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260" r:id="rId5"/>
    <p:sldId id="307" r:id="rId6"/>
    <p:sldId id="261" r:id="rId7"/>
    <p:sldId id="268" r:id="rId8"/>
    <p:sldId id="300" r:id="rId9"/>
    <p:sldId id="269" r:id="rId10"/>
    <p:sldId id="273" r:id="rId11"/>
    <p:sldId id="265" r:id="rId12"/>
    <p:sldId id="262" r:id="rId13"/>
    <p:sldId id="301" r:id="rId14"/>
    <p:sldId id="266" r:id="rId15"/>
    <p:sldId id="275" r:id="rId16"/>
    <p:sldId id="270" r:id="rId17"/>
    <p:sldId id="263" r:id="rId18"/>
    <p:sldId id="264" r:id="rId19"/>
    <p:sldId id="271" r:id="rId20"/>
    <p:sldId id="305" r:id="rId21"/>
    <p:sldId id="303" r:id="rId22"/>
    <p:sldId id="304" r:id="rId23"/>
    <p:sldId id="299" r:id="rId24"/>
    <p:sldId id="272" r:id="rId25"/>
    <p:sldId id="276" r:id="rId26"/>
    <p:sldId id="306" r:id="rId27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htinen Eeva" initials="LE" lastIdx="5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EB8"/>
    <a:srgbClr val="FFFFFF"/>
    <a:srgbClr val="EF363B"/>
    <a:srgbClr val="00965E"/>
    <a:srgbClr val="EE353B"/>
    <a:srgbClr val="FF0000"/>
    <a:srgbClr val="FFC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581453-BF1D-4EC8-A49C-B6C67A37CCF0}" v="89" dt="2023-11-15T10:22:02.047"/>
  </p1510:revLst>
</p1510:revInfo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756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tasalo-Aarnio Annukka" userId="S::annukka.santasalo@aalto.fi::ba5f208b-6f6a-4283-9f11-4268886cda09" providerId="AD" clId="Web-{A542C0B1-A534-4809-96D2-751ED6178092}"/>
    <pc:docChg chg="modSld">
      <pc:chgData name="Santasalo-Aarnio Annukka" userId="S::annukka.santasalo@aalto.fi::ba5f208b-6f6a-4283-9f11-4268886cda09" providerId="AD" clId="Web-{A542C0B1-A534-4809-96D2-751ED6178092}" dt="2023-11-14T09:18:56.548" v="65" actId="20577"/>
      <pc:docMkLst>
        <pc:docMk/>
      </pc:docMkLst>
      <pc:sldChg chg="modSp">
        <pc:chgData name="Santasalo-Aarnio Annukka" userId="S::annukka.santasalo@aalto.fi::ba5f208b-6f6a-4283-9f11-4268886cda09" providerId="AD" clId="Web-{A542C0B1-A534-4809-96D2-751ED6178092}" dt="2023-11-14T09:17:06.732" v="1" actId="20577"/>
        <pc:sldMkLst>
          <pc:docMk/>
          <pc:sldMk cId="1827566750" sldId="261"/>
        </pc:sldMkLst>
        <pc:spChg chg="mod">
          <ac:chgData name="Santasalo-Aarnio Annukka" userId="S::annukka.santasalo@aalto.fi::ba5f208b-6f6a-4283-9f11-4268886cda09" providerId="AD" clId="Web-{A542C0B1-A534-4809-96D2-751ED6178092}" dt="2023-11-14T09:17:06.732" v="1" actId="20577"/>
          <ac:spMkLst>
            <pc:docMk/>
            <pc:sldMk cId="1827566750" sldId="261"/>
            <ac:spMk id="3" creationId="{102A4CE9-460A-55E1-A70C-5C5B77408553}"/>
          </ac:spMkLst>
        </pc:spChg>
      </pc:sldChg>
      <pc:sldChg chg="modSp">
        <pc:chgData name="Santasalo-Aarnio Annukka" userId="S::annukka.santasalo@aalto.fi::ba5f208b-6f6a-4283-9f11-4268886cda09" providerId="AD" clId="Web-{A542C0B1-A534-4809-96D2-751ED6178092}" dt="2023-11-14T09:18:56.548" v="65" actId="20577"/>
        <pc:sldMkLst>
          <pc:docMk/>
          <pc:sldMk cId="2988980563" sldId="305"/>
        </pc:sldMkLst>
        <pc:spChg chg="mod">
          <ac:chgData name="Santasalo-Aarnio Annukka" userId="S::annukka.santasalo@aalto.fi::ba5f208b-6f6a-4283-9f11-4268886cda09" providerId="AD" clId="Web-{A542C0B1-A534-4809-96D2-751ED6178092}" dt="2023-11-14T09:18:56.548" v="65" actId="20577"/>
          <ac:spMkLst>
            <pc:docMk/>
            <pc:sldMk cId="2988980563" sldId="305"/>
            <ac:spMk id="3" creationId="{D98773AE-E70E-F38A-E132-EE057D977D27}"/>
          </ac:spMkLst>
        </pc:spChg>
      </pc:sldChg>
      <pc:sldChg chg="modSp">
        <pc:chgData name="Santasalo-Aarnio Annukka" userId="S::annukka.santasalo@aalto.fi::ba5f208b-6f6a-4283-9f11-4268886cda09" providerId="AD" clId="Web-{A542C0B1-A534-4809-96D2-751ED6178092}" dt="2023-11-14T09:17:42.874" v="61" actId="20577"/>
        <pc:sldMkLst>
          <pc:docMk/>
          <pc:sldMk cId="2979961113" sldId="307"/>
        </pc:sldMkLst>
        <pc:spChg chg="mod">
          <ac:chgData name="Santasalo-Aarnio Annukka" userId="S::annukka.santasalo@aalto.fi::ba5f208b-6f6a-4283-9f11-4268886cda09" providerId="AD" clId="Web-{A542C0B1-A534-4809-96D2-751ED6178092}" dt="2023-11-14T09:17:42.874" v="61" actId="20577"/>
          <ac:spMkLst>
            <pc:docMk/>
            <pc:sldMk cId="2979961113" sldId="307"/>
            <ac:spMk id="4" creationId="{89EBBA08-6E62-6789-BF64-C48CD10F2194}"/>
          </ac:spMkLst>
        </pc:spChg>
      </pc:sldChg>
    </pc:docChg>
  </pc:docChgLst>
  <pc:docChgLst>
    <pc:chgData name="Santasalo-Aarnio Annukka" userId="S::annukka.santasalo@aalto.fi::ba5f208b-6f6a-4283-9f11-4268886cda09" providerId="AD" clId="Web-{43967677-7629-4C11-814D-33ADC748B601}"/>
    <pc:docChg chg="modSld">
      <pc:chgData name="Santasalo-Aarnio Annukka" userId="S::annukka.santasalo@aalto.fi::ba5f208b-6f6a-4283-9f11-4268886cda09" providerId="AD" clId="Web-{43967677-7629-4C11-814D-33ADC748B601}" dt="2023-11-10T14:28:29.573" v="2" actId="20577"/>
      <pc:docMkLst>
        <pc:docMk/>
      </pc:docMkLst>
      <pc:sldChg chg="modSp">
        <pc:chgData name="Santasalo-Aarnio Annukka" userId="S::annukka.santasalo@aalto.fi::ba5f208b-6f6a-4283-9f11-4268886cda09" providerId="AD" clId="Web-{43967677-7629-4C11-814D-33ADC748B601}" dt="2023-11-10T14:28:29.573" v="2" actId="20577"/>
        <pc:sldMkLst>
          <pc:docMk/>
          <pc:sldMk cId="3344252311" sldId="299"/>
        </pc:sldMkLst>
        <pc:spChg chg="mod">
          <ac:chgData name="Santasalo-Aarnio Annukka" userId="S::annukka.santasalo@aalto.fi::ba5f208b-6f6a-4283-9f11-4268886cda09" providerId="AD" clId="Web-{43967677-7629-4C11-814D-33ADC748B601}" dt="2023-11-10T14:28:29.573" v="2" actId="20577"/>
          <ac:spMkLst>
            <pc:docMk/>
            <pc:sldMk cId="3344252311" sldId="299"/>
            <ac:spMk id="4" creationId="{E692AD9A-9B3D-44CA-E6BE-0231956F122E}"/>
          </ac:spMkLst>
        </pc:spChg>
      </pc:sldChg>
    </pc:docChg>
  </pc:docChgLst>
  <pc:docChgLst>
    <pc:chgData name="Jech Simon" userId="158f1db2-ea0a-4a0e-8473-70dce1cfe8cd" providerId="ADAL" clId="{CD581453-BF1D-4EC8-A49C-B6C67A37CCF0}"/>
    <pc:docChg chg="undo redo custSel addSld delSld modSld sldOrd">
      <pc:chgData name="Jech Simon" userId="158f1db2-ea0a-4a0e-8473-70dce1cfe8cd" providerId="ADAL" clId="{CD581453-BF1D-4EC8-A49C-B6C67A37CCF0}" dt="2023-11-15T14:11:17.458" v="2567" actId="404"/>
      <pc:docMkLst>
        <pc:docMk/>
      </pc:docMkLst>
      <pc:sldChg chg="modSp mod">
        <pc:chgData name="Jech Simon" userId="158f1db2-ea0a-4a0e-8473-70dce1cfe8cd" providerId="ADAL" clId="{CD581453-BF1D-4EC8-A49C-B6C67A37CCF0}" dt="2023-11-14T10:54:32.845" v="2154" actId="20577"/>
        <pc:sldMkLst>
          <pc:docMk/>
          <pc:sldMk cId="3349902744" sldId="260"/>
        </pc:sldMkLst>
        <pc:spChg chg="mod">
          <ac:chgData name="Jech Simon" userId="158f1db2-ea0a-4a0e-8473-70dce1cfe8cd" providerId="ADAL" clId="{CD581453-BF1D-4EC8-A49C-B6C67A37CCF0}" dt="2023-11-14T10:54:32.845" v="2154" actId="20577"/>
          <ac:spMkLst>
            <pc:docMk/>
            <pc:sldMk cId="3349902744" sldId="260"/>
            <ac:spMk id="17" creationId="{B1D87498-8FB5-DB02-32C1-0E31E001C952}"/>
          </ac:spMkLst>
        </pc:spChg>
      </pc:sldChg>
      <pc:sldChg chg="modSp mod">
        <pc:chgData name="Jech Simon" userId="158f1db2-ea0a-4a0e-8473-70dce1cfe8cd" providerId="ADAL" clId="{CD581453-BF1D-4EC8-A49C-B6C67A37CCF0}" dt="2023-11-10T12:16:38.516" v="1215" actId="20577"/>
        <pc:sldMkLst>
          <pc:docMk/>
          <pc:sldMk cId="1827566750" sldId="261"/>
        </pc:sldMkLst>
        <pc:spChg chg="mod">
          <ac:chgData name="Jech Simon" userId="158f1db2-ea0a-4a0e-8473-70dce1cfe8cd" providerId="ADAL" clId="{CD581453-BF1D-4EC8-A49C-B6C67A37CCF0}" dt="2023-11-10T10:58:58.271" v="22" actId="20577"/>
          <ac:spMkLst>
            <pc:docMk/>
            <pc:sldMk cId="1827566750" sldId="261"/>
            <ac:spMk id="2" creationId="{E8C7ECD0-E636-990B-ED40-52D67877666E}"/>
          </ac:spMkLst>
        </pc:spChg>
        <pc:spChg chg="mod">
          <ac:chgData name="Jech Simon" userId="158f1db2-ea0a-4a0e-8473-70dce1cfe8cd" providerId="ADAL" clId="{CD581453-BF1D-4EC8-A49C-B6C67A37CCF0}" dt="2023-11-10T12:16:38.516" v="1215" actId="20577"/>
          <ac:spMkLst>
            <pc:docMk/>
            <pc:sldMk cId="1827566750" sldId="261"/>
            <ac:spMk id="3" creationId="{102A4CE9-460A-55E1-A70C-5C5B77408553}"/>
          </ac:spMkLst>
        </pc:spChg>
      </pc:sldChg>
      <pc:sldChg chg="addSp delSp modSp mod">
        <pc:chgData name="Jech Simon" userId="158f1db2-ea0a-4a0e-8473-70dce1cfe8cd" providerId="ADAL" clId="{CD581453-BF1D-4EC8-A49C-B6C67A37CCF0}" dt="2023-11-14T11:02:23.431" v="2304" actId="20577"/>
        <pc:sldMkLst>
          <pc:docMk/>
          <pc:sldMk cId="672013907" sldId="262"/>
        </pc:sldMkLst>
        <pc:spChg chg="mod">
          <ac:chgData name="Jech Simon" userId="158f1db2-ea0a-4a0e-8473-70dce1cfe8cd" providerId="ADAL" clId="{CD581453-BF1D-4EC8-A49C-B6C67A37CCF0}" dt="2023-11-14T11:01:20.795" v="2266" actId="6549"/>
          <ac:spMkLst>
            <pc:docMk/>
            <pc:sldMk cId="672013907" sldId="262"/>
            <ac:spMk id="2" creationId="{EC27D728-BD5C-4812-4F69-9C6AF3AF40E5}"/>
          </ac:spMkLst>
        </pc:spChg>
        <pc:spChg chg="add del mod">
          <ac:chgData name="Jech Simon" userId="158f1db2-ea0a-4a0e-8473-70dce1cfe8cd" providerId="ADAL" clId="{CD581453-BF1D-4EC8-A49C-B6C67A37CCF0}" dt="2023-11-14T11:02:09.360" v="2290" actId="478"/>
          <ac:spMkLst>
            <pc:docMk/>
            <pc:sldMk cId="672013907" sldId="262"/>
            <ac:spMk id="4" creationId="{0A48C576-70A5-1415-B8B5-625447B9D510}"/>
          </ac:spMkLst>
        </pc:spChg>
        <pc:spChg chg="add del mod">
          <ac:chgData name="Jech Simon" userId="158f1db2-ea0a-4a0e-8473-70dce1cfe8cd" providerId="ADAL" clId="{CD581453-BF1D-4EC8-A49C-B6C67A37CCF0}" dt="2023-11-14T11:02:07.911" v="2289" actId="478"/>
          <ac:spMkLst>
            <pc:docMk/>
            <pc:sldMk cId="672013907" sldId="262"/>
            <ac:spMk id="5" creationId="{C704CFB1-1EF1-17B3-3E67-4442D1532901}"/>
          </ac:spMkLst>
        </pc:spChg>
        <pc:spChg chg="add mod">
          <ac:chgData name="Jech Simon" userId="158f1db2-ea0a-4a0e-8473-70dce1cfe8cd" providerId="ADAL" clId="{CD581453-BF1D-4EC8-A49C-B6C67A37CCF0}" dt="2023-11-14T11:02:23.431" v="2304" actId="20577"/>
          <ac:spMkLst>
            <pc:docMk/>
            <pc:sldMk cId="672013907" sldId="262"/>
            <ac:spMk id="7" creationId="{A7CB639E-675A-A2AA-0960-AF276094AA15}"/>
          </ac:spMkLst>
        </pc:spChg>
        <pc:picChg chg="add mod">
          <ac:chgData name="Jech Simon" userId="158f1db2-ea0a-4a0e-8473-70dce1cfe8cd" providerId="ADAL" clId="{CD581453-BF1D-4EC8-A49C-B6C67A37CCF0}" dt="2023-11-10T12:10:58.718" v="810"/>
          <ac:picMkLst>
            <pc:docMk/>
            <pc:sldMk cId="672013907" sldId="262"/>
            <ac:picMk id="3" creationId="{9174A493-3D86-30B2-6DD0-3A98762648DF}"/>
          </ac:picMkLst>
        </pc:picChg>
        <pc:picChg chg="del mod">
          <ac:chgData name="Jech Simon" userId="158f1db2-ea0a-4a0e-8473-70dce1cfe8cd" providerId="ADAL" clId="{CD581453-BF1D-4EC8-A49C-B6C67A37CCF0}" dt="2023-11-10T12:11:01.417" v="811" actId="478"/>
          <ac:picMkLst>
            <pc:docMk/>
            <pc:sldMk cId="672013907" sldId="262"/>
            <ac:picMk id="10" creationId="{D82F3C1D-79CA-8E06-A2B1-94C48EA6F50B}"/>
          </ac:picMkLst>
        </pc:picChg>
      </pc:sldChg>
      <pc:sldChg chg="addSp delSp modSp mod">
        <pc:chgData name="Jech Simon" userId="158f1db2-ea0a-4a0e-8473-70dce1cfe8cd" providerId="ADAL" clId="{CD581453-BF1D-4EC8-A49C-B6C67A37CCF0}" dt="2023-11-15T14:11:07.141" v="2565" actId="404"/>
        <pc:sldMkLst>
          <pc:docMk/>
          <pc:sldMk cId="1123946157" sldId="263"/>
        </pc:sldMkLst>
        <pc:spChg chg="mod">
          <ac:chgData name="Jech Simon" userId="158f1db2-ea0a-4a0e-8473-70dce1cfe8cd" providerId="ADAL" clId="{CD581453-BF1D-4EC8-A49C-B6C67A37CCF0}" dt="2023-11-14T11:04:59.357" v="2379" actId="20577"/>
          <ac:spMkLst>
            <pc:docMk/>
            <pc:sldMk cId="1123946157" sldId="263"/>
            <ac:spMk id="2" creationId="{264F917F-2465-0BFE-93DE-91C34C6C8C84}"/>
          </ac:spMkLst>
        </pc:spChg>
        <pc:spChg chg="add mod ord">
          <ac:chgData name="Jech Simon" userId="158f1db2-ea0a-4a0e-8473-70dce1cfe8cd" providerId="ADAL" clId="{CD581453-BF1D-4EC8-A49C-B6C67A37CCF0}" dt="2023-11-13T07:05:33.619" v="1581" actId="167"/>
          <ac:spMkLst>
            <pc:docMk/>
            <pc:sldMk cId="1123946157" sldId="263"/>
            <ac:spMk id="4" creationId="{1C457A37-EC99-4B37-EB26-D61E4F92658B}"/>
          </ac:spMkLst>
        </pc:spChg>
        <pc:spChg chg="add mod ord">
          <ac:chgData name="Jech Simon" userId="158f1db2-ea0a-4a0e-8473-70dce1cfe8cd" providerId="ADAL" clId="{CD581453-BF1D-4EC8-A49C-B6C67A37CCF0}" dt="2023-11-13T07:05:55.917" v="1586" actId="167"/>
          <ac:spMkLst>
            <pc:docMk/>
            <pc:sldMk cId="1123946157" sldId="263"/>
            <ac:spMk id="5" creationId="{9477B6FA-A03D-3504-D23F-BEAF18B3040C}"/>
          </ac:spMkLst>
        </pc:spChg>
        <pc:spChg chg="add del mod">
          <ac:chgData name="Jech Simon" userId="158f1db2-ea0a-4a0e-8473-70dce1cfe8cd" providerId="ADAL" clId="{CD581453-BF1D-4EC8-A49C-B6C67A37CCF0}" dt="2023-11-15T10:21:44.305" v="2522" actId="478"/>
          <ac:spMkLst>
            <pc:docMk/>
            <pc:sldMk cId="1123946157" sldId="263"/>
            <ac:spMk id="6" creationId="{B066A508-2FA0-224F-207E-3FE9D25084EA}"/>
          </ac:spMkLst>
        </pc:spChg>
        <pc:spChg chg="mod">
          <ac:chgData name="Jech Simon" userId="158f1db2-ea0a-4a0e-8473-70dce1cfe8cd" providerId="ADAL" clId="{CD581453-BF1D-4EC8-A49C-B6C67A37CCF0}" dt="2023-11-15T10:21:44.550" v="2523"/>
          <ac:spMkLst>
            <pc:docMk/>
            <pc:sldMk cId="1123946157" sldId="263"/>
            <ac:spMk id="8" creationId="{297DC81F-86E4-C6F9-C8BF-65E777D3EA8D}"/>
          </ac:spMkLst>
        </pc:spChg>
        <pc:spChg chg="mod">
          <ac:chgData name="Jech Simon" userId="158f1db2-ea0a-4a0e-8473-70dce1cfe8cd" providerId="ADAL" clId="{CD581453-BF1D-4EC8-A49C-B6C67A37CCF0}" dt="2023-11-13T07:06:31.645" v="1590" actId="947"/>
          <ac:spMkLst>
            <pc:docMk/>
            <pc:sldMk cId="1123946157" sldId="263"/>
            <ac:spMk id="9" creationId="{3C0BFD88-FE05-A0D6-4427-ED3C7B56F5C8}"/>
          </ac:spMkLst>
        </pc:spChg>
        <pc:spChg chg="mod">
          <ac:chgData name="Jech Simon" userId="158f1db2-ea0a-4a0e-8473-70dce1cfe8cd" providerId="ADAL" clId="{CD581453-BF1D-4EC8-A49C-B6C67A37CCF0}" dt="2023-11-15T14:11:07.141" v="2565" actId="404"/>
          <ac:spMkLst>
            <pc:docMk/>
            <pc:sldMk cId="1123946157" sldId="263"/>
            <ac:spMk id="10" creationId="{09B0B0A9-9AF1-7714-E6D3-B347F82BCE5E}"/>
          </ac:spMkLst>
        </pc:spChg>
        <pc:spChg chg="mod">
          <ac:chgData name="Jech Simon" userId="158f1db2-ea0a-4a0e-8473-70dce1cfe8cd" providerId="ADAL" clId="{CD581453-BF1D-4EC8-A49C-B6C67A37CCF0}" dt="2023-11-13T07:06:49.125" v="1605" actId="20577"/>
          <ac:spMkLst>
            <pc:docMk/>
            <pc:sldMk cId="1123946157" sldId="263"/>
            <ac:spMk id="12" creationId="{57971720-14A9-7E29-5D5B-5CEACB206972}"/>
          </ac:spMkLst>
        </pc:spChg>
        <pc:spChg chg="mod">
          <ac:chgData name="Jech Simon" userId="158f1db2-ea0a-4a0e-8473-70dce1cfe8cd" providerId="ADAL" clId="{CD581453-BF1D-4EC8-A49C-B6C67A37CCF0}" dt="2023-11-13T07:06:54.731" v="1611" actId="20577"/>
          <ac:spMkLst>
            <pc:docMk/>
            <pc:sldMk cId="1123946157" sldId="263"/>
            <ac:spMk id="14" creationId="{94D7802E-08A6-6BAA-2EAE-2644A3F7E4B3}"/>
          </ac:spMkLst>
        </pc:spChg>
        <pc:spChg chg="mod">
          <ac:chgData name="Jech Simon" userId="158f1db2-ea0a-4a0e-8473-70dce1cfe8cd" providerId="ADAL" clId="{CD581453-BF1D-4EC8-A49C-B6C67A37CCF0}" dt="2023-11-13T07:06:43.281" v="1599" actId="20577"/>
          <ac:spMkLst>
            <pc:docMk/>
            <pc:sldMk cId="1123946157" sldId="263"/>
            <ac:spMk id="16" creationId="{49D1B299-02B3-8EAD-2D8B-71FA863F403F}"/>
          </ac:spMkLst>
        </pc:spChg>
        <pc:grpChg chg="add mod">
          <ac:chgData name="Jech Simon" userId="158f1db2-ea0a-4a0e-8473-70dce1cfe8cd" providerId="ADAL" clId="{CD581453-BF1D-4EC8-A49C-B6C67A37CCF0}" dt="2023-11-15T10:21:44.550" v="2523"/>
          <ac:grpSpMkLst>
            <pc:docMk/>
            <pc:sldMk cId="1123946157" sldId="263"/>
            <ac:grpSpMk id="7" creationId="{A6C58552-0906-090B-7BE8-F91EFF8EAD50}"/>
          </ac:grpSpMkLst>
        </pc:grpChg>
        <pc:cxnChg chg="mod">
          <ac:chgData name="Jech Simon" userId="158f1db2-ea0a-4a0e-8473-70dce1cfe8cd" providerId="ADAL" clId="{CD581453-BF1D-4EC8-A49C-B6C67A37CCF0}" dt="2023-11-13T07:07:38.947" v="1614" actId="1037"/>
          <ac:cxnSpMkLst>
            <pc:docMk/>
            <pc:sldMk cId="1123946157" sldId="263"/>
            <ac:cxnSpMk id="11" creationId="{4A9CB534-12DE-1002-FEC5-4FB56C898B88}"/>
          </ac:cxnSpMkLst>
        </pc:cxnChg>
      </pc:sldChg>
      <pc:sldChg chg="addSp delSp modSp mod ord">
        <pc:chgData name="Jech Simon" userId="158f1db2-ea0a-4a0e-8473-70dce1cfe8cd" providerId="ADAL" clId="{CD581453-BF1D-4EC8-A49C-B6C67A37CCF0}" dt="2023-11-15T14:10:58.243" v="2562" actId="404"/>
        <pc:sldMkLst>
          <pc:docMk/>
          <pc:sldMk cId="693119648" sldId="264"/>
        </pc:sldMkLst>
        <pc:spChg chg="mod">
          <ac:chgData name="Jech Simon" userId="158f1db2-ea0a-4a0e-8473-70dce1cfe8cd" providerId="ADAL" clId="{CD581453-BF1D-4EC8-A49C-B6C67A37CCF0}" dt="2023-11-14T11:05:04.276" v="2382" actId="20577"/>
          <ac:spMkLst>
            <pc:docMk/>
            <pc:sldMk cId="693119648" sldId="264"/>
            <ac:spMk id="2" creationId="{E8A69D41-342B-AB95-AB46-7FD9DBF5E831}"/>
          </ac:spMkLst>
        </pc:spChg>
        <pc:spChg chg="add del mod">
          <ac:chgData name="Jech Simon" userId="158f1db2-ea0a-4a0e-8473-70dce1cfe8cd" providerId="ADAL" clId="{CD581453-BF1D-4EC8-A49C-B6C67A37CCF0}" dt="2023-11-15T10:21:48.889" v="2524" actId="478"/>
          <ac:spMkLst>
            <pc:docMk/>
            <pc:sldMk cId="693119648" sldId="264"/>
            <ac:spMk id="3" creationId="{1F5E99F3-7FFD-CE72-4EAE-5A4CC0F6A297}"/>
          </ac:spMkLst>
        </pc:spChg>
        <pc:spChg chg="mod">
          <ac:chgData name="Jech Simon" userId="158f1db2-ea0a-4a0e-8473-70dce1cfe8cd" providerId="ADAL" clId="{CD581453-BF1D-4EC8-A49C-B6C67A37CCF0}" dt="2023-11-15T10:21:49.175" v="2525"/>
          <ac:spMkLst>
            <pc:docMk/>
            <pc:sldMk cId="693119648" sldId="264"/>
            <ac:spMk id="8" creationId="{71A732A7-0D2D-9453-6CBF-46BD83852088}"/>
          </ac:spMkLst>
        </pc:spChg>
        <pc:spChg chg="mod">
          <ac:chgData name="Jech Simon" userId="158f1db2-ea0a-4a0e-8473-70dce1cfe8cd" providerId="ADAL" clId="{CD581453-BF1D-4EC8-A49C-B6C67A37CCF0}" dt="2023-11-15T14:10:58.243" v="2562" actId="404"/>
          <ac:spMkLst>
            <pc:docMk/>
            <pc:sldMk cId="693119648" sldId="264"/>
            <ac:spMk id="9" creationId="{4D29F69B-8CD9-F1A1-9019-FD5D2327AA6E}"/>
          </ac:spMkLst>
        </pc:spChg>
        <pc:grpChg chg="add mod">
          <ac:chgData name="Jech Simon" userId="158f1db2-ea0a-4a0e-8473-70dce1cfe8cd" providerId="ADAL" clId="{CD581453-BF1D-4EC8-A49C-B6C67A37CCF0}" dt="2023-11-15T10:21:51.979" v="2546" actId="1036"/>
          <ac:grpSpMkLst>
            <pc:docMk/>
            <pc:sldMk cId="693119648" sldId="264"/>
            <ac:grpSpMk id="7" creationId="{D570BEEE-5A3A-4166-71F1-F1A3977E6E9A}"/>
          </ac:grpSpMkLst>
        </pc:grpChg>
      </pc:sldChg>
      <pc:sldChg chg="addSp delSp modSp mod">
        <pc:chgData name="Jech Simon" userId="158f1db2-ea0a-4a0e-8473-70dce1cfe8cd" providerId="ADAL" clId="{CD581453-BF1D-4EC8-A49C-B6C67A37CCF0}" dt="2023-11-14T11:02:00.861" v="2287" actId="1076"/>
        <pc:sldMkLst>
          <pc:docMk/>
          <pc:sldMk cId="1834174676" sldId="265"/>
        </pc:sldMkLst>
        <pc:spChg chg="mod">
          <ac:chgData name="Jech Simon" userId="158f1db2-ea0a-4a0e-8473-70dce1cfe8cd" providerId="ADAL" clId="{CD581453-BF1D-4EC8-A49C-B6C67A37CCF0}" dt="2023-11-14T10:55:29.041" v="2208" actId="20577"/>
          <ac:spMkLst>
            <pc:docMk/>
            <pc:sldMk cId="1834174676" sldId="265"/>
            <ac:spMk id="2" creationId="{958B1A6F-8267-5A75-0679-86809D35379D}"/>
          </ac:spMkLst>
        </pc:spChg>
        <pc:spChg chg="mod">
          <ac:chgData name="Jech Simon" userId="158f1db2-ea0a-4a0e-8473-70dce1cfe8cd" providerId="ADAL" clId="{CD581453-BF1D-4EC8-A49C-B6C67A37CCF0}" dt="2023-11-10T11:51:13.878" v="322" actId="1076"/>
          <ac:spMkLst>
            <pc:docMk/>
            <pc:sldMk cId="1834174676" sldId="265"/>
            <ac:spMk id="3" creationId="{1D528B73-3F79-9BA1-67E5-0D7076E7CC58}"/>
          </ac:spMkLst>
        </pc:spChg>
        <pc:spChg chg="add del mod">
          <ac:chgData name="Jech Simon" userId="158f1db2-ea0a-4a0e-8473-70dce1cfe8cd" providerId="ADAL" clId="{CD581453-BF1D-4EC8-A49C-B6C67A37CCF0}" dt="2023-11-14T11:01:57.608" v="2285" actId="478"/>
          <ac:spMkLst>
            <pc:docMk/>
            <pc:sldMk cId="1834174676" sldId="265"/>
            <ac:spMk id="5" creationId="{0E25A0BF-6B76-A572-1AED-A1E2978A4A3A}"/>
          </ac:spMkLst>
        </pc:spChg>
        <pc:spChg chg="add mod">
          <ac:chgData name="Jech Simon" userId="158f1db2-ea0a-4a0e-8473-70dce1cfe8cd" providerId="ADAL" clId="{CD581453-BF1D-4EC8-A49C-B6C67A37CCF0}" dt="2023-11-14T11:02:00.861" v="2287" actId="1076"/>
          <ac:spMkLst>
            <pc:docMk/>
            <pc:sldMk cId="1834174676" sldId="265"/>
            <ac:spMk id="6" creationId="{D327AD25-211B-3DB4-C599-AD8E3A023565}"/>
          </ac:spMkLst>
        </pc:spChg>
        <pc:picChg chg="mod">
          <ac:chgData name="Jech Simon" userId="158f1db2-ea0a-4a0e-8473-70dce1cfe8cd" providerId="ADAL" clId="{CD581453-BF1D-4EC8-A49C-B6C67A37CCF0}" dt="2023-11-10T11:51:10.637" v="321" actId="1076"/>
          <ac:picMkLst>
            <pc:docMk/>
            <pc:sldMk cId="1834174676" sldId="265"/>
            <ac:picMk id="4" creationId="{7FAF71C9-0039-2B01-1115-C6ED7707DCC3}"/>
          </ac:picMkLst>
        </pc:picChg>
      </pc:sldChg>
      <pc:sldChg chg="addSp delSp modSp mod ord">
        <pc:chgData name="Jech Simon" userId="158f1db2-ea0a-4a0e-8473-70dce1cfe8cd" providerId="ADAL" clId="{CD581453-BF1D-4EC8-A49C-B6C67A37CCF0}" dt="2023-11-15T10:18:30.369" v="2504" actId="478"/>
        <pc:sldMkLst>
          <pc:docMk/>
          <pc:sldMk cId="4174333603" sldId="266"/>
        </pc:sldMkLst>
        <pc:spChg chg="mod">
          <ac:chgData name="Jech Simon" userId="158f1db2-ea0a-4a0e-8473-70dce1cfe8cd" providerId="ADAL" clId="{CD581453-BF1D-4EC8-A49C-B6C67A37CCF0}" dt="2023-11-14T11:03:33.723" v="2346" actId="20577"/>
          <ac:spMkLst>
            <pc:docMk/>
            <pc:sldMk cId="4174333603" sldId="266"/>
            <ac:spMk id="2" creationId="{AA9CF04E-CD6F-BC5B-B28C-120B3E5AE44F}"/>
          </ac:spMkLst>
        </pc:spChg>
        <pc:spChg chg="add del mod">
          <ac:chgData name="Jech Simon" userId="158f1db2-ea0a-4a0e-8473-70dce1cfe8cd" providerId="ADAL" clId="{CD581453-BF1D-4EC8-A49C-B6C67A37CCF0}" dt="2023-11-15T10:18:30.369" v="2504" actId="478"/>
          <ac:spMkLst>
            <pc:docMk/>
            <pc:sldMk cId="4174333603" sldId="266"/>
            <ac:spMk id="4" creationId="{9C4B227C-A598-228F-BFCE-F2A4B5E857DE}"/>
          </ac:spMkLst>
        </pc:spChg>
        <pc:spChg chg="add del mod topLvl">
          <ac:chgData name="Jech Simon" userId="158f1db2-ea0a-4a0e-8473-70dce1cfe8cd" providerId="ADAL" clId="{CD581453-BF1D-4EC8-A49C-B6C67A37CCF0}" dt="2023-11-15T10:18:19" v="2502" actId="478"/>
          <ac:spMkLst>
            <pc:docMk/>
            <pc:sldMk cId="4174333603" sldId="266"/>
            <ac:spMk id="6" creationId="{0975C920-3B7B-160B-2F21-3A29DF3F3001}"/>
          </ac:spMkLst>
        </pc:spChg>
        <pc:spChg chg="mod topLvl">
          <ac:chgData name="Jech Simon" userId="158f1db2-ea0a-4a0e-8473-70dce1cfe8cd" providerId="ADAL" clId="{CD581453-BF1D-4EC8-A49C-B6C67A37CCF0}" dt="2023-11-15T10:18:19" v="2502" actId="478"/>
          <ac:spMkLst>
            <pc:docMk/>
            <pc:sldMk cId="4174333603" sldId="266"/>
            <ac:spMk id="7" creationId="{275EFAB0-104D-34D9-034B-BACEA9FE5D00}"/>
          </ac:spMkLst>
        </pc:spChg>
        <pc:grpChg chg="add del mod ord">
          <ac:chgData name="Jech Simon" userId="158f1db2-ea0a-4a0e-8473-70dce1cfe8cd" providerId="ADAL" clId="{CD581453-BF1D-4EC8-A49C-B6C67A37CCF0}" dt="2023-11-15T10:18:27.640" v="2503" actId="167"/>
          <ac:grpSpMkLst>
            <pc:docMk/>
            <pc:sldMk cId="4174333603" sldId="266"/>
            <ac:grpSpMk id="5" creationId="{3A869DF4-4C17-B5F1-2692-05C6C0900547}"/>
          </ac:grpSpMkLst>
        </pc:grpChg>
      </pc:sldChg>
      <pc:sldChg chg="addSp delSp modSp mod ord">
        <pc:chgData name="Jech Simon" userId="158f1db2-ea0a-4a0e-8473-70dce1cfe8cd" providerId="ADAL" clId="{CD581453-BF1D-4EC8-A49C-B6C67A37CCF0}" dt="2023-11-14T11:17:10.985" v="2447" actId="12788"/>
        <pc:sldMkLst>
          <pc:docMk/>
          <pc:sldMk cId="2946094452" sldId="268"/>
        </pc:sldMkLst>
        <pc:spChg chg="mod">
          <ac:chgData name="Jech Simon" userId="158f1db2-ea0a-4a0e-8473-70dce1cfe8cd" providerId="ADAL" clId="{CD581453-BF1D-4EC8-A49C-B6C67A37CCF0}" dt="2023-11-10T11:43:09.949" v="51" actId="20577"/>
          <ac:spMkLst>
            <pc:docMk/>
            <pc:sldMk cId="2946094452" sldId="268"/>
            <ac:spMk id="2" creationId="{DC0D37D9-0984-EEF8-C06C-1D7FA97B117B}"/>
          </ac:spMkLst>
        </pc:spChg>
        <pc:spChg chg="add mod">
          <ac:chgData name="Jech Simon" userId="158f1db2-ea0a-4a0e-8473-70dce1cfe8cd" providerId="ADAL" clId="{CD581453-BF1D-4EC8-A49C-B6C67A37CCF0}" dt="2023-11-10T11:42:40.748" v="26" actId="1076"/>
          <ac:spMkLst>
            <pc:docMk/>
            <pc:sldMk cId="2946094452" sldId="268"/>
            <ac:spMk id="3" creationId="{39EA7984-D4C0-E20C-1702-B5A6E503D47B}"/>
          </ac:spMkLst>
        </pc:spChg>
        <pc:graphicFrameChg chg="del">
          <ac:chgData name="Jech Simon" userId="158f1db2-ea0a-4a0e-8473-70dce1cfe8cd" providerId="ADAL" clId="{CD581453-BF1D-4EC8-A49C-B6C67A37CCF0}" dt="2023-11-10T11:42:27.562" v="23" actId="478"/>
          <ac:graphicFrameMkLst>
            <pc:docMk/>
            <pc:sldMk cId="2946094452" sldId="268"/>
            <ac:graphicFrameMk id="4" creationId="{5E9CCFBC-4965-8F1D-6BC1-A58A56A8D564}"/>
          </ac:graphicFrameMkLst>
        </pc:graphicFrameChg>
        <pc:picChg chg="add mod">
          <ac:chgData name="Jech Simon" userId="158f1db2-ea0a-4a0e-8473-70dce1cfe8cd" providerId="ADAL" clId="{CD581453-BF1D-4EC8-A49C-B6C67A37CCF0}" dt="2023-11-14T11:17:10.985" v="2447" actId="12788"/>
          <ac:picMkLst>
            <pc:docMk/>
            <pc:sldMk cId="2946094452" sldId="268"/>
            <ac:picMk id="5" creationId="{DBD687CE-8C0D-09BB-D115-5F5334CABBD7}"/>
          </ac:picMkLst>
        </pc:picChg>
        <pc:picChg chg="add del mod">
          <ac:chgData name="Jech Simon" userId="158f1db2-ea0a-4a0e-8473-70dce1cfe8cd" providerId="ADAL" clId="{CD581453-BF1D-4EC8-A49C-B6C67A37CCF0}" dt="2023-11-14T11:16:55.018" v="2440" actId="478"/>
          <ac:picMkLst>
            <pc:docMk/>
            <pc:sldMk cId="2946094452" sldId="268"/>
            <ac:picMk id="1026" creationId="{A69296CD-C5A2-CA47-C103-E5657A263F55}"/>
          </ac:picMkLst>
        </pc:picChg>
      </pc:sldChg>
      <pc:sldChg chg="addSp delSp modSp mod">
        <pc:chgData name="Jech Simon" userId="158f1db2-ea0a-4a0e-8473-70dce1cfe8cd" providerId="ADAL" clId="{CD581453-BF1D-4EC8-A49C-B6C67A37CCF0}" dt="2023-11-14T11:14:40.244" v="2439" actId="113"/>
        <pc:sldMkLst>
          <pc:docMk/>
          <pc:sldMk cId="1246004573" sldId="269"/>
        </pc:sldMkLst>
        <pc:spChg chg="mod">
          <ac:chgData name="Jech Simon" userId="158f1db2-ea0a-4a0e-8473-70dce1cfe8cd" providerId="ADAL" clId="{CD581453-BF1D-4EC8-A49C-B6C67A37CCF0}" dt="2023-11-14T10:56:05.732" v="2219" actId="20577"/>
          <ac:spMkLst>
            <pc:docMk/>
            <pc:sldMk cId="1246004573" sldId="269"/>
            <ac:spMk id="2" creationId="{15EA10BA-445E-0BD7-F6F4-E1A7F2FC6154}"/>
          </ac:spMkLst>
        </pc:spChg>
        <pc:spChg chg="add del mod">
          <ac:chgData name="Jech Simon" userId="158f1db2-ea0a-4a0e-8473-70dce1cfe8cd" providerId="ADAL" clId="{CD581453-BF1D-4EC8-A49C-B6C67A37CCF0}" dt="2023-11-14T10:55:48.242" v="2215"/>
          <ac:spMkLst>
            <pc:docMk/>
            <pc:sldMk cId="1246004573" sldId="269"/>
            <ac:spMk id="4" creationId="{63099A80-1522-25D1-8DEC-A661C0A91BDD}"/>
          </ac:spMkLst>
        </pc:spChg>
        <pc:spChg chg="add del mod">
          <ac:chgData name="Jech Simon" userId="158f1db2-ea0a-4a0e-8473-70dce1cfe8cd" providerId="ADAL" clId="{CD581453-BF1D-4EC8-A49C-B6C67A37CCF0}" dt="2023-11-14T10:56:03.017" v="2217"/>
          <ac:spMkLst>
            <pc:docMk/>
            <pc:sldMk cId="1246004573" sldId="269"/>
            <ac:spMk id="7" creationId="{D10905C3-99FA-461A-7DB1-5DC1A54D8568}"/>
          </ac:spMkLst>
        </pc:spChg>
        <pc:spChg chg="add del mod">
          <ac:chgData name="Jech Simon" userId="158f1db2-ea0a-4a0e-8473-70dce1cfe8cd" providerId="ADAL" clId="{CD581453-BF1D-4EC8-A49C-B6C67A37CCF0}" dt="2023-11-14T10:57:36.197" v="2223" actId="478"/>
          <ac:spMkLst>
            <pc:docMk/>
            <pc:sldMk cId="1246004573" sldId="269"/>
            <ac:spMk id="8" creationId="{CE614839-ADA1-9112-FFD7-0B8B95E1AF26}"/>
          </ac:spMkLst>
        </pc:spChg>
        <pc:spChg chg="add mod ord">
          <ac:chgData name="Jech Simon" userId="158f1db2-ea0a-4a0e-8473-70dce1cfe8cd" providerId="ADAL" clId="{CD581453-BF1D-4EC8-A49C-B6C67A37CCF0}" dt="2023-11-14T11:14:40.244" v="2439" actId="113"/>
          <ac:spMkLst>
            <pc:docMk/>
            <pc:sldMk cId="1246004573" sldId="269"/>
            <ac:spMk id="9" creationId="{BD93D2AD-D94F-60E6-5801-C7460FAED9EF}"/>
          </ac:spMkLst>
        </pc:spChg>
      </pc:sldChg>
      <pc:sldChg chg="addSp delSp modSp mod ord">
        <pc:chgData name="Jech Simon" userId="158f1db2-ea0a-4a0e-8473-70dce1cfe8cd" providerId="ADAL" clId="{CD581453-BF1D-4EC8-A49C-B6C67A37CCF0}" dt="2023-11-15T14:11:12.635" v="2566" actId="404"/>
        <pc:sldMkLst>
          <pc:docMk/>
          <pc:sldMk cId="581926702" sldId="270"/>
        </pc:sldMkLst>
        <pc:spChg chg="mod">
          <ac:chgData name="Jech Simon" userId="158f1db2-ea0a-4a0e-8473-70dce1cfe8cd" providerId="ADAL" clId="{CD581453-BF1D-4EC8-A49C-B6C67A37CCF0}" dt="2023-11-14T11:04:47.019" v="2376" actId="20577"/>
          <ac:spMkLst>
            <pc:docMk/>
            <pc:sldMk cId="581926702" sldId="270"/>
            <ac:spMk id="2" creationId="{BA2D518A-ECF2-584E-A49A-47D522DC7F78}"/>
          </ac:spMkLst>
        </pc:spChg>
        <pc:spChg chg="add del mod">
          <ac:chgData name="Jech Simon" userId="158f1db2-ea0a-4a0e-8473-70dce1cfe8cd" providerId="ADAL" clId="{CD581453-BF1D-4EC8-A49C-B6C67A37CCF0}" dt="2023-11-15T10:21:36.630" v="2521" actId="478"/>
          <ac:spMkLst>
            <pc:docMk/>
            <pc:sldMk cId="581926702" sldId="270"/>
            <ac:spMk id="4" creationId="{740B7CB5-3702-00A3-ADB1-0A3058960EF2}"/>
          </ac:spMkLst>
        </pc:spChg>
        <pc:spChg chg="mod">
          <ac:chgData name="Jech Simon" userId="158f1db2-ea0a-4a0e-8473-70dce1cfe8cd" providerId="ADAL" clId="{CD581453-BF1D-4EC8-A49C-B6C67A37CCF0}" dt="2023-11-15T10:21:25.258" v="2518"/>
          <ac:spMkLst>
            <pc:docMk/>
            <pc:sldMk cId="581926702" sldId="270"/>
            <ac:spMk id="6" creationId="{AF19374A-656C-B204-EE51-AE861B992164}"/>
          </ac:spMkLst>
        </pc:spChg>
        <pc:spChg chg="mod">
          <ac:chgData name="Jech Simon" userId="158f1db2-ea0a-4a0e-8473-70dce1cfe8cd" providerId="ADAL" clId="{CD581453-BF1D-4EC8-A49C-B6C67A37CCF0}" dt="2023-11-15T14:11:12.635" v="2566" actId="404"/>
          <ac:spMkLst>
            <pc:docMk/>
            <pc:sldMk cId="581926702" sldId="270"/>
            <ac:spMk id="7" creationId="{A00AA268-9521-F35C-6976-AE97762003B5}"/>
          </ac:spMkLst>
        </pc:spChg>
        <pc:grpChg chg="add mod ord">
          <ac:chgData name="Jech Simon" userId="158f1db2-ea0a-4a0e-8473-70dce1cfe8cd" providerId="ADAL" clId="{CD581453-BF1D-4EC8-A49C-B6C67A37CCF0}" dt="2023-11-15T10:21:32.657" v="2520" actId="167"/>
          <ac:grpSpMkLst>
            <pc:docMk/>
            <pc:sldMk cId="581926702" sldId="270"/>
            <ac:grpSpMk id="5" creationId="{69865BC7-766F-0ED1-6BDC-1B330FCEF476}"/>
          </ac:grpSpMkLst>
        </pc:grpChg>
      </pc:sldChg>
      <pc:sldChg chg="addSp delSp modSp mod ord">
        <pc:chgData name="Jech Simon" userId="158f1db2-ea0a-4a0e-8473-70dce1cfe8cd" providerId="ADAL" clId="{CD581453-BF1D-4EC8-A49C-B6C67A37CCF0}" dt="2023-11-15T14:10:52.143" v="2561" actId="404"/>
        <pc:sldMkLst>
          <pc:docMk/>
          <pc:sldMk cId="2757804329" sldId="271"/>
        </pc:sldMkLst>
        <pc:spChg chg="mod">
          <ac:chgData name="Jech Simon" userId="158f1db2-ea0a-4a0e-8473-70dce1cfe8cd" providerId="ADAL" clId="{CD581453-BF1D-4EC8-A49C-B6C67A37CCF0}" dt="2023-11-14T11:05:22.920" v="2437" actId="20577"/>
          <ac:spMkLst>
            <pc:docMk/>
            <pc:sldMk cId="2757804329" sldId="271"/>
            <ac:spMk id="2" creationId="{7B761EF3-87E9-642F-5697-36CE12E95CF2}"/>
          </ac:spMkLst>
        </pc:spChg>
        <pc:spChg chg="add del mod">
          <ac:chgData name="Jech Simon" userId="158f1db2-ea0a-4a0e-8473-70dce1cfe8cd" providerId="ADAL" clId="{CD581453-BF1D-4EC8-A49C-B6C67A37CCF0}" dt="2023-11-14T11:19:22.217" v="2452" actId="478"/>
          <ac:spMkLst>
            <pc:docMk/>
            <pc:sldMk cId="2757804329" sldId="271"/>
            <ac:spMk id="4" creationId="{2EDFFC5A-B4FF-D4F0-F956-B6A7B0181F3A}"/>
          </ac:spMkLst>
        </pc:spChg>
        <pc:spChg chg="add del mod">
          <ac:chgData name="Jech Simon" userId="158f1db2-ea0a-4a0e-8473-70dce1cfe8cd" providerId="ADAL" clId="{CD581453-BF1D-4EC8-A49C-B6C67A37CCF0}" dt="2023-11-15T10:21:55.932" v="2547" actId="478"/>
          <ac:spMkLst>
            <pc:docMk/>
            <pc:sldMk cId="2757804329" sldId="271"/>
            <ac:spMk id="6" creationId="{EB7765C8-6231-24E7-AFFC-13EAC7DF9733}"/>
          </ac:spMkLst>
        </pc:spChg>
        <pc:spChg chg="mod">
          <ac:chgData name="Jech Simon" userId="158f1db2-ea0a-4a0e-8473-70dce1cfe8cd" providerId="ADAL" clId="{CD581453-BF1D-4EC8-A49C-B6C67A37CCF0}" dt="2023-11-10T12:13:05.336" v="836" actId="1076"/>
          <ac:spMkLst>
            <pc:docMk/>
            <pc:sldMk cId="2757804329" sldId="271"/>
            <ac:spMk id="7" creationId="{A9877C67-74E1-094B-9C67-C5C8BD3E1331}"/>
          </ac:spMkLst>
        </pc:spChg>
        <pc:spChg chg="mod">
          <ac:chgData name="Jech Simon" userId="158f1db2-ea0a-4a0e-8473-70dce1cfe8cd" providerId="ADAL" clId="{CD581453-BF1D-4EC8-A49C-B6C67A37CCF0}" dt="2023-11-15T10:22:02.047" v="2548"/>
          <ac:spMkLst>
            <pc:docMk/>
            <pc:sldMk cId="2757804329" sldId="271"/>
            <ac:spMk id="8" creationId="{7ED4ADED-33F4-0C61-0BC5-B7E5D66762DF}"/>
          </ac:spMkLst>
        </pc:spChg>
        <pc:spChg chg="mod">
          <ac:chgData name="Jech Simon" userId="158f1db2-ea0a-4a0e-8473-70dce1cfe8cd" providerId="ADAL" clId="{CD581453-BF1D-4EC8-A49C-B6C67A37CCF0}" dt="2023-11-15T14:10:52.143" v="2561" actId="404"/>
          <ac:spMkLst>
            <pc:docMk/>
            <pc:sldMk cId="2757804329" sldId="271"/>
            <ac:spMk id="9" creationId="{B8C83CD7-9716-CDFC-40A7-A1E27BFCC480}"/>
          </ac:spMkLst>
        </pc:spChg>
        <pc:grpChg chg="add mod">
          <ac:chgData name="Jech Simon" userId="158f1db2-ea0a-4a0e-8473-70dce1cfe8cd" providerId="ADAL" clId="{CD581453-BF1D-4EC8-A49C-B6C67A37CCF0}" dt="2023-11-15T10:22:02.047" v="2548"/>
          <ac:grpSpMkLst>
            <pc:docMk/>
            <pc:sldMk cId="2757804329" sldId="271"/>
            <ac:grpSpMk id="4" creationId="{7910392E-37EE-7C77-7AB0-F27DEECA9929}"/>
          </ac:grpSpMkLst>
        </pc:grpChg>
      </pc:sldChg>
      <pc:sldChg chg="mod ord modShow">
        <pc:chgData name="Jech Simon" userId="158f1db2-ea0a-4a0e-8473-70dce1cfe8cd" providerId="ADAL" clId="{CD581453-BF1D-4EC8-A49C-B6C67A37CCF0}" dt="2023-11-10T12:48:23.304" v="1476" actId="729"/>
        <pc:sldMkLst>
          <pc:docMk/>
          <pc:sldMk cId="125755713" sldId="272"/>
        </pc:sldMkLst>
      </pc:sldChg>
      <pc:sldChg chg="addSp delSp modSp mod">
        <pc:chgData name="Jech Simon" userId="158f1db2-ea0a-4a0e-8473-70dce1cfe8cd" providerId="ADAL" clId="{CD581453-BF1D-4EC8-A49C-B6C67A37CCF0}" dt="2023-11-14T11:01:53.081" v="2284"/>
        <pc:sldMkLst>
          <pc:docMk/>
          <pc:sldMk cId="3875675496" sldId="273"/>
        </pc:sldMkLst>
        <pc:spChg chg="mod">
          <ac:chgData name="Jech Simon" userId="158f1db2-ea0a-4a0e-8473-70dce1cfe8cd" providerId="ADAL" clId="{CD581453-BF1D-4EC8-A49C-B6C67A37CCF0}" dt="2023-11-14T11:00:15.420" v="2244" actId="20577"/>
          <ac:spMkLst>
            <pc:docMk/>
            <pc:sldMk cId="3875675496" sldId="273"/>
            <ac:spMk id="2" creationId="{0245A23C-6013-28F2-E425-08FAB76C06E8}"/>
          </ac:spMkLst>
        </pc:spChg>
        <pc:spChg chg="mod">
          <ac:chgData name="Jech Simon" userId="158f1db2-ea0a-4a0e-8473-70dce1cfe8cd" providerId="ADAL" clId="{CD581453-BF1D-4EC8-A49C-B6C67A37CCF0}" dt="2023-11-10T12:21:33.857" v="1261" actId="20577"/>
          <ac:spMkLst>
            <pc:docMk/>
            <pc:sldMk cId="3875675496" sldId="273"/>
            <ac:spMk id="3" creationId="{C2F508A0-F95A-4BAA-7521-52918CC1BCB6}"/>
          </ac:spMkLst>
        </pc:spChg>
        <pc:spChg chg="add del mod">
          <ac:chgData name="Jech Simon" userId="158f1db2-ea0a-4a0e-8473-70dce1cfe8cd" providerId="ADAL" clId="{CD581453-BF1D-4EC8-A49C-B6C67A37CCF0}" dt="2023-11-14T11:00:44.024" v="2248" actId="478"/>
          <ac:spMkLst>
            <pc:docMk/>
            <pc:sldMk cId="3875675496" sldId="273"/>
            <ac:spMk id="6" creationId="{3F94D5EA-4BBB-AC06-B228-EBB3FE02FBA3}"/>
          </ac:spMkLst>
        </pc:spChg>
        <pc:spChg chg="add del mod">
          <ac:chgData name="Jech Simon" userId="158f1db2-ea0a-4a0e-8473-70dce1cfe8cd" providerId="ADAL" clId="{CD581453-BF1D-4EC8-A49C-B6C67A37CCF0}" dt="2023-11-14T11:00:42.199" v="2247" actId="478"/>
          <ac:spMkLst>
            <pc:docMk/>
            <pc:sldMk cId="3875675496" sldId="273"/>
            <ac:spMk id="7" creationId="{C0563702-F83D-806B-3361-8FB62902D5CF}"/>
          </ac:spMkLst>
        </pc:spChg>
        <pc:spChg chg="add del mod">
          <ac:chgData name="Jech Simon" userId="158f1db2-ea0a-4a0e-8473-70dce1cfe8cd" providerId="ADAL" clId="{CD581453-BF1D-4EC8-A49C-B6C67A37CCF0}" dt="2023-11-14T11:01:52.644" v="2283" actId="478"/>
          <ac:spMkLst>
            <pc:docMk/>
            <pc:sldMk cId="3875675496" sldId="273"/>
            <ac:spMk id="8" creationId="{440C4C3D-74C6-FBD0-E5E5-00D3B09F1EB7}"/>
          </ac:spMkLst>
        </pc:spChg>
        <pc:spChg chg="add mod">
          <ac:chgData name="Jech Simon" userId="158f1db2-ea0a-4a0e-8473-70dce1cfe8cd" providerId="ADAL" clId="{CD581453-BF1D-4EC8-A49C-B6C67A37CCF0}" dt="2023-11-14T11:01:53.081" v="2284"/>
          <ac:spMkLst>
            <pc:docMk/>
            <pc:sldMk cId="3875675496" sldId="273"/>
            <ac:spMk id="9" creationId="{61024C8F-55F6-8252-7C64-AA9F910C8817}"/>
          </ac:spMkLst>
        </pc:spChg>
      </pc:sldChg>
      <pc:sldChg chg="del">
        <pc:chgData name="Jech Simon" userId="158f1db2-ea0a-4a0e-8473-70dce1cfe8cd" providerId="ADAL" clId="{CD581453-BF1D-4EC8-A49C-B6C67A37CCF0}" dt="2023-11-10T11:49:25.271" v="225" actId="47"/>
        <pc:sldMkLst>
          <pc:docMk/>
          <pc:sldMk cId="1899264172" sldId="274"/>
        </pc:sldMkLst>
      </pc:sldChg>
      <pc:sldChg chg="addSp modSp mod ord">
        <pc:chgData name="Jech Simon" userId="158f1db2-ea0a-4a0e-8473-70dce1cfe8cd" providerId="ADAL" clId="{CD581453-BF1D-4EC8-A49C-B6C67A37CCF0}" dt="2023-11-15T14:11:17.458" v="2567" actId="404"/>
        <pc:sldMkLst>
          <pc:docMk/>
          <pc:sldMk cId="570101284" sldId="275"/>
        </pc:sldMkLst>
        <pc:spChg chg="mod">
          <ac:chgData name="Jech Simon" userId="158f1db2-ea0a-4a0e-8473-70dce1cfe8cd" providerId="ADAL" clId="{CD581453-BF1D-4EC8-A49C-B6C67A37CCF0}" dt="2023-11-14T11:04:23.537" v="2364" actId="20577"/>
          <ac:spMkLst>
            <pc:docMk/>
            <pc:sldMk cId="570101284" sldId="275"/>
            <ac:spMk id="2" creationId="{2B03CDB7-B647-820F-BBD4-C45EE0BA11EA}"/>
          </ac:spMkLst>
        </pc:spChg>
        <pc:spChg chg="add mod">
          <ac:chgData name="Jech Simon" userId="158f1db2-ea0a-4a0e-8473-70dce1cfe8cd" providerId="ADAL" clId="{CD581453-BF1D-4EC8-A49C-B6C67A37CCF0}" dt="2023-11-15T10:19:38.003" v="2516" actId="403"/>
          <ac:spMkLst>
            <pc:docMk/>
            <pc:sldMk cId="570101284" sldId="275"/>
            <ac:spMk id="3" creationId="{9D8AEF4C-7A80-AE2B-894A-A33789EE786A}"/>
          </ac:spMkLst>
        </pc:spChg>
        <pc:spChg chg="add mod">
          <ac:chgData name="Jech Simon" userId="158f1db2-ea0a-4a0e-8473-70dce1cfe8cd" providerId="ADAL" clId="{CD581453-BF1D-4EC8-A49C-B6C67A37CCF0}" dt="2023-11-15T10:19:24.183" v="2514" actId="164"/>
          <ac:spMkLst>
            <pc:docMk/>
            <pc:sldMk cId="570101284" sldId="275"/>
            <ac:spMk id="4" creationId="{17B3398B-590D-BC32-543B-FD1D5B230B78}"/>
          </ac:spMkLst>
        </pc:spChg>
        <pc:spChg chg="mod">
          <ac:chgData name="Jech Simon" userId="158f1db2-ea0a-4a0e-8473-70dce1cfe8cd" providerId="ADAL" clId="{CD581453-BF1D-4EC8-A49C-B6C67A37CCF0}" dt="2023-11-14T11:51:46.792" v="2476" actId="1076"/>
          <ac:spMkLst>
            <pc:docMk/>
            <pc:sldMk cId="570101284" sldId="275"/>
            <ac:spMk id="7" creationId="{3CF42555-D30B-CD4D-5068-C5588621F2D1}"/>
          </ac:spMkLst>
        </pc:spChg>
        <pc:spChg chg="mod">
          <ac:chgData name="Jech Simon" userId="158f1db2-ea0a-4a0e-8473-70dce1cfe8cd" providerId="ADAL" clId="{CD581453-BF1D-4EC8-A49C-B6C67A37CCF0}" dt="2023-11-14T11:51:36.265" v="2474" actId="1076"/>
          <ac:spMkLst>
            <pc:docMk/>
            <pc:sldMk cId="570101284" sldId="275"/>
            <ac:spMk id="9" creationId="{4F1DDE72-2285-B220-3DD5-FC2B4FA9A6E3}"/>
          </ac:spMkLst>
        </pc:spChg>
        <pc:spChg chg="mod">
          <ac:chgData name="Jech Simon" userId="158f1db2-ea0a-4a0e-8473-70dce1cfe8cd" providerId="ADAL" clId="{CD581453-BF1D-4EC8-A49C-B6C67A37CCF0}" dt="2023-11-10T12:48:07.778" v="1475" actId="1076"/>
          <ac:spMkLst>
            <pc:docMk/>
            <pc:sldMk cId="570101284" sldId="275"/>
            <ac:spMk id="10" creationId="{62074427-CF52-0C92-86D0-3C7303D51B72}"/>
          </ac:spMkLst>
        </pc:spChg>
        <pc:spChg chg="add mod">
          <ac:chgData name="Jech Simon" userId="158f1db2-ea0a-4a0e-8473-70dce1cfe8cd" providerId="ADAL" clId="{CD581453-BF1D-4EC8-A49C-B6C67A37CCF0}" dt="2023-11-15T14:11:17.458" v="2567" actId="404"/>
          <ac:spMkLst>
            <pc:docMk/>
            <pc:sldMk cId="570101284" sldId="275"/>
            <ac:spMk id="12" creationId="{C1896E5A-FD17-F3B9-7548-FB202567E31C}"/>
          </ac:spMkLst>
        </pc:spChg>
        <pc:grpChg chg="add mod">
          <ac:chgData name="Jech Simon" userId="158f1db2-ea0a-4a0e-8473-70dce1cfe8cd" providerId="ADAL" clId="{CD581453-BF1D-4EC8-A49C-B6C67A37CCF0}" dt="2023-11-15T10:19:24.183" v="2514" actId="164"/>
          <ac:grpSpMkLst>
            <pc:docMk/>
            <pc:sldMk cId="570101284" sldId="275"/>
            <ac:grpSpMk id="13" creationId="{6BC897CA-01DF-7BE4-DBDE-375A5CBBA40E}"/>
          </ac:grpSpMkLst>
        </pc:grpChg>
      </pc:sldChg>
      <pc:sldChg chg="mod ord modShow">
        <pc:chgData name="Jech Simon" userId="158f1db2-ea0a-4a0e-8473-70dce1cfe8cd" providerId="ADAL" clId="{CD581453-BF1D-4EC8-A49C-B6C67A37CCF0}" dt="2023-11-10T12:48:27.053" v="1477" actId="729"/>
        <pc:sldMkLst>
          <pc:docMk/>
          <pc:sldMk cId="1093715512" sldId="276"/>
        </pc:sldMkLst>
      </pc:sldChg>
      <pc:sldChg chg="modSp mod">
        <pc:chgData name="Jech Simon" userId="158f1db2-ea0a-4a0e-8473-70dce1cfe8cd" providerId="ADAL" clId="{CD581453-BF1D-4EC8-A49C-B6C67A37CCF0}" dt="2023-11-10T12:15:47.334" v="1072" actId="20577"/>
        <pc:sldMkLst>
          <pc:docMk/>
          <pc:sldMk cId="3344252311" sldId="299"/>
        </pc:sldMkLst>
        <pc:spChg chg="mod">
          <ac:chgData name="Jech Simon" userId="158f1db2-ea0a-4a0e-8473-70dce1cfe8cd" providerId="ADAL" clId="{CD581453-BF1D-4EC8-A49C-B6C67A37CCF0}" dt="2023-11-10T12:15:47.334" v="1072" actId="20577"/>
          <ac:spMkLst>
            <pc:docMk/>
            <pc:sldMk cId="3344252311" sldId="299"/>
            <ac:spMk id="4" creationId="{E692AD9A-9B3D-44CA-E6BE-0231956F122E}"/>
          </ac:spMkLst>
        </pc:spChg>
      </pc:sldChg>
      <pc:sldChg chg="addSp delSp modSp new mod">
        <pc:chgData name="Jech Simon" userId="158f1db2-ea0a-4a0e-8473-70dce1cfe8cd" providerId="ADAL" clId="{CD581453-BF1D-4EC8-A49C-B6C67A37CCF0}" dt="2023-11-14T10:54:55.380" v="2163" actId="6549"/>
        <pc:sldMkLst>
          <pc:docMk/>
          <pc:sldMk cId="4035345209" sldId="300"/>
        </pc:sldMkLst>
        <pc:spChg chg="mod">
          <ac:chgData name="Jech Simon" userId="158f1db2-ea0a-4a0e-8473-70dce1cfe8cd" providerId="ADAL" clId="{CD581453-BF1D-4EC8-A49C-B6C67A37CCF0}" dt="2023-11-10T11:48:20.451" v="198" actId="20577"/>
          <ac:spMkLst>
            <pc:docMk/>
            <pc:sldMk cId="4035345209" sldId="300"/>
            <ac:spMk id="2" creationId="{0D5E66F1-6A28-9DD8-86EE-8FF205A433F1}"/>
          </ac:spMkLst>
        </pc:spChg>
        <pc:spChg chg="del mod">
          <ac:chgData name="Jech Simon" userId="158f1db2-ea0a-4a0e-8473-70dce1cfe8cd" providerId="ADAL" clId="{CD581453-BF1D-4EC8-A49C-B6C67A37CCF0}" dt="2023-11-10T11:47:27.500" v="155" actId="478"/>
          <ac:spMkLst>
            <pc:docMk/>
            <pc:sldMk cId="4035345209" sldId="300"/>
            <ac:spMk id="3" creationId="{8F46F914-09CB-8F7F-31A0-B10332121A7D}"/>
          </ac:spMkLst>
        </pc:spChg>
        <pc:spChg chg="add mod">
          <ac:chgData name="Jech Simon" userId="158f1db2-ea0a-4a0e-8473-70dce1cfe8cd" providerId="ADAL" clId="{CD581453-BF1D-4EC8-A49C-B6C67A37CCF0}" dt="2023-11-14T10:54:55.380" v="2163" actId="6549"/>
          <ac:spMkLst>
            <pc:docMk/>
            <pc:sldMk cId="4035345209" sldId="300"/>
            <ac:spMk id="3" creationId="{923FF0B7-5833-1EDA-417B-DDA19D144868}"/>
          </ac:spMkLst>
        </pc:spChg>
        <pc:spChg chg="del mod">
          <ac:chgData name="Jech Simon" userId="158f1db2-ea0a-4a0e-8473-70dce1cfe8cd" providerId="ADAL" clId="{CD581453-BF1D-4EC8-A49C-B6C67A37CCF0}" dt="2023-11-10T11:47:31.471" v="156" actId="478"/>
          <ac:spMkLst>
            <pc:docMk/>
            <pc:sldMk cId="4035345209" sldId="300"/>
            <ac:spMk id="4" creationId="{D96E0028-61B0-C5DE-A448-AB9DD1F0C06A}"/>
          </ac:spMkLst>
        </pc:spChg>
        <pc:spChg chg="mod">
          <ac:chgData name="Jech Simon" userId="158f1db2-ea0a-4a0e-8473-70dce1cfe8cd" providerId="ADAL" clId="{CD581453-BF1D-4EC8-A49C-B6C67A37CCF0}" dt="2023-11-14T10:54:45.490" v="2158" actId="6549"/>
          <ac:spMkLst>
            <pc:docMk/>
            <pc:sldMk cId="4035345209" sldId="300"/>
            <ac:spMk id="5" creationId="{F32AD3D3-33CC-311A-A6A5-EC7FD0F19D39}"/>
          </ac:spMkLst>
        </pc:spChg>
        <pc:spChg chg="mod">
          <ac:chgData name="Jech Simon" userId="158f1db2-ea0a-4a0e-8473-70dce1cfe8cd" providerId="ADAL" clId="{CD581453-BF1D-4EC8-A49C-B6C67A37CCF0}" dt="2023-11-14T10:54:48.721" v="2161" actId="6549"/>
          <ac:spMkLst>
            <pc:docMk/>
            <pc:sldMk cId="4035345209" sldId="300"/>
            <ac:spMk id="6" creationId="{E12E17B8-7BB2-E048-8C4E-5A6858A6455D}"/>
          </ac:spMkLst>
        </pc:spChg>
        <pc:spChg chg="mod">
          <ac:chgData name="Jech Simon" userId="158f1db2-ea0a-4a0e-8473-70dce1cfe8cd" providerId="ADAL" clId="{CD581453-BF1D-4EC8-A49C-B6C67A37CCF0}" dt="2023-11-14T10:54:51.687" v="2162" actId="6549"/>
          <ac:spMkLst>
            <pc:docMk/>
            <pc:sldMk cId="4035345209" sldId="300"/>
            <ac:spMk id="7" creationId="{4CDC7721-605E-AAC9-5FF1-6444F86F4CD1}"/>
          </ac:spMkLst>
        </pc:spChg>
        <pc:spChg chg="del">
          <ac:chgData name="Jech Simon" userId="158f1db2-ea0a-4a0e-8473-70dce1cfe8cd" providerId="ADAL" clId="{CD581453-BF1D-4EC8-A49C-B6C67A37CCF0}" dt="2023-11-10T11:44:44.650" v="71" actId="478"/>
          <ac:spMkLst>
            <pc:docMk/>
            <pc:sldMk cId="4035345209" sldId="300"/>
            <ac:spMk id="8" creationId="{DE128DC1-0C03-9C9E-4799-C9E04ADABD28}"/>
          </ac:spMkLst>
        </pc:spChg>
        <pc:spChg chg="del">
          <ac:chgData name="Jech Simon" userId="158f1db2-ea0a-4a0e-8473-70dce1cfe8cd" providerId="ADAL" clId="{CD581453-BF1D-4EC8-A49C-B6C67A37CCF0}" dt="2023-11-10T11:44:46.453" v="72" actId="478"/>
          <ac:spMkLst>
            <pc:docMk/>
            <pc:sldMk cId="4035345209" sldId="300"/>
            <ac:spMk id="9" creationId="{DD50B104-A931-B0F7-9FA1-6E11706C829C}"/>
          </ac:spMkLst>
        </pc:spChg>
        <pc:spChg chg="del mod">
          <ac:chgData name="Jech Simon" userId="158f1db2-ea0a-4a0e-8473-70dce1cfe8cd" providerId="ADAL" clId="{CD581453-BF1D-4EC8-A49C-B6C67A37CCF0}" dt="2023-11-10T11:47:32.829" v="157" actId="478"/>
          <ac:spMkLst>
            <pc:docMk/>
            <pc:sldMk cId="4035345209" sldId="300"/>
            <ac:spMk id="10" creationId="{2C64D7EC-A75B-B23F-6A4B-4B95F89CB607}"/>
          </ac:spMkLst>
        </pc:spChg>
        <pc:spChg chg="del">
          <ac:chgData name="Jech Simon" userId="158f1db2-ea0a-4a0e-8473-70dce1cfe8cd" providerId="ADAL" clId="{CD581453-BF1D-4EC8-A49C-B6C67A37CCF0}" dt="2023-11-10T11:44:47.731" v="73" actId="478"/>
          <ac:spMkLst>
            <pc:docMk/>
            <pc:sldMk cId="4035345209" sldId="300"/>
            <ac:spMk id="11" creationId="{6C3443A9-E363-7817-5288-0468B29F5EC9}"/>
          </ac:spMkLst>
        </pc:spChg>
        <pc:spChg chg="del">
          <ac:chgData name="Jech Simon" userId="158f1db2-ea0a-4a0e-8473-70dce1cfe8cd" providerId="ADAL" clId="{CD581453-BF1D-4EC8-A49C-B6C67A37CCF0}" dt="2023-11-10T11:44:49.043" v="74" actId="478"/>
          <ac:spMkLst>
            <pc:docMk/>
            <pc:sldMk cId="4035345209" sldId="300"/>
            <ac:spMk id="12" creationId="{7814D3AC-AF5A-EFC3-0F0C-F64243CBAF70}"/>
          </ac:spMkLst>
        </pc:spChg>
      </pc:sldChg>
      <pc:sldChg chg="addSp delSp modSp new mod">
        <pc:chgData name="Jech Simon" userId="158f1db2-ea0a-4a0e-8473-70dce1cfe8cd" providerId="ADAL" clId="{CD581453-BF1D-4EC8-A49C-B6C67A37CCF0}" dt="2023-11-15T10:17:59.799" v="2498" actId="1076"/>
        <pc:sldMkLst>
          <pc:docMk/>
          <pc:sldMk cId="2853122260" sldId="301"/>
        </pc:sldMkLst>
        <pc:spChg chg="mod">
          <ac:chgData name="Jech Simon" userId="158f1db2-ea0a-4a0e-8473-70dce1cfe8cd" providerId="ADAL" clId="{CD581453-BF1D-4EC8-A49C-B6C67A37CCF0}" dt="2023-11-14T11:02:59.394" v="2321" actId="20577"/>
          <ac:spMkLst>
            <pc:docMk/>
            <pc:sldMk cId="2853122260" sldId="301"/>
            <ac:spMk id="2" creationId="{A96E1727-7B81-1364-B12A-DA03057A2628}"/>
          </ac:spMkLst>
        </pc:spChg>
        <pc:spChg chg="add mod">
          <ac:chgData name="Jech Simon" userId="158f1db2-ea0a-4a0e-8473-70dce1cfe8cd" providerId="ADAL" clId="{CD581453-BF1D-4EC8-A49C-B6C67A37CCF0}" dt="2023-11-14T11:02:37.852" v="2305"/>
          <ac:spMkLst>
            <pc:docMk/>
            <pc:sldMk cId="2853122260" sldId="301"/>
            <ac:spMk id="3" creationId="{41B2D1EF-0C49-B0B9-2A67-C436770AA86D}"/>
          </ac:spMkLst>
        </pc:spChg>
        <pc:spChg chg="del">
          <ac:chgData name="Jech Simon" userId="158f1db2-ea0a-4a0e-8473-70dce1cfe8cd" providerId="ADAL" clId="{CD581453-BF1D-4EC8-A49C-B6C67A37CCF0}" dt="2023-11-10T11:55:31.317" v="414" actId="478"/>
          <ac:spMkLst>
            <pc:docMk/>
            <pc:sldMk cId="2853122260" sldId="301"/>
            <ac:spMk id="3" creationId="{F99F33D0-28ED-87E3-F2BE-98D3718A7BF4}"/>
          </ac:spMkLst>
        </pc:spChg>
        <pc:spChg chg="add mod">
          <ac:chgData name="Jech Simon" userId="158f1db2-ea0a-4a0e-8473-70dce1cfe8cd" providerId="ADAL" clId="{CD581453-BF1D-4EC8-A49C-B6C67A37CCF0}" dt="2023-11-10T11:56:46.409" v="419" actId="1076"/>
          <ac:spMkLst>
            <pc:docMk/>
            <pc:sldMk cId="2853122260" sldId="301"/>
            <ac:spMk id="5" creationId="{40DE9FF0-42BD-E653-BC92-0EDD2D751B24}"/>
          </ac:spMkLst>
        </pc:spChg>
        <pc:spChg chg="add mod">
          <ac:chgData name="Jech Simon" userId="158f1db2-ea0a-4a0e-8473-70dce1cfe8cd" providerId="ADAL" clId="{CD581453-BF1D-4EC8-A49C-B6C67A37CCF0}" dt="2023-11-10T11:57:01.382" v="421" actId="1076"/>
          <ac:spMkLst>
            <pc:docMk/>
            <pc:sldMk cId="2853122260" sldId="301"/>
            <ac:spMk id="6" creationId="{F2BF8D6F-919F-80B0-5280-6E94D0E93688}"/>
          </ac:spMkLst>
        </pc:spChg>
        <pc:spChg chg="add mod">
          <ac:chgData name="Jech Simon" userId="158f1db2-ea0a-4a0e-8473-70dce1cfe8cd" providerId="ADAL" clId="{CD581453-BF1D-4EC8-A49C-B6C67A37CCF0}" dt="2023-11-10T11:57:17.505" v="423" actId="1076"/>
          <ac:spMkLst>
            <pc:docMk/>
            <pc:sldMk cId="2853122260" sldId="301"/>
            <ac:spMk id="7" creationId="{687566F4-503C-0C63-3C46-1A425518DF36}"/>
          </ac:spMkLst>
        </pc:spChg>
        <pc:spChg chg="add mod">
          <ac:chgData name="Jech Simon" userId="158f1db2-ea0a-4a0e-8473-70dce1cfe8cd" providerId="ADAL" clId="{CD581453-BF1D-4EC8-A49C-B6C67A37CCF0}" dt="2023-11-15T10:17:51.653" v="2497" actId="164"/>
          <ac:spMkLst>
            <pc:docMk/>
            <pc:sldMk cId="2853122260" sldId="301"/>
            <ac:spMk id="8" creationId="{F2D1B0E0-62A0-34B7-7321-65F2AA865A95}"/>
          </ac:spMkLst>
        </pc:spChg>
        <pc:spChg chg="add mod">
          <ac:chgData name="Jech Simon" userId="158f1db2-ea0a-4a0e-8473-70dce1cfe8cd" providerId="ADAL" clId="{CD581453-BF1D-4EC8-A49C-B6C67A37CCF0}" dt="2023-11-10T11:59:42.490" v="427" actId="1076"/>
          <ac:spMkLst>
            <pc:docMk/>
            <pc:sldMk cId="2853122260" sldId="301"/>
            <ac:spMk id="9" creationId="{A56E8C49-F27C-4696-AC2A-74ECB4FBBC6E}"/>
          </ac:spMkLst>
        </pc:spChg>
        <pc:spChg chg="add mod">
          <ac:chgData name="Jech Simon" userId="158f1db2-ea0a-4a0e-8473-70dce1cfe8cd" providerId="ADAL" clId="{CD581453-BF1D-4EC8-A49C-B6C67A37CCF0}" dt="2023-11-10T12:00:08.068" v="430" actId="1076"/>
          <ac:spMkLst>
            <pc:docMk/>
            <pc:sldMk cId="2853122260" sldId="301"/>
            <ac:spMk id="10" creationId="{FAAF07F6-5287-2114-2F92-EB81999D7571}"/>
          </ac:spMkLst>
        </pc:spChg>
        <pc:spChg chg="add mod">
          <ac:chgData name="Jech Simon" userId="158f1db2-ea0a-4a0e-8473-70dce1cfe8cd" providerId="ADAL" clId="{CD581453-BF1D-4EC8-A49C-B6C67A37CCF0}" dt="2023-11-10T12:00:16.536" v="432" actId="1076"/>
          <ac:spMkLst>
            <pc:docMk/>
            <pc:sldMk cId="2853122260" sldId="301"/>
            <ac:spMk id="11" creationId="{506667F8-0FAD-48AE-D59F-9E4B34F88DA8}"/>
          </ac:spMkLst>
        </pc:spChg>
        <pc:spChg chg="add mod">
          <ac:chgData name="Jech Simon" userId="158f1db2-ea0a-4a0e-8473-70dce1cfe8cd" providerId="ADAL" clId="{CD581453-BF1D-4EC8-A49C-B6C67A37CCF0}" dt="2023-11-10T12:00:28.757" v="435" actId="1076"/>
          <ac:spMkLst>
            <pc:docMk/>
            <pc:sldMk cId="2853122260" sldId="301"/>
            <ac:spMk id="12" creationId="{BB53A92A-8AA4-0866-0BB3-086ACD27ECF0}"/>
          </ac:spMkLst>
        </pc:spChg>
        <pc:spChg chg="add mod">
          <ac:chgData name="Jech Simon" userId="158f1db2-ea0a-4a0e-8473-70dce1cfe8cd" providerId="ADAL" clId="{CD581453-BF1D-4EC8-A49C-B6C67A37CCF0}" dt="2023-11-10T12:01:42.960" v="440" actId="1076"/>
          <ac:spMkLst>
            <pc:docMk/>
            <pc:sldMk cId="2853122260" sldId="301"/>
            <ac:spMk id="13" creationId="{967B6EAA-98C1-B9B5-E01E-A3C6A8E46BED}"/>
          </ac:spMkLst>
        </pc:spChg>
        <pc:spChg chg="add mod">
          <ac:chgData name="Jech Simon" userId="158f1db2-ea0a-4a0e-8473-70dce1cfe8cd" providerId="ADAL" clId="{CD581453-BF1D-4EC8-A49C-B6C67A37CCF0}" dt="2023-11-10T12:01:41.348" v="439" actId="1076"/>
          <ac:spMkLst>
            <pc:docMk/>
            <pc:sldMk cId="2853122260" sldId="301"/>
            <ac:spMk id="14" creationId="{A76B2462-7AD1-3EA1-CC68-0BF4CE0FF80F}"/>
          </ac:spMkLst>
        </pc:spChg>
        <pc:spChg chg="add mod">
          <ac:chgData name="Jech Simon" userId="158f1db2-ea0a-4a0e-8473-70dce1cfe8cd" providerId="ADAL" clId="{CD581453-BF1D-4EC8-A49C-B6C67A37CCF0}" dt="2023-11-10T12:03:04.351" v="442" actId="1076"/>
          <ac:spMkLst>
            <pc:docMk/>
            <pc:sldMk cId="2853122260" sldId="301"/>
            <ac:spMk id="15" creationId="{79446722-A17C-41C7-A4E5-A0F72C094C83}"/>
          </ac:spMkLst>
        </pc:spChg>
        <pc:spChg chg="add mod">
          <ac:chgData name="Jech Simon" userId="158f1db2-ea0a-4a0e-8473-70dce1cfe8cd" providerId="ADAL" clId="{CD581453-BF1D-4EC8-A49C-B6C67A37CCF0}" dt="2023-11-10T12:03:07.965" v="444" actId="1076"/>
          <ac:spMkLst>
            <pc:docMk/>
            <pc:sldMk cId="2853122260" sldId="301"/>
            <ac:spMk id="16" creationId="{11F1BC2E-CBEA-9CDE-FC2A-C0F539C9B90A}"/>
          </ac:spMkLst>
        </pc:spChg>
        <pc:spChg chg="add mod">
          <ac:chgData name="Jech Simon" userId="158f1db2-ea0a-4a0e-8473-70dce1cfe8cd" providerId="ADAL" clId="{CD581453-BF1D-4EC8-A49C-B6C67A37CCF0}" dt="2023-11-10T12:03:11.130" v="446" actId="1076"/>
          <ac:spMkLst>
            <pc:docMk/>
            <pc:sldMk cId="2853122260" sldId="301"/>
            <ac:spMk id="17" creationId="{01920F78-61D3-0C17-EF76-56EB17EBB4DE}"/>
          </ac:spMkLst>
        </pc:spChg>
        <pc:spChg chg="add mod">
          <ac:chgData name="Jech Simon" userId="158f1db2-ea0a-4a0e-8473-70dce1cfe8cd" providerId="ADAL" clId="{CD581453-BF1D-4EC8-A49C-B6C67A37CCF0}" dt="2023-11-10T12:03:15.706" v="448" actId="1076"/>
          <ac:spMkLst>
            <pc:docMk/>
            <pc:sldMk cId="2853122260" sldId="301"/>
            <ac:spMk id="18" creationId="{E17ECB48-17F8-69E5-1B71-9F73D5941F0B}"/>
          </ac:spMkLst>
        </pc:spChg>
        <pc:spChg chg="add mod">
          <ac:chgData name="Jech Simon" userId="158f1db2-ea0a-4a0e-8473-70dce1cfe8cd" providerId="ADAL" clId="{CD581453-BF1D-4EC8-A49C-B6C67A37CCF0}" dt="2023-11-10T12:03:36.052" v="452" actId="1076"/>
          <ac:spMkLst>
            <pc:docMk/>
            <pc:sldMk cId="2853122260" sldId="301"/>
            <ac:spMk id="19" creationId="{86E6D27D-28E8-C62E-432B-86794E7720DB}"/>
          </ac:spMkLst>
        </pc:spChg>
        <pc:spChg chg="add mod">
          <ac:chgData name="Jech Simon" userId="158f1db2-ea0a-4a0e-8473-70dce1cfe8cd" providerId="ADAL" clId="{CD581453-BF1D-4EC8-A49C-B6C67A37CCF0}" dt="2023-11-10T12:03:52.770" v="456" actId="1076"/>
          <ac:spMkLst>
            <pc:docMk/>
            <pc:sldMk cId="2853122260" sldId="301"/>
            <ac:spMk id="20" creationId="{67733E4F-E4B0-9ED0-D9C2-B8BEA42B219B}"/>
          </ac:spMkLst>
        </pc:spChg>
        <pc:spChg chg="add mod">
          <ac:chgData name="Jech Simon" userId="158f1db2-ea0a-4a0e-8473-70dce1cfe8cd" providerId="ADAL" clId="{CD581453-BF1D-4EC8-A49C-B6C67A37CCF0}" dt="2023-11-10T12:10:30.890" v="790"/>
          <ac:spMkLst>
            <pc:docMk/>
            <pc:sldMk cId="2853122260" sldId="301"/>
            <ac:spMk id="21" creationId="{3DECB4F9-9950-B9F5-753D-BEB2EDD7A24B}"/>
          </ac:spMkLst>
        </pc:spChg>
        <pc:spChg chg="add mod">
          <ac:chgData name="Jech Simon" userId="158f1db2-ea0a-4a0e-8473-70dce1cfe8cd" providerId="ADAL" clId="{CD581453-BF1D-4EC8-A49C-B6C67A37CCF0}" dt="2023-11-15T10:17:51.653" v="2497" actId="164"/>
          <ac:spMkLst>
            <pc:docMk/>
            <pc:sldMk cId="2853122260" sldId="301"/>
            <ac:spMk id="23" creationId="{4AE83C43-4314-6ABA-70A6-124D76957269}"/>
          </ac:spMkLst>
        </pc:spChg>
        <pc:grpChg chg="add mod">
          <ac:chgData name="Jech Simon" userId="158f1db2-ea0a-4a0e-8473-70dce1cfe8cd" providerId="ADAL" clId="{CD581453-BF1D-4EC8-A49C-B6C67A37CCF0}" dt="2023-11-15T10:17:59.799" v="2498" actId="1076"/>
          <ac:grpSpMkLst>
            <pc:docMk/>
            <pc:sldMk cId="2853122260" sldId="301"/>
            <ac:grpSpMk id="24" creationId="{EA7C9D05-460F-B6E8-F23A-3F1E808B05D7}"/>
          </ac:grpSpMkLst>
        </pc:grpChg>
        <pc:picChg chg="add mod">
          <ac:chgData name="Jech Simon" userId="158f1db2-ea0a-4a0e-8473-70dce1cfe8cd" providerId="ADAL" clId="{CD581453-BF1D-4EC8-A49C-B6C67A37CCF0}" dt="2023-11-15T10:17:08.463" v="2489" actId="1076"/>
          <ac:picMkLst>
            <pc:docMk/>
            <pc:sldMk cId="2853122260" sldId="301"/>
            <ac:picMk id="4" creationId="{E1A3E0A1-2AD1-E6E9-81F0-610C2D33CAA2}"/>
          </ac:picMkLst>
        </pc:picChg>
        <pc:picChg chg="add del mod">
          <ac:chgData name="Jech Simon" userId="158f1db2-ea0a-4a0e-8473-70dce1cfe8cd" providerId="ADAL" clId="{CD581453-BF1D-4EC8-A49C-B6C67A37CCF0}" dt="2023-11-10T11:59:30.185" v="425"/>
          <ac:picMkLst>
            <pc:docMk/>
            <pc:sldMk cId="2853122260" sldId="301"/>
            <ac:picMk id="8" creationId="{4644930B-F727-3440-FFB5-15E5364AD0FD}"/>
          </ac:picMkLst>
        </pc:picChg>
      </pc:sldChg>
      <pc:sldChg chg="modSp new del mod">
        <pc:chgData name="Jech Simon" userId="158f1db2-ea0a-4a0e-8473-70dce1cfe8cd" providerId="ADAL" clId="{CD581453-BF1D-4EC8-A49C-B6C67A37CCF0}" dt="2023-11-10T12:13:21.723" v="837" actId="47"/>
        <pc:sldMkLst>
          <pc:docMk/>
          <pc:sldMk cId="869217468" sldId="302"/>
        </pc:sldMkLst>
        <pc:spChg chg="mod">
          <ac:chgData name="Jech Simon" userId="158f1db2-ea0a-4a0e-8473-70dce1cfe8cd" providerId="ADAL" clId="{CD581453-BF1D-4EC8-A49C-B6C67A37CCF0}" dt="2023-11-10T12:07:13.094" v="516" actId="20577"/>
          <ac:spMkLst>
            <pc:docMk/>
            <pc:sldMk cId="869217468" sldId="302"/>
            <ac:spMk id="2" creationId="{8AB26D76-0032-2E99-E7E8-06DEBCDE8775}"/>
          </ac:spMkLst>
        </pc:spChg>
      </pc:sldChg>
      <pc:sldChg chg="modSp new mod">
        <pc:chgData name="Jech Simon" userId="158f1db2-ea0a-4a0e-8473-70dce1cfe8cd" providerId="ADAL" clId="{CD581453-BF1D-4EC8-A49C-B6C67A37CCF0}" dt="2023-11-10T12:09:47.555" v="769" actId="20577"/>
        <pc:sldMkLst>
          <pc:docMk/>
          <pc:sldMk cId="3511294726" sldId="303"/>
        </pc:sldMkLst>
        <pc:spChg chg="mod">
          <ac:chgData name="Jech Simon" userId="158f1db2-ea0a-4a0e-8473-70dce1cfe8cd" providerId="ADAL" clId="{CD581453-BF1D-4EC8-A49C-B6C67A37CCF0}" dt="2023-11-10T12:09:47.555" v="769" actId="20577"/>
          <ac:spMkLst>
            <pc:docMk/>
            <pc:sldMk cId="3511294726" sldId="303"/>
            <ac:spMk id="2" creationId="{E35E8C0C-A91E-0CC4-9656-D20BF1EB6E52}"/>
          </ac:spMkLst>
        </pc:spChg>
      </pc:sldChg>
      <pc:sldChg chg="addSp modSp new mod">
        <pc:chgData name="Jech Simon" userId="158f1db2-ea0a-4a0e-8473-70dce1cfe8cd" providerId="ADAL" clId="{CD581453-BF1D-4EC8-A49C-B6C67A37CCF0}" dt="2023-11-13T06:56:42.775" v="1578" actId="1076"/>
        <pc:sldMkLst>
          <pc:docMk/>
          <pc:sldMk cId="1044718355" sldId="304"/>
        </pc:sldMkLst>
        <pc:spChg chg="mod">
          <ac:chgData name="Jech Simon" userId="158f1db2-ea0a-4a0e-8473-70dce1cfe8cd" providerId="ADAL" clId="{CD581453-BF1D-4EC8-A49C-B6C67A37CCF0}" dt="2023-11-10T12:09:59.543" v="789" actId="20577"/>
          <ac:spMkLst>
            <pc:docMk/>
            <pc:sldMk cId="1044718355" sldId="304"/>
            <ac:spMk id="2" creationId="{DF0FEDEA-A33D-9804-0AD5-1F1E8B430468}"/>
          </ac:spMkLst>
        </pc:spChg>
        <pc:spChg chg="mod">
          <ac:chgData name="Jech Simon" userId="158f1db2-ea0a-4a0e-8473-70dce1cfe8cd" providerId="ADAL" clId="{CD581453-BF1D-4EC8-A49C-B6C67A37CCF0}" dt="2023-11-10T12:09:30.432" v="741" actId="20577"/>
          <ac:spMkLst>
            <pc:docMk/>
            <pc:sldMk cId="1044718355" sldId="304"/>
            <ac:spMk id="3" creationId="{C73BF23B-8147-C004-FBBE-E2D2DC408AF6}"/>
          </ac:spMkLst>
        </pc:spChg>
        <pc:spChg chg="mod">
          <ac:chgData name="Jech Simon" userId="158f1db2-ea0a-4a0e-8473-70dce1cfe8cd" providerId="ADAL" clId="{CD581453-BF1D-4EC8-A49C-B6C67A37CCF0}" dt="2023-11-13T06:56:31.908" v="1574"/>
          <ac:spMkLst>
            <pc:docMk/>
            <pc:sldMk cId="1044718355" sldId="304"/>
            <ac:spMk id="6" creationId="{ABEEC266-A2FC-CCDA-BDB1-AA318DDA86AE}"/>
          </ac:spMkLst>
        </pc:spChg>
        <pc:spChg chg="mod">
          <ac:chgData name="Jech Simon" userId="158f1db2-ea0a-4a0e-8473-70dce1cfe8cd" providerId="ADAL" clId="{CD581453-BF1D-4EC8-A49C-B6C67A37CCF0}" dt="2023-11-13T06:56:40.757" v="1577" actId="1076"/>
          <ac:spMkLst>
            <pc:docMk/>
            <pc:sldMk cId="1044718355" sldId="304"/>
            <ac:spMk id="7" creationId="{E3FCAC49-39DC-FA6F-2967-D0A91CA1B7B8}"/>
          </ac:spMkLst>
        </pc:spChg>
        <pc:spChg chg="mod">
          <ac:chgData name="Jech Simon" userId="158f1db2-ea0a-4a0e-8473-70dce1cfe8cd" providerId="ADAL" clId="{CD581453-BF1D-4EC8-A49C-B6C67A37CCF0}" dt="2023-11-13T06:56:31.908" v="1574"/>
          <ac:spMkLst>
            <pc:docMk/>
            <pc:sldMk cId="1044718355" sldId="304"/>
            <ac:spMk id="9" creationId="{D12447BD-7AAC-8F92-4546-93B48FA0A5DB}"/>
          </ac:spMkLst>
        </pc:spChg>
        <pc:grpChg chg="add mod">
          <ac:chgData name="Jech Simon" userId="158f1db2-ea0a-4a0e-8473-70dce1cfe8cd" providerId="ADAL" clId="{CD581453-BF1D-4EC8-A49C-B6C67A37CCF0}" dt="2023-11-13T06:56:42.775" v="1578" actId="1076"/>
          <ac:grpSpMkLst>
            <pc:docMk/>
            <pc:sldMk cId="1044718355" sldId="304"/>
            <ac:grpSpMk id="4" creationId="{F748291F-E7B8-1673-8F24-DC1D2A1322DB}"/>
          </ac:grpSpMkLst>
        </pc:grpChg>
        <pc:picChg chg="mod">
          <ac:chgData name="Jech Simon" userId="158f1db2-ea0a-4a0e-8473-70dce1cfe8cd" providerId="ADAL" clId="{CD581453-BF1D-4EC8-A49C-B6C67A37CCF0}" dt="2023-11-13T06:56:31.908" v="1574"/>
          <ac:picMkLst>
            <pc:docMk/>
            <pc:sldMk cId="1044718355" sldId="304"/>
            <ac:picMk id="5" creationId="{3652BFA7-06D1-9C9A-16F1-8E7DA1F34217}"/>
          </ac:picMkLst>
        </pc:picChg>
        <pc:cxnChg chg="mod">
          <ac:chgData name="Jech Simon" userId="158f1db2-ea0a-4a0e-8473-70dce1cfe8cd" providerId="ADAL" clId="{CD581453-BF1D-4EC8-A49C-B6C67A37CCF0}" dt="2023-11-13T06:56:31.908" v="1574"/>
          <ac:cxnSpMkLst>
            <pc:docMk/>
            <pc:sldMk cId="1044718355" sldId="304"/>
            <ac:cxnSpMk id="8" creationId="{2358A7B4-1E9B-08C3-5CCD-BB5D5E4C327B}"/>
          </ac:cxnSpMkLst>
        </pc:cxnChg>
      </pc:sldChg>
      <pc:sldChg chg="addSp delSp modSp new mod">
        <pc:chgData name="Jech Simon" userId="158f1db2-ea0a-4a0e-8473-70dce1cfe8cd" providerId="ADAL" clId="{CD581453-BF1D-4EC8-A49C-B6C67A37CCF0}" dt="2023-11-10T12:14:46.861" v="1057" actId="403"/>
        <pc:sldMkLst>
          <pc:docMk/>
          <pc:sldMk cId="2988980563" sldId="305"/>
        </pc:sldMkLst>
        <pc:spChg chg="del">
          <ac:chgData name="Jech Simon" userId="158f1db2-ea0a-4a0e-8473-70dce1cfe8cd" providerId="ADAL" clId="{CD581453-BF1D-4EC8-A49C-B6C67A37CCF0}" dt="2023-11-10T12:13:27.610" v="839" actId="478"/>
          <ac:spMkLst>
            <pc:docMk/>
            <pc:sldMk cId="2988980563" sldId="305"/>
            <ac:spMk id="2" creationId="{CABFF147-A9FE-C75D-4364-1AE717C6FC14}"/>
          </ac:spMkLst>
        </pc:spChg>
        <pc:spChg chg="add mod">
          <ac:chgData name="Jech Simon" userId="158f1db2-ea0a-4a0e-8473-70dce1cfe8cd" providerId="ADAL" clId="{CD581453-BF1D-4EC8-A49C-B6C67A37CCF0}" dt="2023-11-10T12:14:46.861" v="1057" actId="403"/>
          <ac:spMkLst>
            <pc:docMk/>
            <pc:sldMk cId="2988980563" sldId="305"/>
            <ac:spMk id="3" creationId="{D98773AE-E70E-F38A-E132-EE057D977D27}"/>
          </ac:spMkLst>
        </pc:spChg>
      </pc:sldChg>
      <pc:sldChg chg="addSp delSp modSp new mod ord modShow">
        <pc:chgData name="Jech Simon" userId="158f1db2-ea0a-4a0e-8473-70dce1cfe8cd" providerId="ADAL" clId="{CD581453-BF1D-4EC8-A49C-B6C67A37CCF0}" dt="2023-11-13T06:53:02.175" v="1480"/>
        <pc:sldMkLst>
          <pc:docMk/>
          <pc:sldMk cId="4263922643" sldId="306"/>
        </pc:sldMkLst>
        <pc:spChg chg="mod">
          <ac:chgData name="Jech Simon" userId="158f1db2-ea0a-4a0e-8473-70dce1cfe8cd" providerId="ADAL" clId="{CD581453-BF1D-4EC8-A49C-B6C67A37CCF0}" dt="2023-11-10T12:47:23.172" v="1474" actId="20577"/>
          <ac:spMkLst>
            <pc:docMk/>
            <pc:sldMk cId="4263922643" sldId="306"/>
            <ac:spMk id="2" creationId="{B724F0EF-EB91-1081-A7E7-93352525E695}"/>
          </ac:spMkLst>
        </pc:spChg>
        <pc:spChg chg="del">
          <ac:chgData name="Jech Simon" userId="158f1db2-ea0a-4a0e-8473-70dce1cfe8cd" providerId="ADAL" clId="{CD581453-BF1D-4EC8-A49C-B6C67A37CCF0}" dt="2023-11-10T12:29:47.933" v="1317" actId="478"/>
          <ac:spMkLst>
            <pc:docMk/>
            <pc:sldMk cId="4263922643" sldId="306"/>
            <ac:spMk id="3" creationId="{0ACA0F5A-2C7E-B5D1-DAB4-5BBB24E9A648}"/>
          </ac:spMkLst>
        </pc:spChg>
        <pc:spChg chg="add del mod">
          <ac:chgData name="Jech Simon" userId="158f1db2-ea0a-4a0e-8473-70dce1cfe8cd" providerId="ADAL" clId="{CD581453-BF1D-4EC8-A49C-B6C67A37CCF0}" dt="2023-11-10T12:36:05.120" v="1360" actId="478"/>
          <ac:spMkLst>
            <pc:docMk/>
            <pc:sldMk cId="4263922643" sldId="306"/>
            <ac:spMk id="9" creationId="{9250FDF9-C048-38A0-86F1-0B15073DB259}"/>
          </ac:spMkLst>
        </pc:spChg>
        <pc:spChg chg="add mod ord">
          <ac:chgData name="Jech Simon" userId="158f1db2-ea0a-4a0e-8473-70dce1cfe8cd" providerId="ADAL" clId="{CD581453-BF1D-4EC8-A49C-B6C67A37CCF0}" dt="2023-11-10T12:45:37.145" v="1467" actId="20577"/>
          <ac:spMkLst>
            <pc:docMk/>
            <pc:sldMk cId="4263922643" sldId="306"/>
            <ac:spMk id="13" creationId="{C588F182-9B95-FC2E-5737-3D716CD2888F}"/>
          </ac:spMkLst>
        </pc:spChg>
        <pc:spChg chg="add mod">
          <ac:chgData name="Jech Simon" userId="158f1db2-ea0a-4a0e-8473-70dce1cfe8cd" providerId="ADAL" clId="{CD581453-BF1D-4EC8-A49C-B6C67A37CCF0}" dt="2023-11-10T12:45:29.739" v="1450" actId="1076"/>
          <ac:spMkLst>
            <pc:docMk/>
            <pc:sldMk cId="4263922643" sldId="306"/>
            <ac:spMk id="15" creationId="{C9BED335-1006-28EB-DA67-3F30FDAE8FAF}"/>
          </ac:spMkLst>
        </pc:spChg>
        <pc:picChg chg="add del mod">
          <ac:chgData name="Jech Simon" userId="158f1db2-ea0a-4a0e-8473-70dce1cfe8cd" providerId="ADAL" clId="{CD581453-BF1D-4EC8-A49C-B6C67A37CCF0}" dt="2023-11-10T12:30:39.368" v="1326" actId="478"/>
          <ac:picMkLst>
            <pc:docMk/>
            <pc:sldMk cId="4263922643" sldId="306"/>
            <ac:picMk id="5" creationId="{07F744A3-9675-1A99-684B-328B197D36CA}"/>
          </ac:picMkLst>
        </pc:picChg>
        <pc:picChg chg="add del mod">
          <ac:chgData name="Jech Simon" userId="158f1db2-ea0a-4a0e-8473-70dce1cfe8cd" providerId="ADAL" clId="{CD581453-BF1D-4EC8-A49C-B6C67A37CCF0}" dt="2023-11-10T12:40:27.986" v="1362" actId="478"/>
          <ac:picMkLst>
            <pc:docMk/>
            <pc:sldMk cId="4263922643" sldId="306"/>
            <ac:picMk id="7" creationId="{09F40CEA-2B8B-0E9F-EA0C-31080F0962E1}"/>
          </ac:picMkLst>
        </pc:picChg>
        <pc:picChg chg="add mod">
          <ac:chgData name="Jech Simon" userId="158f1db2-ea0a-4a0e-8473-70dce1cfe8cd" providerId="ADAL" clId="{CD581453-BF1D-4EC8-A49C-B6C67A37CCF0}" dt="2023-11-10T12:40:30.987" v="1366" actId="1076"/>
          <ac:picMkLst>
            <pc:docMk/>
            <pc:sldMk cId="4263922643" sldId="306"/>
            <ac:picMk id="11" creationId="{1F018481-F3C3-AFF1-C268-53D206E1D788}"/>
          </ac:picMkLst>
        </pc:picChg>
        <pc:picChg chg="add mod">
          <ac:chgData name="Jech Simon" userId="158f1db2-ea0a-4a0e-8473-70dce1cfe8cd" providerId="ADAL" clId="{CD581453-BF1D-4EC8-A49C-B6C67A37CCF0}" dt="2023-11-10T12:44:01.014" v="1400" actId="1076"/>
          <ac:picMkLst>
            <pc:docMk/>
            <pc:sldMk cId="4263922643" sldId="306"/>
            <ac:picMk id="1026" creationId="{B185BD77-AA0D-49AE-B6B2-6CA9A757D12D}"/>
          </ac:picMkLst>
        </pc:picChg>
      </pc:sldChg>
      <pc:sldChg chg="new del">
        <pc:chgData name="Jech Simon" userId="158f1db2-ea0a-4a0e-8473-70dce1cfe8cd" providerId="ADAL" clId="{CD581453-BF1D-4EC8-A49C-B6C67A37CCF0}" dt="2023-11-13T07:08:26.835" v="1616" actId="680"/>
        <pc:sldMkLst>
          <pc:docMk/>
          <pc:sldMk cId="650609193" sldId="307"/>
        </pc:sldMkLst>
      </pc:sldChg>
      <pc:sldChg chg="addSp delSp modSp new mod">
        <pc:chgData name="Jech Simon" userId="158f1db2-ea0a-4a0e-8473-70dce1cfe8cd" providerId="ADAL" clId="{CD581453-BF1D-4EC8-A49C-B6C67A37CCF0}" dt="2023-11-13T13:42:00.244" v="2152" actId="20577"/>
        <pc:sldMkLst>
          <pc:docMk/>
          <pc:sldMk cId="2979961113" sldId="307"/>
        </pc:sldMkLst>
        <pc:spChg chg="mod">
          <ac:chgData name="Jech Simon" userId="158f1db2-ea0a-4a0e-8473-70dce1cfe8cd" providerId="ADAL" clId="{CD581453-BF1D-4EC8-A49C-B6C67A37CCF0}" dt="2023-11-13T13:42:00.244" v="2152" actId="20577"/>
          <ac:spMkLst>
            <pc:docMk/>
            <pc:sldMk cId="2979961113" sldId="307"/>
            <ac:spMk id="2" creationId="{2F02D6D1-30C6-0B0A-F508-FA01FF600656}"/>
          </ac:spMkLst>
        </pc:spChg>
        <pc:spChg chg="del">
          <ac:chgData name="Jech Simon" userId="158f1db2-ea0a-4a0e-8473-70dce1cfe8cd" providerId="ADAL" clId="{CD581453-BF1D-4EC8-A49C-B6C67A37CCF0}" dt="2023-11-13T07:08:51.149" v="1630" actId="478"/>
          <ac:spMkLst>
            <pc:docMk/>
            <pc:sldMk cId="2979961113" sldId="307"/>
            <ac:spMk id="3" creationId="{3486B0EA-5086-5748-C8C4-6B6A5F988AAA}"/>
          </ac:spMkLst>
        </pc:spChg>
        <pc:spChg chg="add mod">
          <ac:chgData name="Jech Simon" userId="158f1db2-ea0a-4a0e-8473-70dce1cfe8cd" providerId="ADAL" clId="{CD581453-BF1D-4EC8-A49C-B6C67A37CCF0}" dt="2023-11-13T08:24:04.518" v="2073" actId="20577"/>
          <ac:spMkLst>
            <pc:docMk/>
            <pc:sldMk cId="2979961113" sldId="307"/>
            <ac:spMk id="4" creationId="{89EBBA08-6E62-6789-BF64-C48CD10F2194}"/>
          </ac:spMkLst>
        </pc:spChg>
      </pc:sldChg>
    </pc:docChg>
  </pc:docChgLst>
  <pc:docChgLst>
    <pc:chgData name="Santasalo-Aarnio Annukka" userId="S::annukka.santasalo@aalto.fi::ba5f208b-6f6a-4283-9f11-4268886cda09" providerId="AD" clId="Web-{5966C6E9-A8D4-4C58-BFA8-17A01E7CB258}"/>
    <pc:docChg chg="modSld">
      <pc:chgData name="Santasalo-Aarnio Annukka" userId="S::annukka.santasalo@aalto.fi::ba5f208b-6f6a-4283-9f11-4268886cda09" providerId="AD" clId="Web-{5966C6E9-A8D4-4C58-BFA8-17A01E7CB258}" dt="2023-11-10T10:49:19.207" v="2" actId="20577"/>
      <pc:docMkLst>
        <pc:docMk/>
      </pc:docMkLst>
      <pc:sldChg chg="delSp modSp">
        <pc:chgData name="Santasalo-Aarnio Annukka" userId="S::annukka.santasalo@aalto.fi::ba5f208b-6f6a-4283-9f11-4268886cda09" providerId="AD" clId="Web-{5966C6E9-A8D4-4C58-BFA8-17A01E7CB258}" dt="2023-11-10T10:49:19.207" v="2" actId="20577"/>
        <pc:sldMkLst>
          <pc:docMk/>
          <pc:sldMk cId="3349902744" sldId="260"/>
        </pc:sldMkLst>
        <pc:spChg chg="del">
          <ac:chgData name="Santasalo-Aarnio Annukka" userId="S::annukka.santasalo@aalto.fi::ba5f208b-6f6a-4283-9f11-4268886cda09" providerId="AD" clId="Web-{5966C6E9-A8D4-4C58-BFA8-17A01E7CB258}" dt="2023-11-10T10:49:10.253" v="0"/>
          <ac:spMkLst>
            <pc:docMk/>
            <pc:sldMk cId="3349902744" sldId="260"/>
            <ac:spMk id="3" creationId="{5BAEEF76-CEDD-6809-E4E7-3DB9C3E11A6A}"/>
          </ac:spMkLst>
        </pc:spChg>
        <pc:spChg chg="mod">
          <ac:chgData name="Santasalo-Aarnio Annukka" userId="S::annukka.santasalo@aalto.fi::ba5f208b-6f6a-4283-9f11-4268886cda09" providerId="AD" clId="Web-{5966C6E9-A8D4-4C58-BFA8-17A01E7CB258}" dt="2023-11-10T10:49:14.738" v="1" actId="20577"/>
          <ac:spMkLst>
            <pc:docMk/>
            <pc:sldMk cId="3349902744" sldId="260"/>
            <ac:spMk id="17" creationId="{B1D87498-8FB5-DB02-32C1-0E31E001C952}"/>
          </ac:spMkLst>
        </pc:spChg>
        <pc:spChg chg="mod">
          <ac:chgData name="Santasalo-Aarnio Annukka" userId="S::annukka.santasalo@aalto.fi::ba5f208b-6f6a-4283-9f11-4268886cda09" providerId="AD" clId="Web-{5966C6E9-A8D4-4C58-BFA8-17A01E7CB258}" dt="2023-11-10T10:49:19.207" v="2" actId="20577"/>
          <ac:spMkLst>
            <pc:docMk/>
            <pc:sldMk cId="3349902744" sldId="260"/>
            <ac:spMk id="18" creationId="{B2AD6180-6AA1-0EB7-E683-60F7F6C94524}"/>
          </ac:spMkLst>
        </pc:spChg>
      </pc:sldChg>
    </pc:docChg>
  </pc:docChgLst>
  <pc:docChgLst>
    <pc:chgData name="Jech Simon" userId="158f1db2-ea0a-4a0e-8473-70dce1cfe8cd" providerId="ADAL" clId="{F38908E3-C7BC-4391-85D4-6FFF14562D6B}"/>
    <pc:docChg chg="undo custSel addSld delSld modSld sldOrd">
      <pc:chgData name="Jech Simon" userId="158f1db2-ea0a-4a0e-8473-70dce1cfe8cd" providerId="ADAL" clId="{F38908E3-C7BC-4391-85D4-6FFF14562D6B}" dt="2023-11-10T09:20:03.708" v="4141" actId="14100"/>
      <pc:docMkLst>
        <pc:docMk/>
      </pc:docMkLst>
      <pc:sldChg chg="modSp mod">
        <pc:chgData name="Jech Simon" userId="158f1db2-ea0a-4a0e-8473-70dce1cfe8cd" providerId="ADAL" clId="{F38908E3-C7BC-4391-85D4-6FFF14562D6B}" dt="2023-11-10T08:39:16.693" v="3037" actId="20577"/>
        <pc:sldMkLst>
          <pc:docMk/>
          <pc:sldMk cId="1827566750" sldId="261"/>
        </pc:sldMkLst>
        <pc:spChg chg="mod">
          <ac:chgData name="Jech Simon" userId="158f1db2-ea0a-4a0e-8473-70dce1cfe8cd" providerId="ADAL" clId="{F38908E3-C7BC-4391-85D4-6FFF14562D6B}" dt="2023-11-10T08:39:16.693" v="3037" actId="20577"/>
          <ac:spMkLst>
            <pc:docMk/>
            <pc:sldMk cId="1827566750" sldId="261"/>
            <ac:spMk id="3" creationId="{102A4CE9-460A-55E1-A70C-5C5B77408553}"/>
          </ac:spMkLst>
        </pc:spChg>
      </pc:sldChg>
      <pc:sldChg chg="addSp delSp modSp new mod modNotesTx">
        <pc:chgData name="Jech Simon" userId="158f1db2-ea0a-4a0e-8473-70dce1cfe8cd" providerId="ADAL" clId="{F38908E3-C7BC-4391-85D4-6FFF14562D6B}" dt="2023-11-10T06:57:38.171" v="2217" actId="12788"/>
        <pc:sldMkLst>
          <pc:docMk/>
          <pc:sldMk cId="672013907" sldId="262"/>
        </pc:sldMkLst>
        <pc:spChg chg="mod">
          <ac:chgData name="Jech Simon" userId="158f1db2-ea0a-4a0e-8473-70dce1cfe8cd" providerId="ADAL" clId="{F38908E3-C7BC-4391-85D4-6FFF14562D6B}" dt="2023-11-09T11:52:04.083" v="67" actId="20577"/>
          <ac:spMkLst>
            <pc:docMk/>
            <pc:sldMk cId="672013907" sldId="262"/>
            <ac:spMk id="2" creationId="{EC27D728-BD5C-4812-4F69-9C6AF3AF40E5}"/>
          </ac:spMkLst>
        </pc:spChg>
        <pc:spChg chg="del mod">
          <ac:chgData name="Jech Simon" userId="158f1db2-ea0a-4a0e-8473-70dce1cfe8cd" providerId="ADAL" clId="{F38908E3-C7BC-4391-85D4-6FFF14562D6B}" dt="2023-11-10T06:56:51.710" v="2208" actId="478"/>
          <ac:spMkLst>
            <pc:docMk/>
            <pc:sldMk cId="672013907" sldId="262"/>
            <ac:spMk id="3" creationId="{68123F74-1DE4-03F8-E169-76FBD78A5709}"/>
          </ac:spMkLst>
        </pc:spChg>
        <pc:spChg chg="add mod">
          <ac:chgData name="Jech Simon" userId="158f1db2-ea0a-4a0e-8473-70dce1cfe8cd" providerId="ADAL" clId="{F38908E3-C7BC-4391-85D4-6FFF14562D6B}" dt="2023-11-10T06:51:39.782" v="2200" actId="1035"/>
          <ac:spMkLst>
            <pc:docMk/>
            <pc:sldMk cId="672013907" sldId="262"/>
            <ac:spMk id="6" creationId="{ADE79CB9-5640-9898-289D-6BC02FD8B67D}"/>
          </ac:spMkLst>
        </pc:spChg>
        <pc:spChg chg="add del">
          <ac:chgData name="Jech Simon" userId="158f1db2-ea0a-4a0e-8473-70dce1cfe8cd" providerId="ADAL" clId="{F38908E3-C7BC-4391-85D4-6FFF14562D6B}" dt="2023-11-10T06:55:26.807" v="2207"/>
          <ac:spMkLst>
            <pc:docMk/>
            <pc:sldMk cId="672013907" sldId="262"/>
            <ac:spMk id="8" creationId="{89DD4274-C958-5AC3-BB57-30D052EDDA19}"/>
          </ac:spMkLst>
        </pc:spChg>
        <pc:picChg chg="add del mod">
          <ac:chgData name="Jech Simon" userId="158f1db2-ea0a-4a0e-8473-70dce1cfe8cd" providerId="ADAL" clId="{F38908E3-C7BC-4391-85D4-6FFF14562D6B}" dt="2023-11-10T06:54:49.215" v="2203" actId="478"/>
          <ac:picMkLst>
            <pc:docMk/>
            <pc:sldMk cId="672013907" sldId="262"/>
            <ac:picMk id="4" creationId="{FFC06E74-1386-CAF2-CE32-2EB082A056C4}"/>
          </ac:picMkLst>
        </pc:picChg>
        <pc:picChg chg="add mod modCrop">
          <ac:chgData name="Jech Simon" userId="158f1db2-ea0a-4a0e-8473-70dce1cfe8cd" providerId="ADAL" clId="{F38908E3-C7BC-4391-85D4-6FFF14562D6B}" dt="2023-11-10T06:57:38.171" v="2217" actId="12788"/>
          <ac:picMkLst>
            <pc:docMk/>
            <pc:sldMk cId="672013907" sldId="262"/>
            <ac:picMk id="10" creationId="{D82F3C1D-79CA-8E06-A2B1-94C48EA6F50B}"/>
          </ac:picMkLst>
        </pc:picChg>
      </pc:sldChg>
      <pc:sldChg chg="addSp delSp modSp new mod">
        <pc:chgData name="Jech Simon" userId="158f1db2-ea0a-4a0e-8473-70dce1cfe8cd" providerId="ADAL" clId="{F38908E3-C7BC-4391-85D4-6FFF14562D6B}" dt="2023-11-10T08:38:35.270" v="3019" actId="1076"/>
        <pc:sldMkLst>
          <pc:docMk/>
          <pc:sldMk cId="1123946157" sldId="263"/>
        </pc:sldMkLst>
        <pc:spChg chg="mod">
          <ac:chgData name="Jech Simon" userId="158f1db2-ea0a-4a0e-8473-70dce1cfe8cd" providerId="ADAL" clId="{F38908E3-C7BC-4391-85D4-6FFF14562D6B}" dt="2023-11-09T11:52:23.763" v="123" actId="20577"/>
          <ac:spMkLst>
            <pc:docMk/>
            <pc:sldMk cId="1123946157" sldId="263"/>
            <ac:spMk id="2" creationId="{264F917F-2465-0BFE-93DE-91C34C6C8C84}"/>
          </ac:spMkLst>
        </pc:spChg>
        <pc:spChg chg="mod">
          <ac:chgData name="Jech Simon" userId="158f1db2-ea0a-4a0e-8473-70dce1cfe8cd" providerId="ADAL" clId="{F38908E3-C7BC-4391-85D4-6FFF14562D6B}" dt="2023-11-10T08:33:26.862" v="2900" actId="20577"/>
          <ac:spMkLst>
            <pc:docMk/>
            <pc:sldMk cId="1123946157" sldId="263"/>
            <ac:spMk id="3" creationId="{C490DF42-EF3A-ADD7-F657-909DC0D6A0D9}"/>
          </ac:spMkLst>
        </pc:spChg>
        <pc:spChg chg="add del mod">
          <ac:chgData name="Jech Simon" userId="158f1db2-ea0a-4a0e-8473-70dce1cfe8cd" providerId="ADAL" clId="{F38908E3-C7BC-4391-85D4-6FFF14562D6B}" dt="2023-11-10T08:29:23.594" v="2743" actId="478"/>
          <ac:spMkLst>
            <pc:docMk/>
            <pc:sldMk cId="1123946157" sldId="263"/>
            <ac:spMk id="4" creationId="{FF3EBCE0-A23A-A4FD-55F3-C61E28657A84}"/>
          </ac:spMkLst>
        </pc:spChg>
        <pc:spChg chg="add mod">
          <ac:chgData name="Jech Simon" userId="158f1db2-ea0a-4a0e-8473-70dce1cfe8cd" providerId="ADAL" clId="{F38908E3-C7BC-4391-85D4-6FFF14562D6B}" dt="2023-11-10T08:31:52.014" v="2809" actId="20577"/>
          <ac:spMkLst>
            <pc:docMk/>
            <pc:sldMk cId="1123946157" sldId="263"/>
            <ac:spMk id="7" creationId="{56395A8B-474B-9185-6CFB-7556B09A242A}"/>
          </ac:spMkLst>
        </pc:spChg>
        <pc:spChg chg="add mod">
          <ac:chgData name="Jech Simon" userId="158f1db2-ea0a-4a0e-8473-70dce1cfe8cd" providerId="ADAL" clId="{F38908E3-C7BC-4391-85D4-6FFF14562D6B}" dt="2023-11-10T08:33:34.304" v="2901" actId="1076"/>
          <ac:spMkLst>
            <pc:docMk/>
            <pc:sldMk cId="1123946157" sldId="263"/>
            <ac:spMk id="9" creationId="{3C0BFD88-FE05-A0D6-4427-ED3C7B56F5C8}"/>
          </ac:spMkLst>
        </pc:spChg>
        <pc:spChg chg="add mod">
          <ac:chgData name="Jech Simon" userId="158f1db2-ea0a-4a0e-8473-70dce1cfe8cd" providerId="ADAL" clId="{F38908E3-C7BC-4391-85D4-6FFF14562D6B}" dt="2023-11-10T08:35:02.675" v="2993" actId="1076"/>
          <ac:spMkLst>
            <pc:docMk/>
            <pc:sldMk cId="1123946157" sldId="263"/>
            <ac:spMk id="12" creationId="{57971720-14A9-7E29-5D5B-5CEACB206972}"/>
          </ac:spMkLst>
        </pc:spChg>
        <pc:spChg chg="add mod">
          <ac:chgData name="Jech Simon" userId="158f1db2-ea0a-4a0e-8473-70dce1cfe8cd" providerId="ADAL" clId="{F38908E3-C7BC-4391-85D4-6FFF14562D6B}" dt="2023-11-10T08:38:35.270" v="3019" actId="1076"/>
          <ac:spMkLst>
            <pc:docMk/>
            <pc:sldMk cId="1123946157" sldId="263"/>
            <ac:spMk id="14" creationId="{94D7802E-08A6-6BAA-2EAE-2644A3F7E4B3}"/>
          </ac:spMkLst>
        </pc:spChg>
        <pc:spChg chg="add mod">
          <ac:chgData name="Jech Simon" userId="158f1db2-ea0a-4a0e-8473-70dce1cfe8cd" providerId="ADAL" clId="{F38908E3-C7BC-4391-85D4-6FFF14562D6B}" dt="2023-11-10T08:38:27.043" v="3016" actId="1076"/>
          <ac:spMkLst>
            <pc:docMk/>
            <pc:sldMk cId="1123946157" sldId="263"/>
            <ac:spMk id="16" creationId="{49D1B299-02B3-8EAD-2D8B-71FA863F403F}"/>
          </ac:spMkLst>
        </pc:spChg>
        <pc:grpChg chg="add del mod">
          <ac:chgData name="Jech Simon" userId="158f1db2-ea0a-4a0e-8473-70dce1cfe8cd" providerId="ADAL" clId="{F38908E3-C7BC-4391-85D4-6FFF14562D6B}" dt="2023-11-10T08:32:33.392" v="2810" actId="478"/>
          <ac:grpSpMkLst>
            <pc:docMk/>
            <pc:sldMk cId="1123946157" sldId="263"/>
            <ac:grpSpMk id="8" creationId="{6D2CFD90-6B60-A930-3D6C-7E8CF2065CB3}"/>
          </ac:grpSpMkLst>
        </pc:grpChg>
        <pc:picChg chg="add mod">
          <ac:chgData name="Jech Simon" userId="158f1db2-ea0a-4a0e-8473-70dce1cfe8cd" providerId="ADAL" clId="{F38908E3-C7BC-4391-85D4-6FFF14562D6B}" dt="2023-11-10T08:31:36.657" v="2800" actId="207"/>
          <ac:picMkLst>
            <pc:docMk/>
            <pc:sldMk cId="1123946157" sldId="263"/>
            <ac:picMk id="6" creationId="{8D99B1EE-19A0-BAB5-AE62-CCB1C4CE0978}"/>
          </ac:picMkLst>
        </pc:picChg>
        <pc:cxnChg chg="add mod">
          <ac:chgData name="Jech Simon" userId="158f1db2-ea0a-4a0e-8473-70dce1cfe8cd" providerId="ADAL" clId="{F38908E3-C7BC-4391-85D4-6FFF14562D6B}" dt="2023-11-10T08:33:49.941" v="2903" actId="1582"/>
          <ac:cxnSpMkLst>
            <pc:docMk/>
            <pc:sldMk cId="1123946157" sldId="263"/>
            <ac:cxnSpMk id="11" creationId="{4A9CB534-12DE-1002-FEC5-4FB56C898B88}"/>
          </ac:cxnSpMkLst>
        </pc:cxnChg>
      </pc:sldChg>
      <pc:sldChg chg="addSp delSp modSp new mod">
        <pc:chgData name="Jech Simon" userId="158f1db2-ea0a-4a0e-8473-70dce1cfe8cd" providerId="ADAL" clId="{F38908E3-C7BC-4391-85D4-6FFF14562D6B}" dt="2023-11-10T08:44:16.519" v="3074" actId="1076"/>
        <pc:sldMkLst>
          <pc:docMk/>
          <pc:sldMk cId="693119648" sldId="264"/>
        </pc:sldMkLst>
        <pc:spChg chg="mod">
          <ac:chgData name="Jech Simon" userId="158f1db2-ea0a-4a0e-8473-70dce1cfe8cd" providerId="ADAL" clId="{F38908E3-C7BC-4391-85D4-6FFF14562D6B}" dt="2023-11-09T11:56:15.856" v="266" actId="20577"/>
          <ac:spMkLst>
            <pc:docMk/>
            <pc:sldMk cId="693119648" sldId="264"/>
            <ac:spMk id="2" creationId="{E8A69D41-342B-AB95-AB46-7FD9DBF5E831}"/>
          </ac:spMkLst>
        </pc:spChg>
        <pc:spChg chg="del">
          <ac:chgData name="Jech Simon" userId="158f1db2-ea0a-4a0e-8473-70dce1cfe8cd" providerId="ADAL" clId="{F38908E3-C7BC-4391-85D4-6FFF14562D6B}" dt="2023-11-09T13:46:25.633" v="1717" actId="478"/>
          <ac:spMkLst>
            <pc:docMk/>
            <pc:sldMk cId="693119648" sldId="264"/>
            <ac:spMk id="3" creationId="{CCAF5122-54B6-3C90-2B84-158C4B209493}"/>
          </ac:spMkLst>
        </pc:spChg>
        <pc:spChg chg="add mod">
          <ac:chgData name="Jech Simon" userId="158f1db2-ea0a-4a0e-8473-70dce1cfe8cd" providerId="ADAL" clId="{F38908E3-C7BC-4391-85D4-6FFF14562D6B}" dt="2023-11-10T08:44:16.519" v="3074" actId="1076"/>
          <ac:spMkLst>
            <pc:docMk/>
            <pc:sldMk cId="693119648" sldId="264"/>
            <ac:spMk id="5" creationId="{F1FBEB54-621E-6C46-B676-61E0C2F00BD9}"/>
          </ac:spMkLst>
        </pc:spChg>
        <pc:spChg chg="add mod">
          <ac:chgData name="Jech Simon" userId="158f1db2-ea0a-4a0e-8473-70dce1cfe8cd" providerId="ADAL" clId="{F38908E3-C7BC-4391-85D4-6FFF14562D6B}" dt="2023-11-10T08:43:56.826" v="3073" actId="208"/>
          <ac:spMkLst>
            <pc:docMk/>
            <pc:sldMk cId="693119648" sldId="264"/>
            <ac:spMk id="6" creationId="{978A58C1-460C-433B-2AFD-4D755CFCE7CA}"/>
          </ac:spMkLst>
        </pc:spChg>
        <pc:picChg chg="add del mod">
          <ac:chgData name="Jech Simon" userId="158f1db2-ea0a-4a0e-8473-70dce1cfe8cd" providerId="ADAL" clId="{F38908E3-C7BC-4391-85D4-6FFF14562D6B}" dt="2023-11-10T06:52:16.556" v="2202" actId="12788"/>
          <ac:picMkLst>
            <pc:docMk/>
            <pc:sldMk cId="693119648" sldId="264"/>
            <ac:picMk id="4" creationId="{BE1B23F0-86F4-0C1C-C302-F85F81A34A6D}"/>
          </ac:picMkLst>
        </pc:picChg>
      </pc:sldChg>
      <pc:sldChg chg="addSp modSp new mod ord">
        <pc:chgData name="Jech Simon" userId="158f1db2-ea0a-4a0e-8473-70dce1cfe8cd" providerId="ADAL" clId="{F38908E3-C7BC-4391-85D4-6FFF14562D6B}" dt="2023-11-10T07:04:01.686" v="2225" actId="1440"/>
        <pc:sldMkLst>
          <pc:docMk/>
          <pc:sldMk cId="1834174676" sldId="265"/>
        </pc:sldMkLst>
        <pc:spChg chg="mod">
          <ac:chgData name="Jech Simon" userId="158f1db2-ea0a-4a0e-8473-70dce1cfe8cd" providerId="ADAL" clId="{F38908E3-C7BC-4391-85D4-6FFF14562D6B}" dt="2023-11-09T11:54:09.464" v="213" actId="20577"/>
          <ac:spMkLst>
            <pc:docMk/>
            <pc:sldMk cId="1834174676" sldId="265"/>
            <ac:spMk id="2" creationId="{958B1A6F-8267-5A75-0679-86809D35379D}"/>
          </ac:spMkLst>
        </pc:spChg>
        <pc:spChg chg="mod">
          <ac:chgData name="Jech Simon" userId="158f1db2-ea0a-4a0e-8473-70dce1cfe8cd" providerId="ADAL" clId="{F38908E3-C7BC-4391-85D4-6FFF14562D6B}" dt="2023-11-10T07:03:32.407" v="2223" actId="14100"/>
          <ac:spMkLst>
            <pc:docMk/>
            <pc:sldMk cId="1834174676" sldId="265"/>
            <ac:spMk id="3" creationId="{1D528B73-3F79-9BA1-67E5-0D7076E7CC58}"/>
          </ac:spMkLst>
        </pc:spChg>
        <pc:picChg chg="add mod modCrop">
          <ac:chgData name="Jech Simon" userId="158f1db2-ea0a-4a0e-8473-70dce1cfe8cd" providerId="ADAL" clId="{F38908E3-C7BC-4391-85D4-6FFF14562D6B}" dt="2023-11-10T07:04:01.686" v="2225" actId="1440"/>
          <ac:picMkLst>
            <pc:docMk/>
            <pc:sldMk cId="1834174676" sldId="265"/>
            <ac:picMk id="4" creationId="{7FAF71C9-0039-2B01-1115-C6ED7707DCC3}"/>
          </ac:picMkLst>
        </pc:picChg>
      </pc:sldChg>
      <pc:sldChg chg="modSp new mod">
        <pc:chgData name="Jech Simon" userId="158f1db2-ea0a-4a0e-8473-70dce1cfe8cd" providerId="ADAL" clId="{F38908E3-C7BC-4391-85D4-6FFF14562D6B}" dt="2023-11-10T09:06:55.677" v="3582" actId="20577"/>
        <pc:sldMkLst>
          <pc:docMk/>
          <pc:sldMk cId="4174333603" sldId="266"/>
        </pc:sldMkLst>
        <pc:spChg chg="mod">
          <ac:chgData name="Jech Simon" userId="158f1db2-ea0a-4a0e-8473-70dce1cfe8cd" providerId="ADAL" clId="{F38908E3-C7BC-4391-85D4-6FFF14562D6B}" dt="2023-11-09T13:50:48.181" v="1807" actId="20577"/>
          <ac:spMkLst>
            <pc:docMk/>
            <pc:sldMk cId="4174333603" sldId="266"/>
            <ac:spMk id="2" creationId="{AA9CF04E-CD6F-BC5B-B28C-120B3E5AE44F}"/>
          </ac:spMkLst>
        </pc:spChg>
        <pc:spChg chg="mod">
          <ac:chgData name="Jech Simon" userId="158f1db2-ea0a-4a0e-8473-70dce1cfe8cd" providerId="ADAL" clId="{F38908E3-C7BC-4391-85D4-6FFF14562D6B}" dt="2023-11-10T09:06:55.677" v="3582" actId="20577"/>
          <ac:spMkLst>
            <pc:docMk/>
            <pc:sldMk cId="4174333603" sldId="266"/>
            <ac:spMk id="3" creationId="{11FF3A89-F995-3FDE-8A0A-FD4BA2B25EC3}"/>
          </ac:spMkLst>
        </pc:spChg>
      </pc:sldChg>
      <pc:sldChg chg="modSp new del mod">
        <pc:chgData name="Jech Simon" userId="158f1db2-ea0a-4a0e-8473-70dce1cfe8cd" providerId="ADAL" clId="{F38908E3-C7BC-4391-85D4-6FFF14562D6B}" dt="2023-11-09T12:31:41.758" v="550" actId="47"/>
        <pc:sldMkLst>
          <pc:docMk/>
          <pc:sldMk cId="3033472089" sldId="267"/>
        </pc:sldMkLst>
        <pc:spChg chg="mod">
          <ac:chgData name="Jech Simon" userId="158f1db2-ea0a-4a0e-8473-70dce1cfe8cd" providerId="ADAL" clId="{F38908E3-C7BC-4391-85D4-6FFF14562D6B}" dt="2023-11-09T12:27:33.896" v="323" actId="20577"/>
          <ac:spMkLst>
            <pc:docMk/>
            <pc:sldMk cId="3033472089" sldId="267"/>
            <ac:spMk id="2" creationId="{0476E5B5-F057-E20E-EE21-55149BD23C72}"/>
          </ac:spMkLst>
        </pc:spChg>
        <pc:spChg chg="mod">
          <ac:chgData name="Jech Simon" userId="158f1db2-ea0a-4a0e-8473-70dce1cfe8cd" providerId="ADAL" clId="{F38908E3-C7BC-4391-85D4-6FFF14562D6B}" dt="2023-11-09T12:27:42.836" v="327" actId="20577"/>
          <ac:spMkLst>
            <pc:docMk/>
            <pc:sldMk cId="3033472089" sldId="267"/>
            <ac:spMk id="3" creationId="{41527A40-7820-D263-D508-DDA927D79E8C}"/>
          </ac:spMkLst>
        </pc:spChg>
      </pc:sldChg>
      <pc:sldChg chg="addSp delSp modSp new mod">
        <pc:chgData name="Jech Simon" userId="158f1db2-ea0a-4a0e-8473-70dce1cfe8cd" providerId="ADAL" clId="{F38908E3-C7BC-4391-85D4-6FFF14562D6B}" dt="2023-11-09T13:51:28.240" v="1811" actId="20577"/>
        <pc:sldMkLst>
          <pc:docMk/>
          <pc:sldMk cId="2946094452" sldId="268"/>
        </pc:sldMkLst>
        <pc:spChg chg="mod">
          <ac:chgData name="Jech Simon" userId="158f1db2-ea0a-4a0e-8473-70dce1cfe8cd" providerId="ADAL" clId="{F38908E3-C7BC-4391-85D4-6FFF14562D6B}" dt="2023-11-09T12:31:38.600" v="549" actId="20577"/>
          <ac:spMkLst>
            <pc:docMk/>
            <pc:sldMk cId="2946094452" sldId="268"/>
            <ac:spMk id="2" creationId="{DC0D37D9-0984-EEF8-C06C-1D7FA97B117B}"/>
          </ac:spMkLst>
        </pc:spChg>
        <pc:spChg chg="del">
          <ac:chgData name="Jech Simon" userId="158f1db2-ea0a-4a0e-8473-70dce1cfe8cd" providerId="ADAL" clId="{F38908E3-C7BC-4391-85D4-6FFF14562D6B}" dt="2023-11-09T12:30:10.570" v="529" actId="478"/>
          <ac:spMkLst>
            <pc:docMk/>
            <pc:sldMk cId="2946094452" sldId="268"/>
            <ac:spMk id="3" creationId="{EDDE9F43-1215-A559-6307-6A18A91A9F06}"/>
          </ac:spMkLst>
        </pc:spChg>
        <pc:graphicFrameChg chg="add mod modGraphic">
          <ac:chgData name="Jech Simon" userId="158f1db2-ea0a-4a0e-8473-70dce1cfe8cd" providerId="ADAL" clId="{F38908E3-C7BC-4391-85D4-6FFF14562D6B}" dt="2023-11-09T13:51:28.240" v="1811" actId="20577"/>
          <ac:graphicFrameMkLst>
            <pc:docMk/>
            <pc:sldMk cId="2946094452" sldId="268"/>
            <ac:graphicFrameMk id="4" creationId="{5E9CCFBC-4965-8F1D-6BC1-A58A56A8D564}"/>
          </ac:graphicFrameMkLst>
        </pc:graphicFrameChg>
      </pc:sldChg>
      <pc:sldChg chg="addSp modSp new mod">
        <pc:chgData name="Jech Simon" userId="158f1db2-ea0a-4a0e-8473-70dce1cfe8cd" providerId="ADAL" clId="{F38908E3-C7BC-4391-85D4-6FFF14562D6B}" dt="2023-11-09T12:36:38.774" v="653" actId="20577"/>
        <pc:sldMkLst>
          <pc:docMk/>
          <pc:sldMk cId="1246004573" sldId="269"/>
        </pc:sldMkLst>
        <pc:spChg chg="mod">
          <ac:chgData name="Jech Simon" userId="158f1db2-ea0a-4a0e-8473-70dce1cfe8cd" providerId="ADAL" clId="{F38908E3-C7BC-4391-85D4-6FFF14562D6B}" dt="2023-11-09T12:31:55.747" v="561" actId="20577"/>
          <ac:spMkLst>
            <pc:docMk/>
            <pc:sldMk cId="1246004573" sldId="269"/>
            <ac:spMk id="2" creationId="{15EA10BA-445E-0BD7-F6F4-E1A7F2FC6154}"/>
          </ac:spMkLst>
        </pc:spChg>
        <pc:spChg chg="mod">
          <ac:chgData name="Jech Simon" userId="158f1db2-ea0a-4a0e-8473-70dce1cfe8cd" providerId="ADAL" clId="{F38908E3-C7BC-4391-85D4-6FFF14562D6B}" dt="2023-11-09T12:36:38.774" v="653" actId="20577"/>
          <ac:spMkLst>
            <pc:docMk/>
            <pc:sldMk cId="1246004573" sldId="269"/>
            <ac:spMk id="3" creationId="{D56A333E-1D0F-8863-6073-8AC20AA0F2BD}"/>
          </ac:spMkLst>
        </pc:spChg>
        <pc:spChg chg="add mod">
          <ac:chgData name="Jech Simon" userId="158f1db2-ea0a-4a0e-8473-70dce1cfe8cd" providerId="ADAL" clId="{F38908E3-C7BC-4391-85D4-6FFF14562D6B}" dt="2023-11-09T12:36:27.494" v="649" actId="207"/>
          <ac:spMkLst>
            <pc:docMk/>
            <pc:sldMk cId="1246004573" sldId="269"/>
            <ac:spMk id="6" creationId="{FDBE9DA3-E00E-9370-9B1F-8834C6FF38ED}"/>
          </ac:spMkLst>
        </pc:spChg>
        <pc:picChg chg="add mod">
          <ac:chgData name="Jech Simon" userId="158f1db2-ea0a-4a0e-8473-70dce1cfe8cd" providerId="ADAL" clId="{F38908E3-C7BC-4391-85D4-6FFF14562D6B}" dt="2023-11-09T12:35:48.218" v="641" actId="1440"/>
          <ac:picMkLst>
            <pc:docMk/>
            <pc:sldMk cId="1246004573" sldId="269"/>
            <ac:picMk id="5" creationId="{A2547C22-4D89-39FB-5128-EDB45373AE45}"/>
          </ac:picMkLst>
        </pc:picChg>
      </pc:sldChg>
      <pc:sldChg chg="modSp new mod">
        <pc:chgData name="Jech Simon" userId="158f1db2-ea0a-4a0e-8473-70dce1cfe8cd" providerId="ADAL" clId="{F38908E3-C7BC-4391-85D4-6FFF14562D6B}" dt="2023-11-09T13:41:44.602" v="1400" actId="5793"/>
        <pc:sldMkLst>
          <pc:docMk/>
          <pc:sldMk cId="581926702" sldId="270"/>
        </pc:sldMkLst>
        <pc:spChg chg="mod">
          <ac:chgData name="Jech Simon" userId="158f1db2-ea0a-4a0e-8473-70dce1cfe8cd" providerId="ADAL" clId="{F38908E3-C7BC-4391-85D4-6FFF14562D6B}" dt="2023-11-09T13:24:29.818" v="1037" actId="20577"/>
          <ac:spMkLst>
            <pc:docMk/>
            <pc:sldMk cId="581926702" sldId="270"/>
            <ac:spMk id="2" creationId="{BA2D518A-ECF2-584E-A49A-47D522DC7F78}"/>
          </ac:spMkLst>
        </pc:spChg>
        <pc:spChg chg="mod">
          <ac:chgData name="Jech Simon" userId="158f1db2-ea0a-4a0e-8473-70dce1cfe8cd" providerId="ADAL" clId="{F38908E3-C7BC-4391-85D4-6FFF14562D6B}" dt="2023-11-09T13:41:44.602" v="1400" actId="5793"/>
          <ac:spMkLst>
            <pc:docMk/>
            <pc:sldMk cId="581926702" sldId="270"/>
            <ac:spMk id="3" creationId="{66D61AB9-2147-9277-7724-188C74DE7F78}"/>
          </ac:spMkLst>
        </pc:spChg>
      </pc:sldChg>
      <pc:sldChg chg="addSp delSp modSp new mod">
        <pc:chgData name="Jech Simon" userId="158f1db2-ea0a-4a0e-8473-70dce1cfe8cd" providerId="ADAL" clId="{F38908E3-C7BC-4391-85D4-6FFF14562D6B}" dt="2023-11-10T07:29:38.813" v="2398" actId="1076"/>
        <pc:sldMkLst>
          <pc:docMk/>
          <pc:sldMk cId="2757804329" sldId="271"/>
        </pc:sldMkLst>
        <pc:spChg chg="mod">
          <ac:chgData name="Jech Simon" userId="158f1db2-ea0a-4a0e-8473-70dce1cfe8cd" providerId="ADAL" clId="{F38908E3-C7BC-4391-85D4-6FFF14562D6B}" dt="2023-11-09T13:42:25.544" v="1456" actId="20577"/>
          <ac:spMkLst>
            <pc:docMk/>
            <pc:sldMk cId="2757804329" sldId="271"/>
            <ac:spMk id="2" creationId="{7B761EF3-87E9-642F-5697-36CE12E95CF2}"/>
          </ac:spMkLst>
        </pc:spChg>
        <pc:spChg chg="mod">
          <ac:chgData name="Jech Simon" userId="158f1db2-ea0a-4a0e-8473-70dce1cfe8cd" providerId="ADAL" clId="{F38908E3-C7BC-4391-85D4-6FFF14562D6B}" dt="2023-11-09T13:43:48.315" v="1670" actId="20577"/>
          <ac:spMkLst>
            <pc:docMk/>
            <pc:sldMk cId="2757804329" sldId="271"/>
            <ac:spMk id="3" creationId="{E22741B9-0F19-0D23-A901-DFE1D6D9A8DE}"/>
          </ac:spMkLst>
        </pc:spChg>
        <pc:spChg chg="add del mod">
          <ac:chgData name="Jech Simon" userId="158f1db2-ea0a-4a0e-8473-70dce1cfe8cd" providerId="ADAL" clId="{F38908E3-C7BC-4391-85D4-6FFF14562D6B}" dt="2023-11-10T07:22:43.879" v="2359" actId="478"/>
          <ac:spMkLst>
            <pc:docMk/>
            <pc:sldMk cId="2757804329" sldId="271"/>
            <ac:spMk id="4" creationId="{E4DED1F7-3790-24AB-51C7-1F00AC762DEB}"/>
          </ac:spMkLst>
        </pc:spChg>
        <pc:spChg chg="add mod">
          <ac:chgData name="Jech Simon" userId="158f1db2-ea0a-4a0e-8473-70dce1cfe8cd" providerId="ADAL" clId="{F38908E3-C7BC-4391-85D4-6FFF14562D6B}" dt="2023-11-10T07:23:24.500" v="2372" actId="113"/>
          <ac:spMkLst>
            <pc:docMk/>
            <pc:sldMk cId="2757804329" sldId="271"/>
            <ac:spMk id="5" creationId="{79E3EBFE-BD89-BCE9-D962-E5BDB7185192}"/>
          </ac:spMkLst>
        </pc:spChg>
        <pc:spChg chg="add mod">
          <ac:chgData name="Jech Simon" userId="158f1db2-ea0a-4a0e-8473-70dce1cfe8cd" providerId="ADAL" clId="{F38908E3-C7BC-4391-85D4-6FFF14562D6B}" dt="2023-11-10T07:29:38.813" v="2398" actId="1076"/>
          <ac:spMkLst>
            <pc:docMk/>
            <pc:sldMk cId="2757804329" sldId="271"/>
            <ac:spMk id="7" creationId="{A9877C67-74E1-094B-9C67-C5C8BD3E1331}"/>
          </ac:spMkLst>
        </pc:spChg>
      </pc:sldChg>
      <pc:sldChg chg="addSp delSp modSp new mod">
        <pc:chgData name="Jech Simon" userId="158f1db2-ea0a-4a0e-8473-70dce1cfe8cd" providerId="ADAL" clId="{F38908E3-C7BC-4391-85D4-6FFF14562D6B}" dt="2023-11-10T08:41:38.295" v="3055" actId="1076"/>
        <pc:sldMkLst>
          <pc:docMk/>
          <pc:sldMk cId="125755713" sldId="272"/>
        </pc:sldMkLst>
        <pc:spChg chg="mod">
          <ac:chgData name="Jech Simon" userId="158f1db2-ea0a-4a0e-8473-70dce1cfe8cd" providerId="ADAL" clId="{F38908E3-C7BC-4391-85D4-6FFF14562D6B}" dt="2023-11-09T13:51:40.206" v="1819" actId="20577"/>
          <ac:spMkLst>
            <pc:docMk/>
            <pc:sldMk cId="125755713" sldId="272"/>
            <ac:spMk id="2" creationId="{E1150314-734E-70F3-3123-D3E90ABA221F}"/>
          </ac:spMkLst>
        </pc:spChg>
        <pc:spChg chg="mod">
          <ac:chgData name="Jech Simon" userId="158f1db2-ea0a-4a0e-8473-70dce1cfe8cd" providerId="ADAL" clId="{F38908E3-C7BC-4391-85D4-6FFF14562D6B}" dt="2023-11-09T13:52:03.776" v="1900" actId="20577"/>
          <ac:spMkLst>
            <pc:docMk/>
            <pc:sldMk cId="125755713" sldId="272"/>
            <ac:spMk id="3" creationId="{55DC7530-2476-85D7-CCA9-87D2C8E29B74}"/>
          </ac:spMkLst>
        </pc:spChg>
        <pc:spChg chg="add del mod">
          <ac:chgData name="Jech Simon" userId="158f1db2-ea0a-4a0e-8473-70dce1cfe8cd" providerId="ADAL" clId="{F38908E3-C7BC-4391-85D4-6FFF14562D6B}" dt="2023-11-10T08:41:07.667" v="3047" actId="478"/>
          <ac:spMkLst>
            <pc:docMk/>
            <pc:sldMk cId="125755713" sldId="272"/>
            <ac:spMk id="7" creationId="{5B4E8A30-519A-ECDF-1B9D-41CE0426B0C6}"/>
          </ac:spMkLst>
        </pc:spChg>
        <pc:spChg chg="add mod">
          <ac:chgData name="Jech Simon" userId="158f1db2-ea0a-4a0e-8473-70dce1cfe8cd" providerId="ADAL" clId="{F38908E3-C7BC-4391-85D4-6FFF14562D6B}" dt="2023-11-10T08:41:38.295" v="3055" actId="1076"/>
          <ac:spMkLst>
            <pc:docMk/>
            <pc:sldMk cId="125755713" sldId="272"/>
            <ac:spMk id="9" creationId="{9FF26418-6A99-901C-F0AD-71677E728B17}"/>
          </ac:spMkLst>
        </pc:spChg>
        <pc:picChg chg="add mod">
          <ac:chgData name="Jech Simon" userId="158f1db2-ea0a-4a0e-8473-70dce1cfe8cd" providerId="ADAL" clId="{F38908E3-C7BC-4391-85D4-6FFF14562D6B}" dt="2023-11-10T08:40:45.689" v="3043" actId="1440"/>
          <ac:picMkLst>
            <pc:docMk/>
            <pc:sldMk cId="125755713" sldId="272"/>
            <ac:picMk id="5" creationId="{DEAC4514-B112-2618-4CC7-73514104796D}"/>
          </ac:picMkLst>
        </pc:picChg>
      </pc:sldChg>
      <pc:sldChg chg="addSp modSp new mod">
        <pc:chgData name="Jech Simon" userId="158f1db2-ea0a-4a0e-8473-70dce1cfe8cd" providerId="ADAL" clId="{F38908E3-C7BC-4391-85D4-6FFF14562D6B}" dt="2023-11-10T07:16:13.829" v="2337" actId="1036"/>
        <pc:sldMkLst>
          <pc:docMk/>
          <pc:sldMk cId="3875675496" sldId="273"/>
        </pc:sldMkLst>
        <pc:spChg chg="mod">
          <ac:chgData name="Jech Simon" userId="158f1db2-ea0a-4a0e-8473-70dce1cfe8cd" providerId="ADAL" clId="{F38908E3-C7BC-4391-85D4-6FFF14562D6B}" dt="2023-11-09T13:52:32.888" v="1921" actId="20577"/>
          <ac:spMkLst>
            <pc:docMk/>
            <pc:sldMk cId="3875675496" sldId="273"/>
            <ac:spMk id="2" creationId="{0245A23C-6013-28F2-E425-08FAB76C06E8}"/>
          </ac:spMkLst>
        </pc:spChg>
        <pc:spChg chg="mod">
          <ac:chgData name="Jech Simon" userId="158f1db2-ea0a-4a0e-8473-70dce1cfe8cd" providerId="ADAL" clId="{F38908E3-C7BC-4391-85D4-6FFF14562D6B}" dt="2023-11-10T07:16:13.829" v="2337" actId="1036"/>
          <ac:spMkLst>
            <pc:docMk/>
            <pc:sldMk cId="3875675496" sldId="273"/>
            <ac:spMk id="3" creationId="{C2F508A0-F95A-4BAA-7521-52918CC1BCB6}"/>
          </ac:spMkLst>
        </pc:spChg>
        <pc:picChg chg="add mod modCrop">
          <ac:chgData name="Jech Simon" userId="158f1db2-ea0a-4a0e-8473-70dce1cfe8cd" providerId="ADAL" clId="{F38908E3-C7BC-4391-85D4-6FFF14562D6B}" dt="2023-11-10T07:12:07.624" v="2333" actId="1076"/>
          <ac:picMkLst>
            <pc:docMk/>
            <pc:sldMk cId="3875675496" sldId="273"/>
            <ac:picMk id="4" creationId="{D1144571-C0AC-C1B1-3E19-FF98AE14FAEC}"/>
          </ac:picMkLst>
        </pc:picChg>
        <pc:picChg chg="add mod modCrop">
          <ac:chgData name="Jech Simon" userId="158f1db2-ea0a-4a0e-8473-70dce1cfe8cd" providerId="ADAL" clId="{F38908E3-C7BC-4391-85D4-6FFF14562D6B}" dt="2023-11-10T07:12:15.621" v="2336" actId="1076"/>
          <ac:picMkLst>
            <pc:docMk/>
            <pc:sldMk cId="3875675496" sldId="273"/>
            <ac:picMk id="5" creationId="{B424BD8D-5D95-76D8-2606-1170B9E687EB}"/>
          </ac:picMkLst>
        </pc:picChg>
      </pc:sldChg>
      <pc:sldChg chg="modSp new mod">
        <pc:chgData name="Jech Simon" userId="158f1db2-ea0a-4a0e-8473-70dce1cfe8cd" providerId="ADAL" clId="{F38908E3-C7BC-4391-85D4-6FFF14562D6B}" dt="2023-11-09T13:54:10.552" v="2184" actId="20577"/>
        <pc:sldMkLst>
          <pc:docMk/>
          <pc:sldMk cId="1899264172" sldId="274"/>
        </pc:sldMkLst>
        <pc:spChg chg="mod">
          <ac:chgData name="Jech Simon" userId="158f1db2-ea0a-4a0e-8473-70dce1cfe8cd" providerId="ADAL" clId="{F38908E3-C7BC-4391-85D4-6FFF14562D6B}" dt="2023-11-09T13:54:10.552" v="2184" actId="20577"/>
          <ac:spMkLst>
            <pc:docMk/>
            <pc:sldMk cId="1899264172" sldId="274"/>
            <ac:spMk id="2" creationId="{33A72310-DEC2-7EA7-5585-946699F3421E}"/>
          </ac:spMkLst>
        </pc:spChg>
      </pc:sldChg>
      <pc:sldChg chg="addSp delSp modSp new mod">
        <pc:chgData name="Jech Simon" userId="158f1db2-ea0a-4a0e-8473-70dce1cfe8cd" providerId="ADAL" clId="{F38908E3-C7BC-4391-85D4-6FFF14562D6B}" dt="2023-11-10T08:49:56.499" v="3201" actId="1076"/>
        <pc:sldMkLst>
          <pc:docMk/>
          <pc:sldMk cId="570101284" sldId="275"/>
        </pc:sldMkLst>
        <pc:spChg chg="mod">
          <ac:chgData name="Jech Simon" userId="158f1db2-ea0a-4a0e-8473-70dce1cfe8cd" providerId="ADAL" clId="{F38908E3-C7BC-4391-85D4-6FFF14562D6B}" dt="2023-11-10T08:42:06.932" v="3070" actId="20577"/>
          <ac:spMkLst>
            <pc:docMk/>
            <pc:sldMk cId="570101284" sldId="275"/>
            <ac:spMk id="2" creationId="{2B03CDB7-B647-820F-BBD4-C45EE0BA11EA}"/>
          </ac:spMkLst>
        </pc:spChg>
        <pc:spChg chg="add del mod">
          <ac:chgData name="Jech Simon" userId="158f1db2-ea0a-4a0e-8473-70dce1cfe8cd" providerId="ADAL" clId="{F38908E3-C7BC-4391-85D4-6FFF14562D6B}" dt="2023-11-10T08:46:26.950" v="3110" actId="478"/>
          <ac:spMkLst>
            <pc:docMk/>
            <pc:sldMk cId="570101284" sldId="275"/>
            <ac:spMk id="3" creationId="{16BCB535-AFFD-1336-212D-E9FBE9B73A40}"/>
          </ac:spMkLst>
        </pc:spChg>
        <pc:spChg chg="add mod">
          <ac:chgData name="Jech Simon" userId="158f1db2-ea0a-4a0e-8473-70dce1cfe8cd" providerId="ADAL" clId="{F38908E3-C7BC-4391-85D4-6FFF14562D6B}" dt="2023-11-10T08:46:10.843" v="3107"/>
          <ac:spMkLst>
            <pc:docMk/>
            <pc:sldMk cId="570101284" sldId="275"/>
            <ac:spMk id="4" creationId="{4535F5B8-BC68-0764-25C1-C0FAFAB16679}"/>
          </ac:spMkLst>
        </pc:spChg>
        <pc:spChg chg="add mod">
          <ac:chgData name="Jech Simon" userId="158f1db2-ea0a-4a0e-8473-70dce1cfe8cd" providerId="ADAL" clId="{F38908E3-C7BC-4391-85D4-6FFF14562D6B}" dt="2023-11-10T08:46:19.820" v="3108"/>
          <ac:spMkLst>
            <pc:docMk/>
            <pc:sldMk cId="570101284" sldId="275"/>
            <ac:spMk id="6" creationId="{F55F33A3-69F3-B4A4-3599-0F0A3DAA3C35}"/>
          </ac:spMkLst>
        </pc:spChg>
        <pc:spChg chg="add mod">
          <ac:chgData name="Jech Simon" userId="158f1db2-ea0a-4a0e-8473-70dce1cfe8cd" providerId="ADAL" clId="{F38908E3-C7BC-4391-85D4-6FFF14562D6B}" dt="2023-11-10T08:46:19.820" v="3108"/>
          <ac:spMkLst>
            <pc:docMk/>
            <pc:sldMk cId="570101284" sldId="275"/>
            <ac:spMk id="7" creationId="{3CF42555-D30B-CD4D-5068-C5588621F2D1}"/>
          </ac:spMkLst>
        </pc:spChg>
        <pc:spChg chg="add mod">
          <ac:chgData name="Jech Simon" userId="158f1db2-ea0a-4a0e-8473-70dce1cfe8cd" providerId="ADAL" clId="{F38908E3-C7BC-4391-85D4-6FFF14562D6B}" dt="2023-11-10T08:47:17.221" v="3138" actId="1076"/>
          <ac:spMkLst>
            <pc:docMk/>
            <pc:sldMk cId="570101284" sldId="275"/>
            <ac:spMk id="8" creationId="{85F16EA8-0A25-9723-4841-944CCDCDEE42}"/>
          </ac:spMkLst>
        </pc:spChg>
        <pc:spChg chg="add mod">
          <ac:chgData name="Jech Simon" userId="158f1db2-ea0a-4a0e-8473-70dce1cfe8cd" providerId="ADAL" clId="{F38908E3-C7BC-4391-85D4-6FFF14562D6B}" dt="2023-11-10T08:48:49.257" v="3177" actId="1076"/>
          <ac:spMkLst>
            <pc:docMk/>
            <pc:sldMk cId="570101284" sldId="275"/>
            <ac:spMk id="9" creationId="{4F1DDE72-2285-B220-3DD5-FC2B4FA9A6E3}"/>
          </ac:spMkLst>
        </pc:spChg>
        <pc:spChg chg="add mod">
          <ac:chgData name="Jech Simon" userId="158f1db2-ea0a-4a0e-8473-70dce1cfe8cd" providerId="ADAL" clId="{F38908E3-C7BC-4391-85D4-6FFF14562D6B}" dt="2023-11-10T08:49:56.499" v="3201" actId="1076"/>
          <ac:spMkLst>
            <pc:docMk/>
            <pc:sldMk cId="570101284" sldId="275"/>
            <ac:spMk id="10" creationId="{62074427-CF52-0C92-86D0-3C7303D51B72}"/>
          </ac:spMkLst>
        </pc:spChg>
        <pc:grpChg chg="add mod">
          <ac:chgData name="Jech Simon" userId="158f1db2-ea0a-4a0e-8473-70dce1cfe8cd" providerId="ADAL" clId="{F38908E3-C7BC-4391-85D4-6FFF14562D6B}" dt="2023-11-10T08:46:24.817" v="3109" actId="1076"/>
          <ac:grpSpMkLst>
            <pc:docMk/>
            <pc:sldMk cId="570101284" sldId="275"/>
            <ac:grpSpMk id="5" creationId="{13D4BCDB-1DE0-A2C9-01AA-C8B13B16CDD2}"/>
          </ac:grpSpMkLst>
        </pc:grpChg>
      </pc:sldChg>
      <pc:sldChg chg="addSp delSp modSp new mod">
        <pc:chgData name="Jech Simon" userId="158f1db2-ea0a-4a0e-8473-70dce1cfe8cd" providerId="ADAL" clId="{F38908E3-C7BC-4391-85D4-6FFF14562D6B}" dt="2023-11-10T09:20:03.708" v="4141" actId="14100"/>
        <pc:sldMkLst>
          <pc:docMk/>
          <pc:sldMk cId="1093715512" sldId="276"/>
        </pc:sldMkLst>
        <pc:spChg chg="mod">
          <ac:chgData name="Jech Simon" userId="158f1db2-ea0a-4a0e-8473-70dce1cfe8cd" providerId="ADAL" clId="{F38908E3-C7BC-4391-85D4-6FFF14562D6B}" dt="2023-11-10T09:13:43.416" v="3851" actId="20577"/>
          <ac:spMkLst>
            <pc:docMk/>
            <pc:sldMk cId="1093715512" sldId="276"/>
            <ac:spMk id="2" creationId="{FB64D10B-82D4-A1ED-9AA9-65131E4C459D}"/>
          </ac:spMkLst>
        </pc:spChg>
        <pc:spChg chg="del">
          <ac:chgData name="Jech Simon" userId="158f1db2-ea0a-4a0e-8473-70dce1cfe8cd" providerId="ADAL" clId="{F38908E3-C7BC-4391-85D4-6FFF14562D6B}" dt="2023-11-10T09:13:48.821" v="3852" actId="478"/>
          <ac:spMkLst>
            <pc:docMk/>
            <pc:sldMk cId="1093715512" sldId="276"/>
            <ac:spMk id="3" creationId="{3D387D1A-9D07-C258-B8EF-9DF649576C68}"/>
          </ac:spMkLst>
        </pc:spChg>
        <pc:spChg chg="add mod">
          <ac:chgData name="Jech Simon" userId="158f1db2-ea0a-4a0e-8473-70dce1cfe8cd" providerId="ADAL" clId="{F38908E3-C7BC-4391-85D4-6FFF14562D6B}" dt="2023-11-10T09:16:08.202" v="3972" actId="1076"/>
          <ac:spMkLst>
            <pc:docMk/>
            <pc:sldMk cId="1093715512" sldId="276"/>
            <ac:spMk id="5" creationId="{A02C26A3-0006-1F51-7D07-5B76F461557D}"/>
          </ac:spMkLst>
        </pc:spChg>
        <pc:spChg chg="add mod">
          <ac:chgData name="Jech Simon" userId="158f1db2-ea0a-4a0e-8473-70dce1cfe8cd" providerId="ADAL" clId="{F38908E3-C7BC-4391-85D4-6FFF14562D6B}" dt="2023-11-10T09:16:12.816" v="3977"/>
          <ac:spMkLst>
            <pc:docMk/>
            <pc:sldMk cId="1093715512" sldId="276"/>
            <ac:spMk id="6" creationId="{0E0DA6C7-4A92-9E68-1A72-365050C9EBFB}"/>
          </ac:spMkLst>
        </pc:spChg>
        <pc:spChg chg="add mod">
          <ac:chgData name="Jech Simon" userId="158f1db2-ea0a-4a0e-8473-70dce1cfe8cd" providerId="ADAL" clId="{F38908E3-C7BC-4391-85D4-6FFF14562D6B}" dt="2023-11-10T09:16:28.118" v="3989" actId="1076"/>
          <ac:spMkLst>
            <pc:docMk/>
            <pc:sldMk cId="1093715512" sldId="276"/>
            <ac:spMk id="7" creationId="{463B3A55-8C19-286B-FC62-3B072E61634B}"/>
          </ac:spMkLst>
        </pc:spChg>
        <pc:spChg chg="add mod">
          <ac:chgData name="Jech Simon" userId="158f1db2-ea0a-4a0e-8473-70dce1cfe8cd" providerId="ADAL" clId="{F38908E3-C7BC-4391-85D4-6FFF14562D6B}" dt="2023-11-10T09:16:53.149" v="4037" actId="1076"/>
          <ac:spMkLst>
            <pc:docMk/>
            <pc:sldMk cId="1093715512" sldId="276"/>
            <ac:spMk id="8" creationId="{1E1DD0D2-55C8-D571-9E0A-8F0D958A8288}"/>
          </ac:spMkLst>
        </pc:spChg>
        <pc:spChg chg="add mod">
          <ac:chgData name="Jech Simon" userId="158f1db2-ea0a-4a0e-8473-70dce1cfe8cd" providerId="ADAL" clId="{F38908E3-C7BC-4391-85D4-6FFF14562D6B}" dt="2023-11-10T09:17:06.303" v="4049" actId="1076"/>
          <ac:spMkLst>
            <pc:docMk/>
            <pc:sldMk cId="1093715512" sldId="276"/>
            <ac:spMk id="9" creationId="{8E170CC7-9F45-4CFB-41C0-54AC12034F71}"/>
          </ac:spMkLst>
        </pc:spChg>
        <pc:spChg chg="add mod">
          <ac:chgData name="Jech Simon" userId="158f1db2-ea0a-4a0e-8473-70dce1cfe8cd" providerId="ADAL" clId="{F38908E3-C7BC-4391-85D4-6FFF14562D6B}" dt="2023-11-10T09:17:22.273" v="4079" actId="20577"/>
          <ac:spMkLst>
            <pc:docMk/>
            <pc:sldMk cId="1093715512" sldId="276"/>
            <ac:spMk id="10" creationId="{1CB04069-F3E9-3CFF-ABFA-6798D8260818}"/>
          </ac:spMkLst>
        </pc:spChg>
        <pc:spChg chg="add mod">
          <ac:chgData name="Jech Simon" userId="158f1db2-ea0a-4a0e-8473-70dce1cfe8cd" providerId="ADAL" clId="{F38908E3-C7BC-4391-85D4-6FFF14562D6B}" dt="2023-11-10T09:17:51.306" v="4121" actId="20577"/>
          <ac:spMkLst>
            <pc:docMk/>
            <pc:sldMk cId="1093715512" sldId="276"/>
            <ac:spMk id="11" creationId="{567BBAB2-4E93-47BC-5750-A0B484520F9A}"/>
          </ac:spMkLst>
        </pc:spChg>
        <pc:spChg chg="add mod">
          <ac:chgData name="Jech Simon" userId="158f1db2-ea0a-4a0e-8473-70dce1cfe8cd" providerId="ADAL" clId="{F38908E3-C7BC-4391-85D4-6FFF14562D6B}" dt="2023-11-10T09:19:54.758" v="4139" actId="164"/>
          <ac:spMkLst>
            <pc:docMk/>
            <pc:sldMk cId="1093715512" sldId="276"/>
            <ac:spMk id="12" creationId="{A94C3004-93E9-C985-A239-98B1984F1C9B}"/>
          </ac:spMkLst>
        </pc:spChg>
        <pc:spChg chg="add mod">
          <ac:chgData name="Jech Simon" userId="158f1db2-ea0a-4a0e-8473-70dce1cfe8cd" providerId="ADAL" clId="{F38908E3-C7BC-4391-85D4-6FFF14562D6B}" dt="2023-11-10T09:20:03.708" v="4141" actId="14100"/>
          <ac:spMkLst>
            <pc:docMk/>
            <pc:sldMk cId="1093715512" sldId="276"/>
            <ac:spMk id="13" creationId="{B9427E28-587C-DCA7-A45C-C1175A73476F}"/>
          </ac:spMkLst>
        </pc:spChg>
        <pc:grpChg chg="add mod ord">
          <ac:chgData name="Jech Simon" userId="158f1db2-ea0a-4a0e-8473-70dce1cfe8cd" providerId="ADAL" clId="{F38908E3-C7BC-4391-85D4-6FFF14562D6B}" dt="2023-11-10T09:19:57.101" v="4140" actId="167"/>
          <ac:grpSpMkLst>
            <pc:docMk/>
            <pc:sldMk cId="1093715512" sldId="276"/>
            <ac:grpSpMk id="14" creationId="{B677D1D7-6654-B109-CDC7-A4DE5C405AB6}"/>
          </ac:grpSpMkLst>
        </pc:grpChg>
        <pc:graphicFrameChg chg="add del mod">
          <ac:chgData name="Jech Simon" userId="158f1db2-ea0a-4a0e-8473-70dce1cfe8cd" providerId="ADAL" clId="{F38908E3-C7BC-4391-85D4-6FFF14562D6B}" dt="2023-11-10T09:07:24.794" v="3596"/>
          <ac:graphicFrameMkLst>
            <pc:docMk/>
            <pc:sldMk cId="1093715512" sldId="276"/>
            <ac:graphicFrameMk id="4" creationId="{D8AC876F-16A9-4F81-3984-BC01DF2D3B51}"/>
          </ac:graphicFrameMkLst>
        </pc:graphicFrameChg>
      </pc:sldChg>
      <pc:sldChg chg="modSp add mod">
        <pc:chgData name="Jech Simon" userId="158f1db2-ea0a-4a0e-8473-70dce1cfe8cd" providerId="ADAL" clId="{F38908E3-C7BC-4391-85D4-6FFF14562D6B}" dt="2023-11-10T09:11:48.877" v="3827" actId="20577"/>
        <pc:sldMkLst>
          <pc:docMk/>
          <pc:sldMk cId="3344252311" sldId="299"/>
        </pc:sldMkLst>
        <pc:spChg chg="mod">
          <ac:chgData name="Jech Simon" userId="158f1db2-ea0a-4a0e-8473-70dce1cfe8cd" providerId="ADAL" clId="{F38908E3-C7BC-4391-85D4-6FFF14562D6B}" dt="2023-11-10T09:11:48.877" v="3827" actId="20577"/>
          <ac:spMkLst>
            <pc:docMk/>
            <pc:sldMk cId="3344252311" sldId="299"/>
            <ac:spMk id="4" creationId="{E692AD9A-9B3D-44CA-E6BE-0231956F122E}"/>
          </ac:spMkLst>
        </pc:spChg>
      </pc:sldChg>
    </pc:docChg>
  </pc:docChgLst>
  <pc:docChgLst>
    <pc:chgData name="Garg Neha" userId="S::neha.garg@aalto.fi::a4cf61cc-236f-477c-900e-3775ea593bdf" providerId="AD" clId="Web-{0EE0A76C-1797-4F86-ACBE-0597979B8344}"/>
    <pc:docChg chg="modSld">
      <pc:chgData name="Garg Neha" userId="S::neha.garg@aalto.fi::a4cf61cc-236f-477c-900e-3775ea593bdf" providerId="AD" clId="Web-{0EE0A76C-1797-4F86-ACBE-0597979B8344}" dt="2023-11-14T12:59:29.725" v="3" actId="20577"/>
      <pc:docMkLst>
        <pc:docMk/>
      </pc:docMkLst>
      <pc:sldChg chg="modSp">
        <pc:chgData name="Garg Neha" userId="S::neha.garg@aalto.fi::a4cf61cc-236f-477c-900e-3775ea593bdf" providerId="AD" clId="Web-{0EE0A76C-1797-4F86-ACBE-0597979B8344}" dt="2023-11-14T12:59:29.725" v="3" actId="20577"/>
        <pc:sldMkLst>
          <pc:docMk/>
          <pc:sldMk cId="1123946157" sldId="263"/>
        </pc:sldMkLst>
        <pc:spChg chg="mod">
          <ac:chgData name="Garg Neha" userId="S::neha.garg@aalto.fi::a4cf61cc-236f-477c-900e-3775ea593bdf" providerId="AD" clId="Web-{0EE0A76C-1797-4F86-ACBE-0597979B8344}" dt="2023-11-14T12:59:29.725" v="3" actId="20577"/>
          <ac:spMkLst>
            <pc:docMk/>
            <pc:sldMk cId="1123946157" sldId="263"/>
            <ac:spMk id="2" creationId="{264F917F-2465-0BFE-93DE-91C34C6C8C84}"/>
          </ac:spMkLst>
        </pc:spChg>
      </pc:sldChg>
      <pc:sldChg chg="modSp">
        <pc:chgData name="Garg Neha" userId="S::neha.garg@aalto.fi::a4cf61cc-236f-477c-900e-3775ea593bdf" providerId="AD" clId="Web-{0EE0A76C-1797-4F86-ACBE-0597979B8344}" dt="2023-11-14T12:59:23.350" v="2" actId="20577"/>
        <pc:sldMkLst>
          <pc:docMk/>
          <pc:sldMk cId="693119648" sldId="264"/>
        </pc:sldMkLst>
        <pc:spChg chg="mod">
          <ac:chgData name="Garg Neha" userId="S::neha.garg@aalto.fi::a4cf61cc-236f-477c-900e-3775ea593bdf" providerId="AD" clId="Web-{0EE0A76C-1797-4F86-ACBE-0597979B8344}" dt="2023-11-14T12:59:23.350" v="2" actId="20577"/>
          <ac:spMkLst>
            <pc:docMk/>
            <pc:sldMk cId="693119648" sldId="264"/>
            <ac:spMk id="2" creationId="{E8A69D41-342B-AB95-AB46-7FD9DBF5E831}"/>
          </ac:spMkLst>
        </pc:spChg>
      </pc:sldChg>
      <pc:sldChg chg="modSp">
        <pc:chgData name="Garg Neha" userId="S::neha.garg@aalto.fi::a4cf61cc-236f-477c-900e-3775ea593bdf" providerId="AD" clId="Web-{0EE0A76C-1797-4F86-ACBE-0597979B8344}" dt="2023-11-14T12:58:54.317" v="1" actId="1076"/>
        <pc:sldMkLst>
          <pc:docMk/>
          <pc:sldMk cId="2853122260" sldId="301"/>
        </pc:sldMkLst>
        <pc:spChg chg="mod">
          <ac:chgData name="Garg Neha" userId="S::neha.garg@aalto.fi::a4cf61cc-236f-477c-900e-3775ea593bdf" providerId="AD" clId="Web-{0EE0A76C-1797-4F86-ACBE-0597979B8344}" dt="2023-11-14T12:58:54.317" v="1" actId="1076"/>
          <ac:spMkLst>
            <pc:docMk/>
            <pc:sldMk cId="2853122260" sldId="301"/>
            <ac:spMk id="3" creationId="{41B2D1EF-0C49-B0B9-2A67-C436770AA86D}"/>
          </ac:spMkLst>
        </pc:spChg>
        <pc:spChg chg="mod">
          <ac:chgData name="Garg Neha" userId="S::neha.garg@aalto.fi::a4cf61cc-236f-477c-900e-3775ea593bdf" providerId="AD" clId="Web-{0EE0A76C-1797-4F86-ACBE-0597979B8344}" dt="2023-11-14T12:58:49.067" v="0" actId="14100"/>
          <ac:spMkLst>
            <pc:docMk/>
            <pc:sldMk cId="2853122260" sldId="301"/>
            <ac:spMk id="8" creationId="{F2D1B0E0-62A0-34B7-7321-65F2AA865A95}"/>
          </ac:spMkLst>
        </pc:spChg>
      </pc:sldChg>
    </pc:docChg>
  </pc:docChgLst>
  <pc:docChgLst>
    <pc:chgData name="Jech Simon" userId="S::simon.jech@aalto.fi::158f1db2-ea0a-4a0e-8473-70dce1cfe8cd" providerId="AD" clId="Web-{CC834B7B-B1E7-4EE4-BC18-091E7E8492C9}"/>
    <pc:docChg chg="modSld">
      <pc:chgData name="Jech Simon" userId="S::simon.jech@aalto.fi::158f1db2-ea0a-4a0e-8473-70dce1cfe8cd" providerId="AD" clId="Web-{CC834B7B-B1E7-4EE4-BC18-091E7E8492C9}" dt="2023-11-14T10:47:32.803" v="27" actId="20577"/>
      <pc:docMkLst>
        <pc:docMk/>
      </pc:docMkLst>
      <pc:sldChg chg="modSp">
        <pc:chgData name="Jech Simon" userId="S::simon.jech@aalto.fi::158f1db2-ea0a-4a0e-8473-70dce1cfe8cd" providerId="AD" clId="Web-{CC834B7B-B1E7-4EE4-BC18-091E7E8492C9}" dt="2023-11-14T10:47:32.803" v="27" actId="20577"/>
        <pc:sldMkLst>
          <pc:docMk/>
          <pc:sldMk cId="3344252311" sldId="299"/>
        </pc:sldMkLst>
        <pc:spChg chg="mod">
          <ac:chgData name="Jech Simon" userId="S::simon.jech@aalto.fi::158f1db2-ea0a-4a0e-8473-70dce1cfe8cd" providerId="AD" clId="Web-{CC834B7B-B1E7-4EE4-BC18-091E7E8492C9}" dt="2023-11-14T10:47:32.803" v="27" actId="20577"/>
          <ac:spMkLst>
            <pc:docMk/>
            <pc:sldMk cId="3344252311" sldId="299"/>
            <ac:spMk id="4" creationId="{E692AD9A-9B3D-44CA-E6BE-0231956F122E}"/>
          </ac:spMkLst>
        </pc:spChg>
      </pc:sldChg>
      <pc:sldChg chg="modSp">
        <pc:chgData name="Jech Simon" userId="S::simon.jech@aalto.fi::158f1db2-ea0a-4a0e-8473-70dce1cfe8cd" providerId="AD" clId="Web-{CC834B7B-B1E7-4EE4-BC18-091E7E8492C9}" dt="2023-11-14T10:46:50.677" v="15" actId="20577"/>
        <pc:sldMkLst>
          <pc:docMk/>
          <pc:sldMk cId="2988980563" sldId="305"/>
        </pc:sldMkLst>
        <pc:spChg chg="mod">
          <ac:chgData name="Jech Simon" userId="S::simon.jech@aalto.fi::158f1db2-ea0a-4a0e-8473-70dce1cfe8cd" providerId="AD" clId="Web-{CC834B7B-B1E7-4EE4-BC18-091E7E8492C9}" dt="2023-11-14T10:46:50.677" v="15" actId="20577"/>
          <ac:spMkLst>
            <pc:docMk/>
            <pc:sldMk cId="2988980563" sldId="305"/>
            <ac:spMk id="3" creationId="{D98773AE-E70E-F38A-E132-EE057D977D27}"/>
          </ac:spMkLst>
        </pc:spChg>
      </pc:sldChg>
      <pc:sldChg chg="modSp">
        <pc:chgData name="Jech Simon" userId="S::simon.jech@aalto.fi::158f1db2-ea0a-4a0e-8473-70dce1cfe8cd" providerId="AD" clId="Web-{CC834B7B-B1E7-4EE4-BC18-091E7E8492C9}" dt="2023-11-14T10:46:31.333" v="9" actId="20577"/>
        <pc:sldMkLst>
          <pc:docMk/>
          <pc:sldMk cId="2979961113" sldId="307"/>
        </pc:sldMkLst>
        <pc:spChg chg="mod">
          <ac:chgData name="Jech Simon" userId="S::simon.jech@aalto.fi::158f1db2-ea0a-4a0e-8473-70dce1cfe8cd" providerId="AD" clId="Web-{CC834B7B-B1E7-4EE4-BC18-091E7E8492C9}" dt="2023-11-14T10:46:31.333" v="9" actId="20577"/>
          <ac:spMkLst>
            <pc:docMk/>
            <pc:sldMk cId="2979961113" sldId="307"/>
            <ac:spMk id="4" creationId="{89EBBA08-6E62-6789-BF64-C48CD10F2194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CCC29D-C729-694F-A788-B5007BCA57F6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0BB66-2831-4C42-9675-9DAB39629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430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AAFD53-F29D-C94E-BF8B-0D8B7431C954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164E42-DED0-9246-9B1B-B67105F62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39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335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971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070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Multilayer material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use of  more and more different elements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Different chemistries, </a:t>
            </a:r>
            <a:r>
              <a:rPr lang="en-GB" err="1"/>
              <a:t>compostions</a:t>
            </a:r>
            <a:endParaRPr lang="en-GB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544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4352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9716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4865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251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hyperlink" Target="http://www.aalto.fi/snapchat/" TargetMode="External"/><Relationship Id="rId3" Type="http://schemas.openxmlformats.org/officeDocument/2006/relationships/hyperlink" Target="https://www.linkedin.com/school/aalto-university/" TargetMode="External"/><Relationship Id="rId7" Type="http://schemas.openxmlformats.org/officeDocument/2006/relationships/hyperlink" Target="https://www.youtube.com/user/aaltouniversity" TargetMode="External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hyperlink" Target="https://www.facebook.com/AaltoUniversitySchoolOfEngineering" TargetMode="External"/><Relationship Id="rId5" Type="http://schemas.openxmlformats.org/officeDocument/2006/relationships/hyperlink" Target="https://twitter.com/AaltoENG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hyperlink" Target="https://www.instagram.com/aalto.eng/" TargetMode="External"/><Relationship Id="rId1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Header Slide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noProof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31800" y="1638135"/>
            <a:ext cx="7948556" cy="663264"/>
          </a:xfrm>
          <a:prstGeom prst="rect">
            <a:avLst/>
          </a:prstGeom>
        </p:spPr>
        <p:txBody>
          <a:bodyPr lIns="0" rIns="0" anchor="b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1800" y="2571750"/>
            <a:ext cx="7998597" cy="50138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No Image - Sub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5966372" y="4215388"/>
            <a:ext cx="2464025" cy="2944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Name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5966372" y="4509807"/>
            <a:ext cx="2464025" cy="2944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Date</a:t>
            </a:r>
          </a:p>
        </p:txBody>
      </p:sp>
      <p:pic>
        <p:nvPicPr>
          <p:cNvPr id="4" name="Kuva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9500"/>
            <a:ext cx="2044059" cy="16740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5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. Process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4503" y="27708"/>
            <a:ext cx="8489928" cy="9958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Body slide title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7A6B884-331F-40FA-8908-119224136FDB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noProof="0"/>
              <a:t>dd.mm.yyyy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749CABA-9FF3-45EA-9953-7B719CB699D9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noProof="0"/>
              <a:t>Your text here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F271C0B-E7D3-474B-A483-3CBA7656076F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25" name="Kuva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6700"/>
            <a:ext cx="2149762" cy="856800"/>
          </a:xfrm>
          <a:prstGeom prst="rect">
            <a:avLst/>
          </a:prstGeom>
        </p:spPr>
      </p:pic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484FEC7F-8A8D-4E78-9A9C-6EA8A225180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0831" y="2440262"/>
            <a:ext cx="1539000" cy="1980000"/>
          </a:xfrm>
          <a:prstGeom prst="rect">
            <a:avLst/>
          </a:prstGeom>
        </p:spPr>
        <p:txBody>
          <a:bodyPr lIns="0" tIns="0" rIns="0" bIns="0"/>
          <a:lstStyle>
            <a:lvl1pPr marL="81000" indent="-81000" algn="l" defTabSz="514436" rtl="0" eaLnBrk="1" latinLnBrk="0" hangingPunct="1">
              <a:lnSpc>
                <a:spcPct val="100000"/>
              </a:lnSpc>
              <a:buFont typeface="Arial" charset="0"/>
              <a:buChar char="•"/>
              <a:defRPr sz="1400" b="1">
                <a:solidFill>
                  <a:schemeClr val="bg1"/>
                </a:solidFill>
              </a:defRPr>
            </a:lvl1pPr>
            <a:lvl2pPr marL="0" indent="0">
              <a:lnSpc>
                <a:spcPts val="1500"/>
              </a:lnSpc>
              <a:buNone/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  <a:lvl3pPr>
              <a:buClr>
                <a:schemeClr val="bg1"/>
              </a:buClr>
              <a:defRPr sz="788">
                <a:solidFill>
                  <a:schemeClr val="bg1"/>
                </a:solidFill>
              </a:defRPr>
            </a:lvl3pPr>
          </a:lstStyle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r>
              <a:rPr lang="en-GB" noProof="0"/>
              <a:t>Add text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C2120AB-465D-46EB-B0F3-04D7E17B0E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30003" y="2440262"/>
            <a:ext cx="1539000" cy="1980000"/>
          </a:xfrm>
          <a:prstGeom prst="rect">
            <a:avLst/>
          </a:prstGeom>
        </p:spPr>
        <p:txBody>
          <a:bodyPr lIns="0" tIns="0" rIns="0" bIns="0"/>
          <a:lstStyle>
            <a:lvl1pPr marL="81000" marR="0" indent="-81000" algn="l" defTabSz="51443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88" indent="-128588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1000" marR="0" lvl="0" indent="-81000" algn="l" defTabSz="51443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noProof="0"/>
              <a:t>Add text</a:t>
            </a:r>
          </a:p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en-GB" noProof="0"/>
          </a:p>
        </p:txBody>
      </p:sp>
      <p:sp>
        <p:nvSpPr>
          <p:cNvPr id="21" name="Text Placeholder 23">
            <a:extLst>
              <a:ext uri="{FF2B5EF4-FFF2-40B4-BE49-F238E27FC236}">
                <a16:creationId xmlns:a16="http://schemas.microsoft.com/office/drawing/2014/main" id="{D91203A2-73F8-4653-B617-8CD25E2D494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331" y="1202897"/>
            <a:ext cx="1116000" cy="111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GB" noProof="0"/>
              <a:t>2014</a:t>
            </a:r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BD97996D-BB9A-463C-91CD-4054C93224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41503" y="1202897"/>
            <a:ext cx="1116000" cy="111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GB" noProof="0"/>
              <a:t>2015</a:t>
            </a:r>
          </a:p>
        </p:txBody>
      </p:sp>
      <p:sp>
        <p:nvSpPr>
          <p:cNvPr id="31" name="Text Placeholder 23">
            <a:extLst>
              <a:ext uri="{FF2B5EF4-FFF2-40B4-BE49-F238E27FC236}">
                <a16:creationId xmlns:a16="http://schemas.microsoft.com/office/drawing/2014/main" id="{E4F9278A-E28A-4314-A062-155C2A60DC4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80675" y="1202897"/>
            <a:ext cx="1116000" cy="111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GB" noProof="0"/>
              <a:t>2016</a:t>
            </a:r>
          </a:p>
        </p:txBody>
      </p:sp>
      <p:sp>
        <p:nvSpPr>
          <p:cNvPr id="32" name="Text Placeholder 23">
            <a:extLst>
              <a:ext uri="{FF2B5EF4-FFF2-40B4-BE49-F238E27FC236}">
                <a16:creationId xmlns:a16="http://schemas.microsoft.com/office/drawing/2014/main" id="{B6C8AF9C-2E55-4238-A387-17EBA86CCCC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9847" y="1202897"/>
            <a:ext cx="1116000" cy="111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GB" noProof="0"/>
              <a:t>2017</a:t>
            </a:r>
          </a:p>
        </p:txBody>
      </p:sp>
      <p:sp>
        <p:nvSpPr>
          <p:cNvPr id="33" name="Text Placeholder 23">
            <a:extLst>
              <a:ext uri="{FF2B5EF4-FFF2-40B4-BE49-F238E27FC236}">
                <a16:creationId xmlns:a16="http://schemas.microsoft.com/office/drawing/2014/main" id="{F3B7B52A-9637-4638-B2B7-9782ABF5266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59018" y="1202897"/>
            <a:ext cx="1116000" cy="111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GB" noProof="0"/>
              <a:t>2018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8082E4C1-8BDE-4D70-B9E4-668AE44A982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69175" y="2440262"/>
            <a:ext cx="1539000" cy="1980000"/>
          </a:xfrm>
          <a:prstGeom prst="rect">
            <a:avLst/>
          </a:prstGeom>
        </p:spPr>
        <p:txBody>
          <a:bodyPr lIns="0" tIns="0" rIns="0" bIns="0"/>
          <a:lstStyle>
            <a:lvl1pPr marL="81000" marR="0" indent="-81000" algn="l" defTabSz="51443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88" indent="-128588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1000" marR="0" lvl="0" indent="-81000" algn="l" defTabSz="51443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noProof="0"/>
              <a:t>Add text</a:t>
            </a:r>
          </a:p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en-GB" noProof="0"/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F5AA2366-534A-40FD-880B-F5415AC0F2A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08347" y="2440262"/>
            <a:ext cx="1539000" cy="1980000"/>
          </a:xfrm>
          <a:prstGeom prst="rect">
            <a:avLst/>
          </a:prstGeom>
        </p:spPr>
        <p:txBody>
          <a:bodyPr lIns="0" tIns="0" rIns="0" bIns="0"/>
          <a:lstStyle>
            <a:lvl1pPr marL="81000" marR="0" indent="-81000" algn="l" defTabSz="51443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88" indent="-128588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1000" marR="0" lvl="0" indent="-81000" algn="l" defTabSz="51443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noProof="0"/>
              <a:t>Add text</a:t>
            </a:r>
          </a:p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en-GB" noProof="0"/>
          </a:p>
        </p:txBody>
      </p: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81EA92D5-579F-4952-B34F-02645D848C0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47518" y="2440262"/>
            <a:ext cx="1539000" cy="1980000"/>
          </a:xfrm>
          <a:prstGeom prst="rect">
            <a:avLst/>
          </a:prstGeom>
        </p:spPr>
        <p:txBody>
          <a:bodyPr lIns="0" tIns="0" rIns="0" bIns="0"/>
          <a:lstStyle>
            <a:lvl1pPr marL="81000" marR="0" indent="-81000" algn="l" defTabSz="51443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88" indent="-128588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1000" marR="0" lvl="0" indent="-81000" algn="l" defTabSz="51443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noProof="0"/>
              <a:t>Add text</a:t>
            </a:r>
          </a:p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en-GB" noProof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. Process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9F47391-4AC0-4F7E-BFA1-6D69FD7843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4848629"/>
            <a:ext cx="2057400" cy="172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FEF0705C-E100-4768-B5FA-237B27E15CFD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6678800" y="4672740"/>
            <a:ext cx="2057400" cy="175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en-GB" noProof="0" err="1"/>
              <a:t>dd.mm.yyyy</a:t>
            </a:r>
            <a:endParaRPr lang="en-GB" noProof="0"/>
          </a:p>
        </p:txBody>
      </p:sp>
      <p:sp>
        <p:nvSpPr>
          <p:cNvPr id="17" name="Alatunnisteen paikkamerkki 1">
            <a:extLst>
              <a:ext uri="{FF2B5EF4-FFF2-40B4-BE49-F238E27FC236}">
                <a16:creationId xmlns:a16="http://schemas.microsoft.com/office/drawing/2014/main" id="{84C2D171-9BD9-4BE0-A001-56E7273902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849200"/>
            <a:ext cx="30861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Your text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8" y="28264"/>
            <a:ext cx="8497093" cy="113668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Body slide title</a:t>
            </a:r>
          </a:p>
        </p:txBody>
      </p:sp>
      <p:pic>
        <p:nvPicPr>
          <p:cNvPr id="21" name="Kuva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6700"/>
            <a:ext cx="2238235" cy="856800"/>
          </a:xfrm>
          <a:prstGeom prst="rect">
            <a:avLst/>
          </a:prstGeom>
        </p:spPr>
      </p:pic>
      <p:sp>
        <p:nvSpPr>
          <p:cNvPr id="18" name="Text Placeholder 23">
            <a:extLst>
              <a:ext uri="{FF2B5EF4-FFF2-40B4-BE49-F238E27FC236}">
                <a16:creationId xmlns:a16="http://schemas.microsoft.com/office/drawing/2014/main" id="{8649FD23-85BF-4469-84E5-95059BE0EC1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754" y="1202400"/>
            <a:ext cx="1116000" cy="111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8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GB" noProof="1"/>
              <a:t>1</a:t>
            </a:r>
          </a:p>
        </p:txBody>
      </p:sp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A111CBE3-841C-4BE8-8873-0EABDA67BB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43548" y="1202400"/>
            <a:ext cx="1116000" cy="111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8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GB" noProof="1"/>
              <a:t>2</a:t>
            </a:r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5EBDE355-B73D-4B36-BBFC-4889BDB0811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81342" y="1202400"/>
            <a:ext cx="1116000" cy="111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8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GB" noProof="1"/>
              <a:t>3</a:t>
            </a:r>
          </a:p>
        </p:txBody>
      </p:sp>
      <p:sp>
        <p:nvSpPr>
          <p:cNvPr id="22" name="Text Placeholder 23">
            <a:extLst>
              <a:ext uri="{FF2B5EF4-FFF2-40B4-BE49-F238E27FC236}">
                <a16:creationId xmlns:a16="http://schemas.microsoft.com/office/drawing/2014/main" id="{6CA43CBE-461F-4CAF-8EEE-1C358DE1B6B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9136" y="1202400"/>
            <a:ext cx="1116000" cy="111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8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GB" noProof="1"/>
              <a:t>4</a:t>
            </a:r>
          </a:p>
        </p:txBody>
      </p:sp>
      <p:sp>
        <p:nvSpPr>
          <p:cNvPr id="23" name="Text Placeholder 23">
            <a:extLst>
              <a:ext uri="{FF2B5EF4-FFF2-40B4-BE49-F238E27FC236}">
                <a16:creationId xmlns:a16="http://schemas.microsoft.com/office/drawing/2014/main" id="{1052EC55-372D-477B-BD87-240CA6DA2CC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56931" y="1202400"/>
            <a:ext cx="1116000" cy="111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8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GB" noProof="1"/>
              <a:t>5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B4630FDA-6D68-470D-9E28-8176D2A9511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94254" y="2440800"/>
            <a:ext cx="1539000" cy="1980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1"/>
              <a:t>Point 1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35D7B507-B4F7-4338-AB4D-95EB80539B15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2032048" y="2440800"/>
            <a:ext cx="1539000" cy="1980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1"/>
              <a:t>Point 2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05FD843E-47CB-4F34-BCD7-899497F3DF30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3769842" y="2440800"/>
            <a:ext cx="1539000" cy="1980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1"/>
              <a:t>Point 3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495B204F-E8BA-4503-8BE8-82E08766CF3B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5507636" y="2440800"/>
            <a:ext cx="1539000" cy="1980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1"/>
              <a:t>Point 4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83BB1E5F-CE58-41D2-953A-4F307B931013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7245431" y="2440800"/>
            <a:ext cx="1539000" cy="1980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1"/>
              <a:t>Point 4</a:t>
            </a:r>
          </a:p>
        </p:txBody>
      </p:sp>
    </p:spTree>
    <p:extLst>
      <p:ext uri="{BB962C8B-B14F-4D97-AF65-F5344CB8AC3E}">
        <p14:creationId xmlns:p14="http://schemas.microsoft.com/office/powerpoint/2010/main" val="4012048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 Closing slide - Social media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20" noProof="0"/>
          </a:p>
        </p:txBody>
      </p:sp>
      <p:sp>
        <p:nvSpPr>
          <p:cNvPr id="12" name="Otsikko 1"/>
          <p:cNvSpPr txBox="1">
            <a:spLocks/>
          </p:cNvSpPr>
          <p:nvPr userDrawn="1"/>
        </p:nvSpPr>
        <p:spPr>
          <a:xfrm>
            <a:off x="3717365" y="3568351"/>
            <a:ext cx="1709289" cy="36435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 kern="1200" spc="-100">
                <a:solidFill>
                  <a:srgbClr val="FFFFFF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algn="ctr"/>
            <a:r>
              <a:rPr lang="en-GB" sz="1800" spc="0" baseline="0" noProof="0">
                <a:latin typeface="Arial"/>
                <a:cs typeface="Arial"/>
              </a:rPr>
              <a:t>aalto.fi</a:t>
            </a:r>
          </a:p>
        </p:txBody>
      </p:sp>
      <p:sp>
        <p:nvSpPr>
          <p:cNvPr id="16" name="Tekstin paikkamerkki 2">
            <a:extLst>
              <a:ext uri="{FF2B5EF4-FFF2-40B4-BE49-F238E27FC236}">
                <a16:creationId xmlns:a16="http://schemas.microsoft.com/office/drawing/2014/main" id="{B67CF44B-9D5D-46DC-B676-986416FB83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6388" y="1364641"/>
            <a:ext cx="5995987" cy="130609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lnSpc>
                <a:spcPct val="100000"/>
              </a:lnSpc>
              <a:buNone/>
              <a:defRPr sz="4000" b="1">
                <a:solidFill>
                  <a:srgbClr val="FFFFFF"/>
                </a:solidFill>
                <a:latin typeface="+mj-lt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GB" noProof="0"/>
              <a:t>Add text</a:t>
            </a:r>
          </a:p>
        </p:txBody>
      </p:sp>
      <p:pic>
        <p:nvPicPr>
          <p:cNvPr id="15" name="Kuva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9500"/>
            <a:ext cx="2044059" cy="1674000"/>
          </a:xfrm>
          <a:prstGeom prst="rect">
            <a:avLst/>
          </a:prstGeom>
        </p:spPr>
      </p:pic>
      <p:grpSp>
        <p:nvGrpSpPr>
          <p:cNvPr id="13" name="Group 14">
            <a:extLst>
              <a:ext uri="{FF2B5EF4-FFF2-40B4-BE49-F238E27FC236}">
                <a16:creationId xmlns:a16="http://schemas.microsoft.com/office/drawing/2014/main" id="{ADBF80FE-8805-4AE8-B576-EF66777D42E1}"/>
              </a:ext>
            </a:extLst>
          </p:cNvPr>
          <p:cNvGrpSpPr/>
          <p:nvPr userDrawn="1"/>
        </p:nvGrpSpPr>
        <p:grpSpPr>
          <a:xfrm>
            <a:off x="3080871" y="2835656"/>
            <a:ext cx="2982257" cy="419100"/>
            <a:chOff x="3079396" y="2265361"/>
            <a:chExt cx="2982257" cy="419100"/>
          </a:xfrm>
        </p:grpSpPr>
        <p:pic>
          <p:nvPicPr>
            <p:cNvPr id="14" name="Picture 5">
              <a:hlinkClick r:id="rId3"/>
              <a:extLst>
                <a:ext uri="{FF2B5EF4-FFF2-40B4-BE49-F238E27FC236}">
                  <a16:creationId xmlns:a16="http://schemas.microsoft.com/office/drawing/2014/main" id="{453384AA-C1D4-42B6-A2A6-4043AEED6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42553" y="2265361"/>
              <a:ext cx="419100" cy="419100"/>
            </a:xfrm>
            <a:prstGeom prst="rect">
              <a:avLst/>
            </a:prstGeom>
          </p:spPr>
        </p:pic>
        <p:pic>
          <p:nvPicPr>
            <p:cNvPr id="17" name="Picture 6">
              <a:hlinkClick r:id="rId5"/>
              <a:extLst>
                <a:ext uri="{FF2B5EF4-FFF2-40B4-BE49-F238E27FC236}">
                  <a16:creationId xmlns:a16="http://schemas.microsoft.com/office/drawing/2014/main" id="{146E026A-8C5D-4960-99F7-16AA13F2B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19898" y="2265361"/>
              <a:ext cx="419100" cy="419100"/>
            </a:xfrm>
            <a:prstGeom prst="rect">
              <a:avLst/>
            </a:prstGeom>
          </p:spPr>
        </p:pic>
        <p:pic>
          <p:nvPicPr>
            <p:cNvPr id="18" name="Picture 7">
              <a:hlinkClick r:id="rId7"/>
              <a:extLst>
                <a:ext uri="{FF2B5EF4-FFF2-40B4-BE49-F238E27FC236}">
                  <a16:creationId xmlns:a16="http://schemas.microsoft.com/office/drawing/2014/main" id="{E80B40F2-58E8-4910-AE2B-12AD75599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27449" y="2265361"/>
              <a:ext cx="419100" cy="419100"/>
            </a:xfrm>
            <a:prstGeom prst="rect">
              <a:avLst/>
            </a:prstGeom>
          </p:spPr>
        </p:pic>
        <p:pic>
          <p:nvPicPr>
            <p:cNvPr id="19" name="Picture 8">
              <a:hlinkClick r:id="rId9"/>
              <a:extLst>
                <a:ext uri="{FF2B5EF4-FFF2-40B4-BE49-F238E27FC236}">
                  <a16:creationId xmlns:a16="http://schemas.microsoft.com/office/drawing/2014/main" id="{B10D37AA-2F55-462F-8F08-2AD10DB56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612347" y="2265361"/>
              <a:ext cx="419100" cy="419100"/>
            </a:xfrm>
            <a:prstGeom prst="rect">
              <a:avLst/>
            </a:prstGeom>
          </p:spPr>
        </p:pic>
        <p:pic>
          <p:nvPicPr>
            <p:cNvPr id="20" name="Picture 9">
              <a:hlinkClick r:id="rId11"/>
              <a:extLst>
                <a:ext uri="{FF2B5EF4-FFF2-40B4-BE49-F238E27FC236}">
                  <a16:creationId xmlns:a16="http://schemas.microsoft.com/office/drawing/2014/main" id="{58BF1755-14FA-4702-94C9-CE826DB3CD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079396" y="2265361"/>
              <a:ext cx="444500" cy="419100"/>
            </a:xfrm>
            <a:prstGeom prst="rect">
              <a:avLst/>
            </a:prstGeom>
          </p:spPr>
        </p:pic>
        <p:pic>
          <p:nvPicPr>
            <p:cNvPr id="21" name="Picture 11">
              <a:hlinkClick r:id="rId13"/>
              <a:extLst>
                <a:ext uri="{FF2B5EF4-FFF2-40B4-BE49-F238E27FC236}">
                  <a16:creationId xmlns:a16="http://schemas.microsoft.com/office/drawing/2014/main" id="{199306F2-CB97-4213-8036-627134F5B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135000" y="2265361"/>
              <a:ext cx="419100" cy="419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74277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07" userDrawn="1">
          <p15:clr>
            <a:srgbClr val="FBAE40"/>
          </p15:clr>
        </p15:guide>
        <p15:guide id="2" orient="horz" pos="202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Header Slide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1013" noProof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398" y="896699"/>
            <a:ext cx="3869137" cy="570773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398" y="1781298"/>
            <a:ext cx="3869137" cy="3516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Sub Headline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398" y="2794132"/>
            <a:ext cx="3869137" cy="2944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Name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398" y="3088551"/>
            <a:ext cx="3869137" cy="3240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Date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564419" y="0"/>
            <a:ext cx="4579582" cy="5143500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 i="0" baseline="0">
                <a:solidFill>
                  <a:schemeClr val="bg1">
                    <a:alpha val="62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 noProof="0"/>
              <a:t>Click icon to add image.</a:t>
            </a:r>
          </a:p>
          <a:p>
            <a:r>
              <a:rPr lang="en-GB" noProof="0"/>
              <a:t>Fit the image to frame </a:t>
            </a:r>
            <a:br>
              <a:rPr lang="en-GB" noProof="0"/>
            </a:br>
            <a:r>
              <a:rPr lang="en-GB" noProof="0"/>
              <a:t>by choosing: </a:t>
            </a:r>
            <a:br>
              <a:rPr lang="en-GB" noProof="0"/>
            </a:br>
            <a:r>
              <a:rPr lang="en-GB" noProof="0"/>
              <a:t>crop&gt;fit / rajaa&gt;sovita</a:t>
            </a:r>
          </a:p>
        </p:txBody>
      </p:sp>
      <p:pic>
        <p:nvPicPr>
          <p:cNvPr id="17" name="Kuva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9500"/>
            <a:ext cx="2044059" cy="16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86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Body slide - 1 wid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328" y="28438"/>
            <a:ext cx="8492897" cy="9995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Body slide title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92328" y="1241467"/>
            <a:ext cx="8492897" cy="304946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1" baseline="0">
                <a:solidFill>
                  <a:schemeClr val="tx1"/>
                </a:solidFill>
              </a:defRPr>
            </a:lvl1pPr>
            <a:lvl2pPr marL="628650" indent="-271463">
              <a:buFont typeface="Arial" panose="020B0604020202020204" pitchFamily="34" charset="0"/>
              <a:buChar char="•"/>
              <a:defRPr sz="2100"/>
            </a:lvl2pPr>
            <a:lvl3pPr marL="804863" indent="-176213">
              <a:buFont typeface="Arial" panose="020B0604020202020204" pitchFamily="34" charset="0"/>
              <a:buChar char="•"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Your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C366827-B13F-41D2-9BB1-86D6952FE74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GB" noProof="0"/>
              <a:t>dd.mm.yyyy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081CECA-2419-49BC-A865-E26F838DFBF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noProof="0"/>
              <a:t>Your text here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5CA6814-F1E3-4289-929D-E2AEACCAF6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7" name="Kuva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6700"/>
            <a:ext cx="2238235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419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5534" userDrawn="1">
          <p15:clr>
            <a:srgbClr val="FBAE40"/>
          </p15:clr>
        </p15:guide>
        <p15:guide id="5" orient="horz" pos="327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orient="horz" pos="84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Body slide - 2 text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880" y="26955"/>
            <a:ext cx="8497093" cy="101629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Body slide 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87339" y="1347789"/>
            <a:ext cx="4150122" cy="2936212"/>
          </a:xfrm>
          <a:prstGeom prst="rect">
            <a:avLst/>
          </a:prstGeom>
        </p:spPr>
        <p:txBody>
          <a:bodyPr lIns="0" tIns="0" rIns="0" bIns="0"/>
          <a:lstStyle>
            <a:lvl1pPr marL="342900" marR="0" indent="-34290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00" b="1" baseline="0">
                <a:solidFill>
                  <a:schemeClr val="tx1"/>
                </a:solidFill>
              </a:defRPr>
            </a:lvl1pPr>
            <a:lvl2pPr marL="628650" indent="-285750">
              <a:buFont typeface="Arial" panose="020B0604020202020204" pitchFamily="34" charset="0"/>
              <a:buChar char="•"/>
              <a:defRPr sz="2100"/>
            </a:lvl2pPr>
            <a:lvl3pPr marL="804863" indent="-176213">
              <a:buFont typeface="Arial" panose="020B0604020202020204" pitchFamily="34" charset="0"/>
              <a:buChar char="•"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Your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706541" y="1347789"/>
            <a:ext cx="4078684" cy="2936212"/>
          </a:xfrm>
          <a:prstGeom prst="rect">
            <a:avLst/>
          </a:prstGeom>
        </p:spPr>
        <p:txBody>
          <a:bodyPr lIns="0" tIns="0" rIns="0" bIns="0"/>
          <a:lstStyle>
            <a:lvl1pPr marL="342900" marR="0" indent="-34290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00" b="1" baseline="0">
                <a:solidFill>
                  <a:schemeClr val="tx1"/>
                </a:solidFill>
              </a:defRPr>
            </a:lvl1pPr>
            <a:lvl2pPr marL="628650" indent="-285750">
              <a:buFont typeface="Arial" panose="020B0604020202020204" pitchFamily="34" charset="0"/>
              <a:buChar char="•"/>
              <a:defRPr sz="2100"/>
            </a:lvl2pPr>
            <a:lvl3pPr marL="804863" indent="-176213">
              <a:buFont typeface="Arial" panose="020B0604020202020204" pitchFamily="34" charset="0"/>
              <a:buChar char="•"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Your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ACE9B33-D0C7-4AF1-A02A-1559773A78A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GB" noProof="0"/>
              <a:t>dd.mm.yyyy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F7430A1-7AEB-4722-97B3-51719F60574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 noProof="0"/>
              <a:t>Your text here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5B56DD1-CE07-4F8B-9EEB-5CFC86C5CCF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F7F04C-F568-F649-A2AE-EA61C66B69B4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12" name="Kuva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6700"/>
            <a:ext cx="2238235" cy="8568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4" pos="5534" userDrawn="1">
          <p15:clr>
            <a:srgbClr val="FBAE40"/>
          </p15:clr>
        </p15:guide>
        <p15:guide id="5" orient="horz" pos="327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pos="181" userDrawn="1">
          <p15:clr>
            <a:srgbClr val="FBAE40"/>
          </p15:clr>
        </p15:guide>
        <p15:guide id="9" orient="horz" pos="84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Body slide - Black text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710793" y="0"/>
            <a:ext cx="4433207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baseline="0">
                <a:solidFill>
                  <a:schemeClr val="bg1">
                    <a:lumMod val="85000"/>
                    <a:alpha val="62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 noProof="0"/>
              <a:t>Click icon to add image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Fit the image to frame </a:t>
            </a:r>
            <a:br>
              <a:rPr lang="en-GB" noProof="0"/>
            </a:br>
            <a:r>
              <a:rPr lang="en-GB" noProof="0"/>
              <a:t>by choosing: </a:t>
            </a:r>
            <a:br>
              <a:rPr lang="en-GB" noProof="0"/>
            </a:br>
            <a:r>
              <a:rPr lang="en-GB" noProof="0"/>
              <a:t>crop&gt;fit / rajaa&gt;sovita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38" y="1358537"/>
            <a:ext cx="4052221" cy="29254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100" b="1" smtClean="0"/>
            </a:lvl1pPr>
            <a:lvl2pPr marL="342900" indent="0">
              <a:buFontTx/>
              <a:buNone/>
              <a:defRPr sz="2100"/>
            </a:lvl2pPr>
            <a:lvl3pPr marL="628650" indent="0">
              <a:buFontTx/>
              <a:buNone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Your text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8" y="34800"/>
            <a:ext cx="4052221" cy="10414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Body slide title</a:t>
            </a:r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GB" noProof="0"/>
              <a:t>dd.mm.yyyy</a:t>
            </a:r>
          </a:p>
        </p:txBody>
      </p:sp>
      <p:sp>
        <p:nvSpPr>
          <p:cNvPr id="9" name="Alatunnisteen paikkamerkki 8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noProof="0"/>
              <a:t>Your text here</a:t>
            </a:r>
          </a:p>
        </p:txBody>
      </p:sp>
      <p:sp>
        <p:nvSpPr>
          <p:cNvPr id="10" name="Dian numeron paikkamerkki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14" name="Kuva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6700"/>
            <a:ext cx="2238235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155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 Divider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1013" noProof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710793" y="0"/>
            <a:ext cx="4433207" cy="5143500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 baseline="0">
                <a:solidFill>
                  <a:schemeClr val="bg1">
                    <a:alpha val="62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 noProof="0"/>
              <a:t>Click icon to add image.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Fit the image to frame </a:t>
            </a:r>
            <a:br>
              <a:rPr lang="en-GB" noProof="0"/>
            </a:br>
            <a:r>
              <a:rPr lang="en-GB" noProof="0"/>
              <a:t>by choosing: </a:t>
            </a:r>
            <a:br>
              <a:rPr lang="en-GB" noProof="0"/>
            </a:br>
            <a:r>
              <a:rPr lang="en-GB" noProof="0"/>
              <a:t>crop&gt;fit / rajaa&gt;sovita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noProof="0"/>
              <a:t>dd.mm.yyyy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noProof="0"/>
              <a:t>Your text here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19113"/>
            <a:ext cx="4218160" cy="37675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Lorem ipsum dolor sit amet, consectetur adipiscing elit. Maecenas velit velit, consequat eget ullamcorper a, maximus ac ex.</a:t>
            </a:r>
          </a:p>
        </p:txBody>
      </p:sp>
      <p:pic>
        <p:nvPicPr>
          <p:cNvPr id="7" name="Kuva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6700"/>
            <a:ext cx="2149762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160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066" y="1"/>
            <a:ext cx="9144000" cy="51434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noProof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755650" y="1759425"/>
            <a:ext cx="7669159" cy="1352265"/>
          </a:xfrm>
          <a:prstGeom prst="rect">
            <a:avLst/>
          </a:prstGeom>
        </p:spPr>
        <p:txBody>
          <a:bodyPr lIns="0" r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 b="1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Divider – Headline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7C6C481-D72C-4B89-AA19-AC91EB21FEF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noProof="0"/>
              <a:t>dd.mm.yyyy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A81A4FB-6563-4C02-8A9B-51D830F1EAB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noProof="0"/>
              <a:t>Your text here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F6A7C93-158F-48BA-8E95-EC2109A4B4D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13" name="Kuva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6700"/>
            <a:ext cx="2149762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5495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 Body slide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8" y="28435"/>
            <a:ext cx="8497093" cy="10070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Body slide title </a:t>
            </a:r>
          </a:p>
        </p:txBody>
      </p:sp>
      <p:sp>
        <p:nvSpPr>
          <p:cNvPr id="6" name="Table Placeholder 12">
            <a:extLst>
              <a:ext uri="{FF2B5EF4-FFF2-40B4-BE49-F238E27FC236}">
                <a16:creationId xmlns:a16="http://schemas.microsoft.com/office/drawing/2014/main" id="{D90CC8CD-0F46-F240-AF4E-99DE2A9ECF91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287338" y="1208314"/>
            <a:ext cx="8497093" cy="307568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GB" noProof="0"/>
              <a:t>Click icon to add table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4CDEE4-AFAC-4BB1-B02E-FDE939F20D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4848629"/>
            <a:ext cx="2057400" cy="172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2C686F0-0C1B-46BD-9DE7-A93BAA6AC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78800" y="4672740"/>
            <a:ext cx="2057400" cy="175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dd.mm.yyyy</a:t>
            </a:r>
          </a:p>
        </p:txBody>
      </p:sp>
      <p:sp>
        <p:nvSpPr>
          <p:cNvPr id="9" name="Alatunnisteen paikkamerkki 1">
            <a:extLst>
              <a:ext uri="{FF2B5EF4-FFF2-40B4-BE49-F238E27FC236}">
                <a16:creationId xmlns:a16="http://schemas.microsoft.com/office/drawing/2014/main" id="{4338FCB4-9412-423F-84B9-91EDDBA25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849200"/>
            <a:ext cx="30861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Your text here</a:t>
            </a:r>
          </a:p>
        </p:txBody>
      </p:sp>
      <p:pic>
        <p:nvPicPr>
          <p:cNvPr id="13" name="Kuva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6700"/>
            <a:ext cx="2238235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64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00" userDrawn="1">
          <p15:clr>
            <a:srgbClr val="FBAE40"/>
          </p15:clr>
        </p15:guide>
        <p15:guide id="4" pos="5534" userDrawn="1">
          <p15:clr>
            <a:srgbClr val="FBAE40"/>
          </p15:clr>
        </p15:guide>
        <p15:guide id="5" orient="horz" pos="327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 Body slide -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8" y="28435"/>
            <a:ext cx="8497093" cy="10070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Body slide title 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4CDEE4-AFAC-4BB1-B02E-FDE939F20D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4848629"/>
            <a:ext cx="2057400" cy="172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2C686F0-0C1B-46BD-9DE7-A93BAA6AC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78800" y="4672740"/>
            <a:ext cx="2057400" cy="175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dd.mm.yyyy</a:t>
            </a:r>
          </a:p>
        </p:txBody>
      </p:sp>
      <p:sp>
        <p:nvSpPr>
          <p:cNvPr id="9" name="Alatunnisteen paikkamerkki 1">
            <a:extLst>
              <a:ext uri="{FF2B5EF4-FFF2-40B4-BE49-F238E27FC236}">
                <a16:creationId xmlns:a16="http://schemas.microsoft.com/office/drawing/2014/main" id="{4338FCB4-9412-423F-84B9-91EDDBA25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849200"/>
            <a:ext cx="30861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Your text here</a:t>
            </a:r>
          </a:p>
        </p:txBody>
      </p:sp>
      <p:pic>
        <p:nvPicPr>
          <p:cNvPr id="13" name="Kuva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6700"/>
            <a:ext cx="2238235" cy="856800"/>
          </a:xfrm>
          <a:prstGeom prst="rect">
            <a:avLst/>
          </a:prstGeom>
        </p:spPr>
      </p:pic>
      <p:sp>
        <p:nvSpPr>
          <p:cNvPr id="10" name="Chart Placeholder 2">
            <a:extLst>
              <a:ext uri="{FF2B5EF4-FFF2-40B4-BE49-F238E27FC236}">
                <a16:creationId xmlns:a16="http://schemas.microsoft.com/office/drawing/2014/main" id="{D7244ECF-C777-4CD7-87DA-E41E2B0AEC5D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287338" y="1208314"/>
            <a:ext cx="8497093" cy="3078386"/>
          </a:xfrm>
          <a:prstGeom prst="rect">
            <a:avLst/>
          </a:prstGeom>
        </p:spPr>
        <p:txBody>
          <a:bodyPr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>
                <a:solidFill>
                  <a:schemeClr val="tx1">
                    <a:alpha val="17000"/>
                  </a:schemeClr>
                </a:solidFill>
              </a:defRPr>
            </a:lvl1pPr>
          </a:lstStyle>
          <a:p>
            <a:r>
              <a:rPr lang="en-GB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6806940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00" userDrawn="1">
          <p15:clr>
            <a:srgbClr val="FBAE40"/>
          </p15:clr>
        </p15:guide>
        <p15:guide id="4" pos="5534" userDrawn="1">
          <p15:clr>
            <a:srgbClr val="FBAE40"/>
          </p15:clr>
        </p15:guide>
        <p15:guide id="5" orient="horz" pos="327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78800" y="4848629"/>
            <a:ext cx="2057400" cy="172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78800" y="4672740"/>
            <a:ext cx="2057400" cy="175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dd.mm.yyyy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C150BC1-EEBC-48B9-AEAE-962A54F46F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849200"/>
            <a:ext cx="30861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833754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50" r:id="rId2"/>
    <p:sldLayoutId id="2147483704" r:id="rId3"/>
    <p:sldLayoutId id="2147483707" r:id="rId4"/>
    <p:sldLayoutId id="2147483694" r:id="rId5"/>
    <p:sldLayoutId id="2147483695" r:id="rId6"/>
    <p:sldLayoutId id="2147483702" r:id="rId7"/>
    <p:sldLayoutId id="2147483701" r:id="rId8"/>
    <p:sldLayoutId id="2147483715" r:id="rId9"/>
    <p:sldLayoutId id="2147483691" r:id="rId10"/>
    <p:sldLayoutId id="2147483699" r:id="rId11"/>
    <p:sldLayoutId id="2147483679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1" userDrawn="1">
          <p15:clr>
            <a:srgbClr val="F26B43"/>
          </p15:clr>
        </p15:guide>
        <p15:guide id="3" orient="horz" pos="32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doi.org/10.1016/j.jclepro.2021.128743" TargetMode="Externa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2AD6180-6AA1-0EB7-E683-60F7F6C94524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431800" y="1727687"/>
            <a:ext cx="7948556" cy="663264"/>
          </a:xfrm>
        </p:spPr>
        <p:txBody>
          <a:bodyPr lIns="0" tIns="45720" rIns="0" bIns="45720" anchor="b"/>
          <a:lstStyle/>
          <a:p>
            <a:r>
              <a:rPr lang="en-US"/>
              <a:t>Module C3 </a:t>
            </a:r>
          </a:p>
          <a:p>
            <a:r>
              <a:rPr lang="en-US"/>
              <a:t>Bottlenecks in recycling of energy systems</a:t>
            </a:r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1D87498-8FB5-DB02-32C1-0E31E001C9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2398" y="2839361"/>
            <a:ext cx="7998597" cy="501388"/>
          </a:xfrm>
        </p:spPr>
        <p:txBody>
          <a:bodyPr lIns="0" tIns="45720" rIns="0" bIns="45720" anchor="t"/>
          <a:lstStyle/>
          <a:p>
            <a:r>
              <a:rPr lang="en-US" sz="1800" b="1" i="0" u="none" strike="noStrike">
                <a:solidFill>
                  <a:srgbClr val="FFFFFF"/>
                </a:solidFill>
                <a:effectLst/>
                <a:latin typeface="arial"/>
                <a:cs typeface="arial"/>
              </a:rPr>
              <a:t>AAE-E3120 </a:t>
            </a:r>
            <a:r>
              <a:rPr lang="en-US" sz="1800">
                <a:solidFill>
                  <a:srgbClr val="FFFFFF"/>
                </a:solidFill>
                <a:latin typeface="arial"/>
                <a:cs typeface="arial"/>
              </a:rPr>
              <a:t>/ AAE-E3121</a:t>
            </a:r>
            <a:r>
              <a:rPr lang="en-US" sz="1800" b="1" i="0" u="none" strike="noStrike">
                <a:solidFill>
                  <a:srgbClr val="FFFFFF"/>
                </a:solidFill>
                <a:effectLst/>
                <a:latin typeface="arial"/>
                <a:cs typeface="arial"/>
              </a:rPr>
              <a:t> </a:t>
            </a:r>
            <a:endParaRPr lang="en-GB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1800" b="1" i="0" u="none" strike="noStrike">
                <a:solidFill>
                  <a:srgbClr val="FFFFFF"/>
                </a:solidFill>
                <a:effectLst/>
                <a:latin typeface="arial"/>
                <a:cs typeface="arial"/>
              </a:rPr>
              <a:t>Circular Economy for Energy Storage</a:t>
            </a:r>
            <a:r>
              <a:rPr lang="en-US" sz="1800" b="0" i="0">
                <a:solidFill>
                  <a:srgbClr val="FFFFFF"/>
                </a:solidFill>
                <a:effectLst/>
                <a:latin typeface="arial"/>
                <a:cs typeface="arial"/>
              </a:rPr>
              <a:t>​</a:t>
            </a:r>
            <a:endParaRPr lang="en-GB">
              <a:latin typeface="arial"/>
              <a:cs typeface="arial"/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CD4BF3F-CFCF-9E6A-4224-31E7D36C9675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en-US"/>
              <a:t>Šimon Jech</a:t>
            </a:r>
            <a:endParaRPr lang="en-GB"/>
          </a:p>
        </p:txBody>
      </p:sp>
      <p:cxnSp>
        <p:nvCxnSpPr>
          <p:cNvPr id="7" name="Suora yhdysviiva 6">
            <a:extLst>
              <a:ext uri="{FF2B5EF4-FFF2-40B4-BE49-F238E27FC236}">
                <a16:creationId xmlns:a16="http://schemas.microsoft.com/office/drawing/2014/main" id="{44D42085-CC57-854B-9151-3C66E83D1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42398" y="2538160"/>
            <a:ext cx="379683" cy="0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9902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96E1727-7B81-1364-B12A-DA03057A2628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GB" dirty="0"/>
              <a:t>Hazardous materials</a:t>
            </a:r>
          </a:p>
        </p:txBody>
      </p:sp>
      <p:pic>
        <p:nvPicPr>
          <p:cNvPr id="4" name="Picture 3" descr="A diagram of a car and a vehicle&#10;&#10;Description automatically generated with medium confidence">
            <a:extLst>
              <a:ext uri="{FF2B5EF4-FFF2-40B4-BE49-F238E27FC236}">
                <a16:creationId xmlns:a16="http://schemas.microsoft.com/office/drawing/2014/main" id="{E1A3E0A1-2AD1-E6E9-81F0-610C2D33CA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12"/>
          <a:stretch/>
        </p:blipFill>
        <p:spPr>
          <a:xfrm>
            <a:off x="1052217" y="1434412"/>
            <a:ext cx="7307580" cy="306997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0DE9FF0-42BD-E653-BC92-0EDD2D751B24}"/>
              </a:ext>
            </a:extLst>
          </p:cNvPr>
          <p:cNvSpPr/>
          <p:nvPr/>
        </p:nvSpPr>
        <p:spPr>
          <a:xfrm>
            <a:off x="7457440" y="3561080"/>
            <a:ext cx="325120" cy="33020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2BF8D6F-919F-80B0-5280-6E94D0E93688}"/>
              </a:ext>
            </a:extLst>
          </p:cNvPr>
          <p:cNvSpPr/>
          <p:nvPr/>
        </p:nvSpPr>
        <p:spPr>
          <a:xfrm>
            <a:off x="7156778" y="3561080"/>
            <a:ext cx="325120" cy="33020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87566F4-503C-0C63-3C46-1A425518DF36}"/>
              </a:ext>
            </a:extLst>
          </p:cNvPr>
          <p:cNvSpPr/>
          <p:nvPr/>
        </p:nvSpPr>
        <p:spPr>
          <a:xfrm>
            <a:off x="6638618" y="3575531"/>
            <a:ext cx="325120" cy="33020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56E8C49-F27C-4696-AC2A-74ECB4FBBC6E}"/>
              </a:ext>
            </a:extLst>
          </p:cNvPr>
          <p:cNvSpPr/>
          <p:nvPr/>
        </p:nvSpPr>
        <p:spPr>
          <a:xfrm>
            <a:off x="6897698" y="3561080"/>
            <a:ext cx="325120" cy="33020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AAF07F6-5287-2114-2F92-EB81999D7571}"/>
              </a:ext>
            </a:extLst>
          </p:cNvPr>
          <p:cNvSpPr/>
          <p:nvPr/>
        </p:nvSpPr>
        <p:spPr>
          <a:xfrm>
            <a:off x="7177569" y="3867631"/>
            <a:ext cx="325120" cy="33020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06667F8-0FAD-48AE-D59F-9E4B34F88DA8}"/>
              </a:ext>
            </a:extLst>
          </p:cNvPr>
          <p:cNvSpPr/>
          <p:nvPr/>
        </p:nvSpPr>
        <p:spPr>
          <a:xfrm>
            <a:off x="7464825" y="3854931"/>
            <a:ext cx="325120" cy="33020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B53A92A-8AA4-0866-0BB3-086ACD27ECF0}"/>
              </a:ext>
            </a:extLst>
          </p:cNvPr>
          <p:cNvSpPr/>
          <p:nvPr/>
        </p:nvSpPr>
        <p:spPr>
          <a:xfrm flipV="1">
            <a:off x="7482370" y="3283431"/>
            <a:ext cx="325120" cy="33020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67B6EAA-98C1-B9B5-E01E-A3C6A8E46BED}"/>
              </a:ext>
            </a:extLst>
          </p:cNvPr>
          <p:cNvSpPr/>
          <p:nvPr/>
        </p:nvSpPr>
        <p:spPr>
          <a:xfrm flipV="1">
            <a:off x="6897698" y="2480791"/>
            <a:ext cx="325120" cy="33020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76B2462-7AD1-3EA1-CC68-0BF4CE0FF80F}"/>
              </a:ext>
            </a:extLst>
          </p:cNvPr>
          <p:cNvSpPr/>
          <p:nvPr/>
        </p:nvSpPr>
        <p:spPr>
          <a:xfrm flipV="1">
            <a:off x="7182179" y="2480791"/>
            <a:ext cx="325120" cy="33020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9446722-A17C-41C7-A4E5-A0F72C094C83}"/>
              </a:ext>
            </a:extLst>
          </p:cNvPr>
          <p:cNvSpPr/>
          <p:nvPr/>
        </p:nvSpPr>
        <p:spPr>
          <a:xfrm flipV="1">
            <a:off x="6045200" y="2724631"/>
            <a:ext cx="325120" cy="33020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1F1BC2E-CBEA-9CDE-FC2A-C0F539C9B90A}"/>
              </a:ext>
            </a:extLst>
          </p:cNvPr>
          <p:cNvSpPr/>
          <p:nvPr/>
        </p:nvSpPr>
        <p:spPr>
          <a:xfrm flipV="1">
            <a:off x="6619661" y="2730981"/>
            <a:ext cx="325120" cy="33020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1920F78-61D3-0C17-EF76-56EB17EBB4DE}"/>
              </a:ext>
            </a:extLst>
          </p:cNvPr>
          <p:cNvSpPr/>
          <p:nvPr/>
        </p:nvSpPr>
        <p:spPr>
          <a:xfrm flipV="1">
            <a:off x="6877379" y="2740352"/>
            <a:ext cx="325120" cy="33020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17ECB48-17F8-69E5-1B71-9F73D5941F0B}"/>
              </a:ext>
            </a:extLst>
          </p:cNvPr>
          <p:cNvSpPr/>
          <p:nvPr/>
        </p:nvSpPr>
        <p:spPr>
          <a:xfrm flipV="1">
            <a:off x="7182179" y="2728528"/>
            <a:ext cx="325120" cy="33020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6E6D27D-28E8-C62E-432B-86794E7720DB}"/>
              </a:ext>
            </a:extLst>
          </p:cNvPr>
          <p:cNvSpPr/>
          <p:nvPr/>
        </p:nvSpPr>
        <p:spPr>
          <a:xfrm flipV="1">
            <a:off x="6628038" y="2999913"/>
            <a:ext cx="325120" cy="33020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7733E4F-E4B0-9ED0-D9C2-B8BEA42B219B}"/>
              </a:ext>
            </a:extLst>
          </p:cNvPr>
          <p:cNvSpPr/>
          <p:nvPr/>
        </p:nvSpPr>
        <p:spPr>
          <a:xfrm flipV="1">
            <a:off x="7168797" y="3292167"/>
            <a:ext cx="325120" cy="33020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DECB4F9-9950-B9F5-753D-BEB2EDD7A24B}"/>
              </a:ext>
            </a:extLst>
          </p:cNvPr>
          <p:cNvSpPr txBox="1"/>
          <p:nvPr/>
        </p:nvSpPr>
        <p:spPr>
          <a:xfrm>
            <a:off x="4903470" y="4605221"/>
            <a:ext cx="4579620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err="1"/>
              <a:t>Zepf</a:t>
            </a:r>
            <a:r>
              <a:rPr lang="en-GB" sz="1050"/>
              <a:t> V., </a:t>
            </a:r>
            <a:r>
              <a:rPr lang="en-GB" sz="1050" err="1"/>
              <a:t>Reller</a:t>
            </a:r>
            <a:r>
              <a:rPr lang="en-GB" sz="1050"/>
              <a:t> A., Rennie C., Ashfield M. &amp; Simmons J.,</a:t>
            </a:r>
          </a:p>
          <a:p>
            <a:r>
              <a:rPr lang="en-GB" sz="1050"/>
              <a:t>BP (2014): Materials critical to the energy industry.</a:t>
            </a:r>
          </a:p>
          <a:p>
            <a:r>
              <a:rPr lang="en-GB" sz="1050"/>
              <a:t>An introduction. 2nd edition.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1B2D1EF-0C49-B0B9-2A67-C436770AA86D}"/>
              </a:ext>
            </a:extLst>
          </p:cNvPr>
          <p:cNvSpPr/>
          <p:nvPr/>
        </p:nvSpPr>
        <p:spPr>
          <a:xfrm>
            <a:off x="8070179" y="114129"/>
            <a:ext cx="914400" cy="91440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2"/>
                </a:solidFill>
              </a:rPr>
              <a:t>Material</a:t>
            </a:r>
            <a:r>
              <a:rPr lang="en-GB" sz="1000" dirty="0">
                <a:solidFill>
                  <a:schemeClr val="tx2"/>
                </a:solidFill>
              </a:rPr>
              <a:t> </a:t>
            </a:r>
            <a:r>
              <a:rPr lang="en-GB" sz="700" dirty="0">
                <a:solidFill>
                  <a:schemeClr val="tx2"/>
                </a:solidFill>
              </a:rPr>
              <a:t>Bottleneck</a:t>
            </a:r>
            <a:endParaRPr lang="en-US" sz="1000" dirty="0">
              <a:solidFill>
                <a:schemeClr val="tx2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A7C9D05-460F-B6E8-F23A-3F1E808B05D7}"/>
              </a:ext>
            </a:extLst>
          </p:cNvPr>
          <p:cNvGrpSpPr/>
          <p:nvPr/>
        </p:nvGrpSpPr>
        <p:grpSpPr>
          <a:xfrm>
            <a:off x="7081248" y="109696"/>
            <a:ext cx="1044083" cy="914400"/>
            <a:chOff x="6437815" y="27141"/>
            <a:chExt cx="1044083" cy="9144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2D1B0E0-62A0-34B7-7321-65F2AA865A95}"/>
                </a:ext>
              </a:extLst>
            </p:cNvPr>
            <p:cNvSpPr/>
            <p:nvPr/>
          </p:nvSpPr>
          <p:spPr>
            <a:xfrm>
              <a:off x="6502656" y="27141"/>
              <a:ext cx="914400" cy="914400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solidFill>
                  <a:schemeClr val="tx2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AE83C43-4314-6ABA-70A6-124D76957269}"/>
                </a:ext>
              </a:extLst>
            </p:cNvPr>
            <p:cNvSpPr txBox="1"/>
            <p:nvPr/>
          </p:nvSpPr>
          <p:spPr>
            <a:xfrm>
              <a:off x="6437815" y="268898"/>
              <a:ext cx="1044083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tx2"/>
                  </a:solidFill>
                </a:rPr>
                <a:t>Environmental</a:t>
              </a:r>
              <a:r>
                <a:rPr lang="en-GB" sz="1400" dirty="0">
                  <a:solidFill>
                    <a:schemeClr val="tx2"/>
                  </a:solidFill>
                </a:rPr>
                <a:t> </a:t>
              </a:r>
            </a:p>
            <a:p>
              <a:pPr algn="ctr"/>
              <a:r>
                <a:rPr lang="en-GB" sz="800" dirty="0">
                  <a:solidFill>
                    <a:schemeClr val="tx2"/>
                  </a:solidFill>
                </a:rPr>
                <a:t>Bottleneck</a:t>
              </a:r>
              <a:endParaRPr lang="en-US" sz="1400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31222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A869DF4-4C17-B5F1-2692-05C6C0900547}"/>
              </a:ext>
            </a:extLst>
          </p:cNvPr>
          <p:cNvGrpSpPr/>
          <p:nvPr/>
        </p:nvGrpSpPr>
        <p:grpSpPr>
          <a:xfrm>
            <a:off x="7872430" y="27739"/>
            <a:ext cx="1044083" cy="914400"/>
            <a:chOff x="6437815" y="27141"/>
            <a:chExt cx="1044083" cy="9144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975C920-3B7B-160B-2F21-3A29DF3F3001}"/>
                </a:ext>
              </a:extLst>
            </p:cNvPr>
            <p:cNvSpPr/>
            <p:nvPr/>
          </p:nvSpPr>
          <p:spPr>
            <a:xfrm>
              <a:off x="6502656" y="27141"/>
              <a:ext cx="914400" cy="914400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solidFill>
                  <a:schemeClr val="tx2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75EFAB0-104D-34D9-034B-BACEA9FE5D00}"/>
                </a:ext>
              </a:extLst>
            </p:cNvPr>
            <p:cNvSpPr txBox="1"/>
            <p:nvPr/>
          </p:nvSpPr>
          <p:spPr>
            <a:xfrm>
              <a:off x="6437815" y="268898"/>
              <a:ext cx="1044083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tx2"/>
                  </a:solidFill>
                </a:rPr>
                <a:t>Environmental</a:t>
              </a:r>
              <a:r>
                <a:rPr lang="en-GB" sz="1400" dirty="0">
                  <a:solidFill>
                    <a:schemeClr val="tx2"/>
                  </a:solidFill>
                </a:rPr>
                <a:t> </a:t>
              </a:r>
            </a:p>
            <a:p>
              <a:pPr algn="ctr"/>
              <a:r>
                <a:rPr lang="en-GB" sz="800" dirty="0">
                  <a:solidFill>
                    <a:schemeClr val="tx2"/>
                  </a:solidFill>
                </a:rPr>
                <a:t>Bottleneck</a:t>
              </a:r>
              <a:endParaRPr lang="en-US" sz="1400" dirty="0">
                <a:solidFill>
                  <a:schemeClr val="tx2"/>
                </a:solidFill>
              </a:endParaRPr>
            </a:p>
          </p:txBody>
        </p: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A9CF04E-CD6F-BC5B-B28C-120B3E5AE44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292327" y="35472"/>
            <a:ext cx="8492897" cy="999574"/>
          </a:xfrm>
        </p:spPr>
        <p:txBody>
          <a:bodyPr/>
          <a:lstStyle/>
          <a:p>
            <a:r>
              <a:rPr lang="en-GB"/>
              <a:t>Environmental impact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FF3A89-F995-3FDE-8A0A-FD4BA2B25EC3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Emissions from the process</a:t>
            </a:r>
          </a:p>
          <a:p>
            <a:pPr marL="971550" lvl="1" indent="-342900"/>
            <a:r>
              <a:rPr lang="en-GB"/>
              <a:t>We need to evaluate the benefits vs. impact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Transportation</a:t>
            </a:r>
          </a:p>
          <a:p>
            <a:pPr marL="971550" lvl="1" indent="-342900"/>
            <a:r>
              <a:rPr lang="en-GB"/>
              <a:t>End of life treatment is usually centralized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Exporting waste to 3</a:t>
            </a:r>
            <a:r>
              <a:rPr lang="en-GB" baseline="30000"/>
              <a:t>rd</a:t>
            </a:r>
            <a:r>
              <a:rPr lang="en-GB"/>
              <a:t> countries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Exposure of workers</a:t>
            </a:r>
          </a:p>
        </p:txBody>
      </p:sp>
    </p:spTree>
    <p:extLst>
      <p:ext uri="{BB962C8B-B14F-4D97-AF65-F5344CB8AC3E}">
        <p14:creationId xmlns:p14="http://schemas.microsoft.com/office/powerpoint/2010/main" val="4174333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03CDB7-B647-820F-BBD4-C45EE0BA11EA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GB" dirty="0"/>
              <a:t>Policy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3D4BCDB-1DE0-A2C9-01AA-C8B13B16CDD2}"/>
              </a:ext>
            </a:extLst>
          </p:cNvPr>
          <p:cNvGrpSpPr/>
          <p:nvPr/>
        </p:nvGrpSpPr>
        <p:grpSpPr>
          <a:xfrm>
            <a:off x="2419500" y="1395972"/>
            <a:ext cx="3421080" cy="2740450"/>
            <a:chOff x="1297338" y="1057500"/>
            <a:chExt cx="2934202" cy="2352229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55F33A3-69F3-B4A4-3599-0F0A3DAA3C35}"/>
                </a:ext>
              </a:extLst>
            </p:cNvPr>
            <p:cNvSpPr/>
            <p:nvPr/>
          </p:nvSpPr>
          <p:spPr>
            <a:xfrm>
              <a:off x="1873338" y="1057500"/>
              <a:ext cx="2358202" cy="2352229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/>
                <a:t>80 % mass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CF42555-D30B-CD4D-5068-C5588621F2D1}"/>
                </a:ext>
              </a:extLst>
            </p:cNvPr>
            <p:cNvSpPr/>
            <p:nvPr/>
          </p:nvSpPr>
          <p:spPr>
            <a:xfrm>
              <a:off x="1297338" y="2257729"/>
              <a:ext cx="1152000" cy="11520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/>
                <a:t>25 % </a:t>
              </a:r>
            </a:p>
            <a:p>
              <a:pPr algn="ctr"/>
              <a:r>
                <a:rPr lang="en-US" sz="2400"/>
                <a:t>value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5F16EA8-0A25-9723-4841-944CCDCDEE42}"/>
              </a:ext>
            </a:extLst>
          </p:cNvPr>
          <p:cNvSpPr txBox="1"/>
          <p:nvPr/>
        </p:nvSpPr>
        <p:spPr>
          <a:xfrm>
            <a:off x="292328" y="1395972"/>
            <a:ext cx="208024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00" b="1"/>
              <a:t>WEEE Targets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1DDE72-2285-B220-3DD5-FC2B4FA9A6E3}"/>
              </a:ext>
            </a:extLst>
          </p:cNvPr>
          <p:cNvSpPr/>
          <p:nvPr/>
        </p:nvSpPr>
        <p:spPr>
          <a:xfrm>
            <a:off x="5169003" y="1395972"/>
            <a:ext cx="1343154" cy="1342131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/>
              <a:t>29 % </a:t>
            </a:r>
          </a:p>
          <a:p>
            <a:pPr algn="ctr"/>
            <a:r>
              <a:rPr lang="en-US" sz="1200"/>
              <a:t>Embodied energy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074427-CF52-0C92-86D0-3C7303D51B72}"/>
              </a:ext>
            </a:extLst>
          </p:cNvPr>
          <p:cNvSpPr txBox="1"/>
          <p:nvPr/>
        </p:nvSpPr>
        <p:spPr>
          <a:xfrm flipH="1">
            <a:off x="5525085" y="4174950"/>
            <a:ext cx="43785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/>
              <a:t>Solar panel composition (</a:t>
            </a:r>
            <a:r>
              <a:rPr lang="en-GB" sz="1100" err="1"/>
              <a:t>Thomassen</a:t>
            </a:r>
            <a:r>
              <a:rPr lang="en-GB" sz="1100"/>
              <a:t> et al., 2021, 10.1016/J.RESCONREC.2021.105917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/>
              <a:t>WEEE - https://eur-lex.europa.eu/legal-</a:t>
            </a:r>
          </a:p>
          <a:p>
            <a:r>
              <a:rPr lang="en-GB" sz="1100"/>
              <a:t>content/EN/TXT/?</a:t>
            </a:r>
            <a:r>
              <a:rPr lang="en-GB" sz="1100" err="1"/>
              <a:t>uri</a:t>
            </a:r>
            <a:r>
              <a:rPr lang="en-GB" sz="1100"/>
              <a:t>=CELEX:02012L0019-20180704.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D8AEF4C-7A80-AE2B-894A-A33789EE786A}"/>
              </a:ext>
            </a:extLst>
          </p:cNvPr>
          <p:cNvSpPr/>
          <p:nvPr/>
        </p:nvSpPr>
        <p:spPr>
          <a:xfrm>
            <a:off x="7937272" y="27739"/>
            <a:ext cx="914400" cy="91440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2"/>
                </a:solidFill>
              </a:rPr>
              <a:t>Material</a:t>
            </a:r>
            <a:r>
              <a:rPr lang="en-GB" sz="1000" dirty="0">
                <a:solidFill>
                  <a:schemeClr val="tx2"/>
                </a:solidFill>
              </a:rPr>
              <a:t> </a:t>
            </a:r>
            <a:r>
              <a:rPr lang="en-GB" sz="700" dirty="0">
                <a:solidFill>
                  <a:schemeClr val="tx2"/>
                </a:solidFill>
              </a:rPr>
              <a:t>Bottleneck</a:t>
            </a:r>
            <a:endParaRPr lang="en-US" sz="1000" dirty="0">
              <a:solidFill>
                <a:schemeClr val="tx2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BC897CA-01DF-7BE4-DBDE-375A5CBBA40E}"/>
              </a:ext>
            </a:extLst>
          </p:cNvPr>
          <p:cNvGrpSpPr/>
          <p:nvPr/>
        </p:nvGrpSpPr>
        <p:grpSpPr>
          <a:xfrm>
            <a:off x="7022872" y="27739"/>
            <a:ext cx="914400" cy="914400"/>
            <a:chOff x="7022872" y="27739"/>
            <a:chExt cx="914400" cy="91440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7B3398B-590D-BC32-543B-FD1D5B230B78}"/>
                </a:ext>
              </a:extLst>
            </p:cNvPr>
            <p:cNvSpPr/>
            <p:nvPr/>
          </p:nvSpPr>
          <p:spPr>
            <a:xfrm>
              <a:off x="7022872" y="27739"/>
              <a:ext cx="914400" cy="914400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solidFill>
                  <a:schemeClr val="tx2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1896E5A-FD17-F3B9-7548-FB202567E31C}"/>
                </a:ext>
              </a:extLst>
            </p:cNvPr>
            <p:cNvSpPr txBox="1"/>
            <p:nvPr/>
          </p:nvSpPr>
          <p:spPr>
            <a:xfrm>
              <a:off x="7022872" y="269495"/>
              <a:ext cx="914400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2"/>
                  </a:solidFill>
                </a:rPr>
                <a:t>Economic</a:t>
              </a:r>
              <a:r>
                <a:rPr lang="en-GB" sz="1400" dirty="0">
                  <a:solidFill>
                    <a:schemeClr val="tx2"/>
                  </a:solidFill>
                </a:rPr>
                <a:t> </a:t>
              </a:r>
              <a:r>
                <a:rPr lang="en-GB" sz="700" dirty="0">
                  <a:solidFill>
                    <a:schemeClr val="tx2"/>
                  </a:solidFill>
                </a:rPr>
                <a:t>Bottleneck</a:t>
              </a:r>
              <a:endParaRPr lang="en-US" sz="1400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01012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9865BC7-766F-0ED1-6BDC-1B330FCEF476}"/>
              </a:ext>
            </a:extLst>
          </p:cNvPr>
          <p:cNvGrpSpPr/>
          <p:nvPr/>
        </p:nvGrpSpPr>
        <p:grpSpPr>
          <a:xfrm>
            <a:off x="7937272" y="27739"/>
            <a:ext cx="914400" cy="914400"/>
            <a:chOff x="7022872" y="27739"/>
            <a:chExt cx="914400" cy="9144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F19374A-656C-B204-EE51-AE861B992164}"/>
                </a:ext>
              </a:extLst>
            </p:cNvPr>
            <p:cNvSpPr/>
            <p:nvPr/>
          </p:nvSpPr>
          <p:spPr>
            <a:xfrm>
              <a:off x="7022872" y="27739"/>
              <a:ext cx="914400" cy="914400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solidFill>
                  <a:schemeClr val="tx2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00AA268-9521-F35C-6976-AE97762003B5}"/>
                </a:ext>
              </a:extLst>
            </p:cNvPr>
            <p:cNvSpPr txBox="1"/>
            <p:nvPr/>
          </p:nvSpPr>
          <p:spPr>
            <a:xfrm>
              <a:off x="7107601" y="269495"/>
              <a:ext cx="744943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2"/>
                  </a:solidFill>
                </a:rPr>
                <a:t>Economic</a:t>
              </a:r>
              <a:r>
                <a:rPr lang="en-GB" sz="1400" dirty="0">
                  <a:solidFill>
                    <a:schemeClr val="tx2"/>
                  </a:solidFill>
                </a:rPr>
                <a:t> </a:t>
              </a:r>
              <a:r>
                <a:rPr lang="en-GB" sz="700" dirty="0">
                  <a:solidFill>
                    <a:schemeClr val="tx2"/>
                  </a:solidFill>
                </a:rPr>
                <a:t>Bottleneck</a:t>
              </a:r>
              <a:endParaRPr lang="en-US" sz="1400" dirty="0">
                <a:solidFill>
                  <a:schemeClr val="tx2"/>
                </a:solidFill>
              </a:endParaRPr>
            </a:p>
          </p:txBody>
        </p: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2D518A-ECF2-584E-A49A-47D522DC7F78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GB"/>
              <a:t>Economical hurdles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D61AB9-2147-9277-7724-188C74DE7F78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GB"/>
              <a:t>Recycling</a:t>
            </a:r>
          </a:p>
          <a:p>
            <a:pPr marL="971550" lvl="1" indent="-342900"/>
            <a:r>
              <a:rPr lang="en-GB"/>
              <a:t>Too expensive to be profitable</a:t>
            </a:r>
          </a:p>
          <a:p>
            <a:pPr marL="971550" lvl="1" indent="-342900"/>
            <a:r>
              <a:rPr lang="en-GB"/>
              <a:t>Unknown market for secondary materials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9267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477B6FA-A03D-3504-D23F-BEAF18B3040C}"/>
              </a:ext>
            </a:extLst>
          </p:cNvPr>
          <p:cNvSpPr/>
          <p:nvPr/>
        </p:nvSpPr>
        <p:spPr>
          <a:xfrm>
            <a:off x="4278631" y="2257389"/>
            <a:ext cx="4798693" cy="221253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C457A37-EC99-4B37-EB26-D61E4F92658B}"/>
              </a:ext>
            </a:extLst>
          </p:cNvPr>
          <p:cNvSpPr/>
          <p:nvPr/>
        </p:nvSpPr>
        <p:spPr>
          <a:xfrm>
            <a:off x="1276350" y="2362200"/>
            <a:ext cx="2202180" cy="11811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64F917F-2465-0BFE-93DE-91C34C6C8C84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 lIns="0" tIns="0" rIns="0" bIns="0" anchor="t"/>
          <a:lstStyle/>
          <a:p>
            <a:r>
              <a:rPr lang="en-GB"/>
              <a:t>Low amount of waste</a:t>
            </a:r>
          </a:p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90DF42-EF3A-ADD7-F657-909DC0D6A0D9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Not enough to drive profitable recycling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Example Photovoltaic waste: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0BFD88-FE05-A0D6-4427-ED3C7B56F5C8}"/>
              </a:ext>
            </a:extLst>
          </p:cNvPr>
          <p:cNvSpPr txBox="1"/>
          <p:nvPr/>
        </p:nvSpPr>
        <p:spPr>
          <a:xfrm>
            <a:off x="1447800" y="2571750"/>
            <a:ext cx="22021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/>
              <a:t>14 kt collected in EU – 2018 </a:t>
            </a:r>
            <a:r>
              <a:rPr lang="en-GB" sz="2000" b="1" baseline="30000"/>
              <a:t>1</a:t>
            </a:r>
            <a:r>
              <a:rPr lang="en-GB" sz="2000" b="1"/>
              <a:t>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A9CB534-12DE-1002-FEC5-4FB56C898B88}"/>
              </a:ext>
            </a:extLst>
          </p:cNvPr>
          <p:cNvCxnSpPr/>
          <p:nvPr/>
        </p:nvCxnSpPr>
        <p:spPr>
          <a:xfrm flipH="1">
            <a:off x="3202305" y="2171700"/>
            <a:ext cx="1234440" cy="176784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7971720-14A9-7E29-5D5B-5CEACB206972}"/>
              </a:ext>
            </a:extLst>
          </p:cNvPr>
          <p:cNvSpPr txBox="1"/>
          <p:nvPr/>
        </p:nvSpPr>
        <p:spPr>
          <a:xfrm>
            <a:off x="4343402" y="3013817"/>
            <a:ext cx="4930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/>
              <a:t>18 kt to be profitable (high Ag content)</a:t>
            </a:r>
          </a:p>
          <a:p>
            <a:r>
              <a:rPr lang="en-GB" sz="2000" b="1"/>
              <a:t>43 kt (low Ag content) </a:t>
            </a:r>
            <a:r>
              <a:rPr lang="en-GB" sz="2000" b="1" baseline="30000"/>
              <a:t>2</a:t>
            </a:r>
            <a:endParaRPr lang="en-GB" sz="2000" b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D7802E-08A6-6BAA-2EAE-2644A3F7E4B3}"/>
              </a:ext>
            </a:extLst>
          </p:cNvPr>
          <p:cNvSpPr txBox="1"/>
          <p:nvPr/>
        </p:nvSpPr>
        <p:spPr>
          <a:xfrm>
            <a:off x="5075327" y="4469925"/>
            <a:ext cx="370989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baseline="30000"/>
              <a:t>2 </a:t>
            </a:r>
            <a:r>
              <a:rPr lang="en-GB" sz="1100" err="1"/>
              <a:t>Granata</a:t>
            </a:r>
            <a:r>
              <a:rPr lang="en-GB" sz="1100"/>
              <a:t>, et al. (2022). https://doi.org/10.1016/J.JCLEPRO.2022.132384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D1B299-02B3-8EAD-2D8B-71FA863F403F}"/>
              </a:ext>
            </a:extLst>
          </p:cNvPr>
          <p:cNvSpPr txBox="1"/>
          <p:nvPr/>
        </p:nvSpPr>
        <p:spPr>
          <a:xfrm>
            <a:off x="2052548" y="4480722"/>
            <a:ext cx="278615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baseline="30000"/>
              <a:t>1</a:t>
            </a:r>
            <a:r>
              <a:rPr lang="en-GB" sz="1100"/>
              <a:t>https://ec.europa.eu/eurostat/databrowser/view/env_waselee__custom_8419408/default/table?lang=en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6C58552-0906-090B-7BE8-F91EFF8EAD50}"/>
              </a:ext>
            </a:extLst>
          </p:cNvPr>
          <p:cNvGrpSpPr/>
          <p:nvPr/>
        </p:nvGrpSpPr>
        <p:grpSpPr>
          <a:xfrm>
            <a:off x="7937272" y="27739"/>
            <a:ext cx="914400" cy="914400"/>
            <a:chOff x="7022872" y="27739"/>
            <a:chExt cx="914400" cy="9144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97DC81F-86E4-C6F9-C8BF-65E777D3EA8D}"/>
                </a:ext>
              </a:extLst>
            </p:cNvPr>
            <p:cNvSpPr/>
            <p:nvPr/>
          </p:nvSpPr>
          <p:spPr>
            <a:xfrm>
              <a:off x="7022872" y="27739"/>
              <a:ext cx="914400" cy="914400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solidFill>
                  <a:schemeClr val="tx2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9B0B0A9-9AF1-7714-E6D3-B347F82BCE5E}"/>
                </a:ext>
              </a:extLst>
            </p:cNvPr>
            <p:cNvSpPr txBox="1"/>
            <p:nvPr/>
          </p:nvSpPr>
          <p:spPr>
            <a:xfrm>
              <a:off x="7022872" y="269495"/>
              <a:ext cx="914399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2"/>
                  </a:solidFill>
                </a:rPr>
                <a:t>Economic</a:t>
              </a:r>
              <a:r>
                <a:rPr lang="en-GB" sz="1400" dirty="0">
                  <a:solidFill>
                    <a:schemeClr val="tx2"/>
                  </a:solidFill>
                </a:rPr>
                <a:t> </a:t>
              </a:r>
              <a:r>
                <a:rPr lang="en-GB" sz="700" dirty="0">
                  <a:solidFill>
                    <a:schemeClr val="tx2"/>
                  </a:solidFill>
                </a:rPr>
                <a:t>Bottleneck</a:t>
              </a:r>
              <a:endParaRPr lang="en-US" sz="1400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3946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8A69D41-342B-AB95-AB46-7FD9DBF5E831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 lIns="0" tIns="0" rIns="0" bIns="0" anchor="t"/>
          <a:lstStyle/>
          <a:p>
            <a:r>
              <a:rPr lang="en-GB"/>
              <a:t>Low amount of valuable materials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1B23F0-86F4-0C1C-C302-F85F81A34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186" y="1545721"/>
            <a:ext cx="7525629" cy="27755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FBEB54-621E-6C46-B676-61E0C2F00BD9}"/>
              </a:ext>
            </a:extLst>
          </p:cNvPr>
          <p:cNvSpPr txBox="1"/>
          <p:nvPr/>
        </p:nvSpPr>
        <p:spPr>
          <a:xfrm flipH="1">
            <a:off x="5189805" y="4585055"/>
            <a:ext cx="437857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Solar panel composition (</a:t>
            </a:r>
            <a:r>
              <a:rPr lang="en-GB" err="1"/>
              <a:t>Thomassen</a:t>
            </a:r>
            <a:r>
              <a:rPr lang="en-GB"/>
              <a:t> et al., 2021, 10.1016/J.RESCONREC.2021.105917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78A58C1-460C-433B-2AFD-4D755CFCE7CA}"/>
              </a:ext>
            </a:extLst>
          </p:cNvPr>
          <p:cNvSpPr/>
          <p:nvPr/>
        </p:nvSpPr>
        <p:spPr>
          <a:xfrm>
            <a:off x="1661160" y="2019300"/>
            <a:ext cx="662940" cy="30480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570BEEE-5A3A-4166-71F1-F1A3977E6E9A}"/>
              </a:ext>
            </a:extLst>
          </p:cNvPr>
          <p:cNvGrpSpPr/>
          <p:nvPr/>
        </p:nvGrpSpPr>
        <p:grpSpPr>
          <a:xfrm>
            <a:off x="7937272" y="576379"/>
            <a:ext cx="914400" cy="914400"/>
            <a:chOff x="7022872" y="27739"/>
            <a:chExt cx="914400" cy="9144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1A732A7-0D2D-9453-6CBF-46BD83852088}"/>
                </a:ext>
              </a:extLst>
            </p:cNvPr>
            <p:cNvSpPr/>
            <p:nvPr/>
          </p:nvSpPr>
          <p:spPr>
            <a:xfrm>
              <a:off x="7022872" y="27739"/>
              <a:ext cx="914400" cy="914400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solidFill>
                  <a:schemeClr val="tx2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D29F69B-8CD9-F1A1-9019-FD5D2327AA6E}"/>
                </a:ext>
              </a:extLst>
            </p:cNvPr>
            <p:cNvSpPr txBox="1"/>
            <p:nvPr/>
          </p:nvSpPr>
          <p:spPr>
            <a:xfrm>
              <a:off x="7022872" y="269495"/>
              <a:ext cx="914399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2"/>
                  </a:solidFill>
                </a:rPr>
                <a:t>Economic</a:t>
              </a:r>
              <a:r>
                <a:rPr lang="en-GB" sz="1400" dirty="0">
                  <a:solidFill>
                    <a:schemeClr val="tx2"/>
                  </a:solidFill>
                </a:rPr>
                <a:t> </a:t>
              </a:r>
              <a:r>
                <a:rPr lang="en-GB" sz="700" dirty="0">
                  <a:solidFill>
                    <a:schemeClr val="tx2"/>
                  </a:solidFill>
                </a:rPr>
                <a:t>Bottleneck</a:t>
              </a:r>
              <a:endParaRPr lang="en-US" sz="1400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31196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B761EF3-87E9-642F-5697-36CE12E95CF2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GB"/>
              <a:t>Challenges in Re-use / Repair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2741B9-0F19-0D23-A901-DFE1D6D9A8DE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GB"/>
              <a:t>Repair </a:t>
            </a:r>
          </a:p>
          <a:p>
            <a:pPr marL="971550" lvl="1" indent="-342900"/>
            <a:r>
              <a:rPr lang="en-GB"/>
              <a:t>Technologically too complicated</a:t>
            </a:r>
          </a:p>
          <a:p>
            <a:pPr marL="971550" lvl="1" indent="-342900"/>
            <a:r>
              <a:rPr lang="en-GB"/>
              <a:t>Too expensive</a:t>
            </a:r>
          </a:p>
          <a:p>
            <a:pPr marL="342900" indent="-342900"/>
            <a:r>
              <a:rPr lang="en-GB"/>
              <a:t>Reuse</a:t>
            </a:r>
          </a:p>
          <a:p>
            <a:pPr marL="971550" lvl="1" indent="-342900"/>
            <a:r>
              <a:rPr lang="en-GB"/>
              <a:t>Quality assurance? </a:t>
            </a:r>
          </a:p>
          <a:p>
            <a:pPr marL="971550" lvl="1" indent="-342900"/>
            <a:r>
              <a:rPr lang="en-GB"/>
              <a:t>Lifetime prediction uncertainty </a:t>
            </a:r>
          </a:p>
          <a:p>
            <a:pPr marL="971550" lvl="1" indent="-342900"/>
            <a:r>
              <a:rPr lang="en-GB"/>
              <a:t>Too expensive compared with new one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9E3EBFE-BD89-BCE9-D962-E5BDB7185192}"/>
              </a:ext>
            </a:extLst>
          </p:cNvPr>
          <p:cNvSpPr/>
          <p:nvPr/>
        </p:nvSpPr>
        <p:spPr>
          <a:xfrm>
            <a:off x="6103620" y="1501140"/>
            <a:ext cx="2160000" cy="2160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/>
              <a:t>~100 EUR new panel </a:t>
            </a:r>
          </a:p>
          <a:p>
            <a:pPr algn="ctr"/>
            <a:endParaRPr lang="en-GB" sz="2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877C67-74E1-094B-9C67-C5C8BD3E1331}"/>
              </a:ext>
            </a:extLst>
          </p:cNvPr>
          <p:cNvSpPr txBox="1"/>
          <p:nvPr/>
        </p:nvSpPr>
        <p:spPr>
          <a:xfrm>
            <a:off x="4460468" y="4689771"/>
            <a:ext cx="526161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err="1"/>
              <a:t>Tsanakas</a:t>
            </a:r>
            <a:r>
              <a:rPr lang="en-GB"/>
              <a:t>, et al. (2020) https://doi.org/10.1002/PIP.3193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910392E-37EE-7C77-7AB0-F27DEECA9929}"/>
              </a:ext>
            </a:extLst>
          </p:cNvPr>
          <p:cNvGrpSpPr/>
          <p:nvPr/>
        </p:nvGrpSpPr>
        <p:grpSpPr>
          <a:xfrm>
            <a:off x="7937272" y="27739"/>
            <a:ext cx="914400" cy="914400"/>
            <a:chOff x="7022872" y="27739"/>
            <a:chExt cx="914400" cy="9144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ED4ADED-33F4-0C61-0BC5-B7E5D66762DF}"/>
                </a:ext>
              </a:extLst>
            </p:cNvPr>
            <p:cNvSpPr/>
            <p:nvPr/>
          </p:nvSpPr>
          <p:spPr>
            <a:xfrm>
              <a:off x="7022872" y="27739"/>
              <a:ext cx="914400" cy="914400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solidFill>
                  <a:schemeClr val="tx2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8C83CD7-9716-CDFC-40A7-A1E27BFCC480}"/>
                </a:ext>
              </a:extLst>
            </p:cNvPr>
            <p:cNvSpPr txBox="1"/>
            <p:nvPr/>
          </p:nvSpPr>
          <p:spPr>
            <a:xfrm>
              <a:off x="7022873" y="269495"/>
              <a:ext cx="914399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2"/>
                  </a:solidFill>
                </a:rPr>
                <a:t>Economic</a:t>
              </a:r>
              <a:r>
                <a:rPr lang="en-GB" sz="1400" dirty="0">
                  <a:solidFill>
                    <a:schemeClr val="tx2"/>
                  </a:solidFill>
                </a:rPr>
                <a:t> </a:t>
              </a:r>
              <a:r>
                <a:rPr lang="en-GB" sz="700" dirty="0">
                  <a:solidFill>
                    <a:schemeClr val="tx2"/>
                  </a:solidFill>
                </a:rPr>
                <a:t>Bottleneck</a:t>
              </a:r>
              <a:endParaRPr lang="en-US" sz="1400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7804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D98773AE-E70E-F38A-E132-EE057D977D27}"/>
              </a:ext>
            </a:extLst>
          </p:cNvPr>
          <p:cNvSpPr txBox="1"/>
          <p:nvPr/>
        </p:nvSpPr>
        <p:spPr>
          <a:xfrm>
            <a:off x="2975547" y="1786920"/>
            <a:ext cx="3192906" cy="2246769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/>
              <a:t>Lecture Journal</a:t>
            </a:r>
          </a:p>
          <a:p>
            <a:pPr algn="ctr"/>
            <a:r>
              <a:rPr lang="en-US" sz="1600" b="1"/>
              <a:t>What do you think could be the bottlenecks relevant for your storage technology? </a:t>
            </a:r>
            <a:endParaRPr lang="en-US" sz="1600" b="1">
              <a:cs typeface="Arial"/>
            </a:endParaRPr>
          </a:p>
          <a:p>
            <a:pPr algn="ctr"/>
            <a:endParaRPr lang="en-US" sz="1600" b="1"/>
          </a:p>
          <a:p>
            <a:pPr algn="ctr"/>
            <a:r>
              <a:rPr lang="en-US" sz="1600" b="1"/>
              <a:t>Are there any other bottlenecks that you can think of? </a:t>
            </a: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89805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35E8C0C-A91E-0CC4-9656-D20BF1EB6E52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GB"/>
              <a:t>Si solar panels – main bottlenecks</a:t>
            </a:r>
          </a:p>
        </p:txBody>
      </p:sp>
    </p:spTree>
    <p:extLst>
      <p:ext uri="{BB962C8B-B14F-4D97-AF65-F5344CB8AC3E}">
        <p14:creationId xmlns:p14="http://schemas.microsoft.com/office/powerpoint/2010/main" val="35112947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F0FEDEA-A33D-9804-0AD5-1F1E8B430468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GB"/>
              <a:t>Main bottlenecks – Si solar panels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3BF23B-8147-C004-FBBE-E2D2DC408AF6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GB"/>
              <a:t>Encapsulant </a:t>
            </a:r>
          </a:p>
          <a:p>
            <a:r>
              <a:rPr lang="en-GB"/>
              <a:t>Low amounts of End-of-life panels </a:t>
            </a:r>
          </a:p>
          <a:p>
            <a:r>
              <a:rPr lang="en-GB"/>
              <a:t>Low cost of new panels</a:t>
            </a:r>
          </a:p>
          <a:p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748291F-E7B8-1673-8F24-DC1D2A1322DB}"/>
              </a:ext>
            </a:extLst>
          </p:cNvPr>
          <p:cNvGrpSpPr/>
          <p:nvPr/>
        </p:nvGrpSpPr>
        <p:grpSpPr>
          <a:xfrm rot="16200000">
            <a:off x="6002554" y="1655264"/>
            <a:ext cx="1627889" cy="4070347"/>
            <a:chOff x="6659053" y="107973"/>
            <a:chExt cx="2192595" cy="5499054"/>
          </a:xfrm>
        </p:grpSpPr>
        <p:pic>
          <p:nvPicPr>
            <p:cNvPr id="5" name="Picture 4" descr="A ring on a table&#10;&#10;Description automatically generated with low confidence">
              <a:extLst>
                <a:ext uri="{FF2B5EF4-FFF2-40B4-BE49-F238E27FC236}">
                  <a16:creationId xmlns:a16="http://schemas.microsoft.com/office/drawing/2014/main" id="{3652BFA7-06D1-9C9A-16F1-8E7DA1F342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5250" t="58318" r="40889" b="27411"/>
            <a:stretch/>
          </p:blipFill>
          <p:spPr>
            <a:xfrm rot="16200000">
              <a:off x="5005824" y="1761202"/>
              <a:ext cx="5499054" cy="2192595"/>
            </a:xfrm>
            <a:prstGeom prst="rect">
              <a:avLst/>
            </a:prstGeom>
          </p:spPr>
        </p:pic>
        <p:sp>
          <p:nvSpPr>
            <p:cNvPr id="6" name="Right Bracket 5">
              <a:extLst>
                <a:ext uri="{FF2B5EF4-FFF2-40B4-BE49-F238E27FC236}">
                  <a16:creationId xmlns:a16="http://schemas.microsoft.com/office/drawing/2014/main" id="{ABEEC266-A2FC-CCDA-BDB1-AA318DDA86AE}"/>
                </a:ext>
              </a:extLst>
            </p:cNvPr>
            <p:cNvSpPr/>
            <p:nvPr/>
          </p:nvSpPr>
          <p:spPr>
            <a:xfrm rot="5400000">
              <a:off x="7842946" y="4657412"/>
              <a:ext cx="45719" cy="1553496"/>
            </a:xfrm>
            <a:prstGeom prst="rightBracket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3FCAC49-39DC-FA6F-2967-D0A91CA1B7B8}"/>
                </a:ext>
              </a:extLst>
            </p:cNvPr>
            <p:cNvSpPr txBox="1"/>
            <p:nvPr/>
          </p:nvSpPr>
          <p:spPr>
            <a:xfrm>
              <a:off x="7523402" y="4966916"/>
              <a:ext cx="851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>
                  <a:solidFill>
                    <a:schemeClr val="bg1"/>
                  </a:solidFill>
                </a:rPr>
                <a:t>5 mm 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358A7B4-1E9B-08C3-5CCD-BB5D5E4C327B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6769340" y="1840676"/>
              <a:ext cx="830654" cy="617826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12447BD-7AAC-8F92-4546-93B48FA0A5DB}"/>
                </a:ext>
              </a:extLst>
            </p:cNvPr>
            <p:cNvSpPr txBox="1"/>
            <p:nvPr/>
          </p:nvSpPr>
          <p:spPr>
            <a:xfrm rot="5400000">
              <a:off x="6591063" y="1264903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>
                  <a:solidFill>
                    <a:schemeClr val="bg1"/>
                  </a:solidFill>
                </a:rPr>
                <a:t>cell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4718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02D6D1-30C6-0B0A-F508-FA01FF600656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GB"/>
              <a:t>Reflection on previous topics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89EBBA08-6E62-6789-BF64-C48CD10F2194}"/>
              </a:ext>
            </a:extLst>
          </p:cNvPr>
          <p:cNvSpPr txBox="1"/>
          <p:nvPr/>
        </p:nvSpPr>
        <p:spPr>
          <a:xfrm>
            <a:off x="2792903" y="1074018"/>
            <a:ext cx="3699596" cy="2985433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/>
              <a:t>Lecture Journal</a:t>
            </a:r>
          </a:p>
          <a:p>
            <a:pPr algn="ctr"/>
            <a:r>
              <a:rPr lang="en-US" sz="1600" b="1"/>
              <a:t>What are the different stages in recycling of electronic waste and what is the purpose of each of the steps?</a:t>
            </a:r>
            <a:endParaRPr lang="en-US" sz="1600" b="1">
              <a:cs typeface="Arial"/>
            </a:endParaRPr>
          </a:p>
          <a:p>
            <a:pPr algn="ctr"/>
            <a:endParaRPr lang="en-US" sz="1600" b="1"/>
          </a:p>
          <a:p>
            <a:pPr algn="ctr"/>
            <a:r>
              <a:rPr lang="en-US" sz="1600" b="1" i="1"/>
              <a:t>(DO NOT reflect on reduce, refurbish, reuse etc., reflect on the industrial recycling), it is not important to be fully correct but rather what you remember.</a:t>
            </a:r>
            <a:endParaRPr lang="en-US" sz="1600" b="1" i="1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99611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1FA5394-C99E-DC16-3BB3-EF47253101B2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37421" y="250665"/>
            <a:ext cx="7669159" cy="1352265"/>
          </a:xfrm>
        </p:spPr>
        <p:txBody>
          <a:bodyPr/>
          <a:lstStyle/>
          <a:p>
            <a:r>
              <a:rPr lang="en-US"/>
              <a:t>Take-home message</a:t>
            </a:r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92AD9A-9B3D-44CA-E6BE-0231956F122E}"/>
              </a:ext>
            </a:extLst>
          </p:cNvPr>
          <p:cNvSpPr txBox="1"/>
          <p:nvPr/>
        </p:nvSpPr>
        <p:spPr>
          <a:xfrm>
            <a:off x="822961" y="1577340"/>
            <a:ext cx="7330440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Recycling is important for Circular Economy, but there are still many challenges to overcome. </a:t>
            </a:r>
            <a:endParaRPr lang="en-US" sz="3600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42523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150314-734E-70F3-3123-D3E90ABA221F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GB"/>
              <a:t>Sorting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DC7530-2476-85D7-CCA9-87D2C8E29B74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Need to sort different kinds of: </a:t>
            </a:r>
          </a:p>
          <a:p>
            <a:pPr marL="971550" lvl="1" indent="-342900"/>
            <a:r>
              <a:rPr lang="en-GB"/>
              <a:t>Batteries</a:t>
            </a:r>
          </a:p>
          <a:p>
            <a:pPr marL="971550" lvl="1" indent="-342900"/>
            <a:r>
              <a:rPr lang="en-GB"/>
              <a:t>Solar panels</a:t>
            </a:r>
          </a:p>
        </p:txBody>
      </p:sp>
      <p:pic>
        <p:nvPicPr>
          <p:cNvPr id="5" name="Picture 4" descr="A person picking up a pile of batteries&#10;&#10;Description automatically generated with medium confidence">
            <a:extLst>
              <a:ext uri="{FF2B5EF4-FFF2-40B4-BE49-F238E27FC236}">
                <a16:creationId xmlns:a16="http://schemas.microsoft.com/office/drawing/2014/main" id="{DEAC4514-B112-2618-4CC7-735141047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8135" y="1760220"/>
            <a:ext cx="4251960" cy="2834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F26418-6A99-901C-F0AD-71677E728B17}"/>
              </a:ext>
            </a:extLst>
          </p:cNvPr>
          <p:cNvSpPr txBox="1"/>
          <p:nvPr/>
        </p:nvSpPr>
        <p:spPr>
          <a:xfrm>
            <a:off x="5836285" y="4837534"/>
            <a:ext cx="320865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/>
              <a:t>https://www.sortbat.be/expertise/sorting-batteries</a:t>
            </a:r>
          </a:p>
        </p:txBody>
      </p:sp>
    </p:spTree>
    <p:extLst>
      <p:ext uri="{BB962C8B-B14F-4D97-AF65-F5344CB8AC3E}">
        <p14:creationId xmlns:p14="http://schemas.microsoft.com/office/powerpoint/2010/main" val="1257557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677D1D7-6654-B109-CDC7-A4DE5C405AB6}"/>
              </a:ext>
            </a:extLst>
          </p:cNvPr>
          <p:cNvGrpSpPr/>
          <p:nvPr/>
        </p:nvGrpSpPr>
        <p:grpSpPr>
          <a:xfrm>
            <a:off x="3413761" y="-2"/>
            <a:ext cx="5730239" cy="5706383"/>
            <a:chOff x="3413761" y="-2"/>
            <a:chExt cx="5730239" cy="5706383"/>
          </a:xfrm>
        </p:grpSpPr>
        <p:sp>
          <p:nvSpPr>
            <p:cNvPr id="12" name="Right Triangle 11">
              <a:extLst>
                <a:ext uri="{FF2B5EF4-FFF2-40B4-BE49-F238E27FC236}">
                  <a16:creationId xmlns:a16="http://schemas.microsoft.com/office/drawing/2014/main" id="{A94C3004-93E9-C985-A239-98B1984F1C9B}"/>
                </a:ext>
              </a:extLst>
            </p:cNvPr>
            <p:cNvSpPr/>
            <p:nvPr/>
          </p:nvSpPr>
          <p:spPr>
            <a:xfrm rot="16200000">
              <a:off x="1406391" y="2007368"/>
              <a:ext cx="5706383" cy="1691643"/>
            </a:xfrm>
            <a:prstGeom prst="rt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9427E28-587C-DCA7-A45C-C1175A73476F}"/>
                </a:ext>
              </a:extLst>
            </p:cNvPr>
            <p:cNvSpPr/>
            <p:nvPr/>
          </p:nvSpPr>
          <p:spPr>
            <a:xfrm>
              <a:off x="5105404" y="0"/>
              <a:ext cx="4038596" cy="545592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B64D10B-82D4-A1ED-9AA9-65131E4C459D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GB"/>
              <a:t>In summary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2C26A3-0006-1F51-7D07-5B76F461557D}"/>
              </a:ext>
            </a:extLst>
          </p:cNvPr>
          <p:cNvSpPr txBox="1"/>
          <p:nvPr/>
        </p:nvSpPr>
        <p:spPr>
          <a:xfrm>
            <a:off x="406628" y="1915418"/>
            <a:ext cx="32461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b="1"/>
              <a:t>Struggle to compete with primary production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0DA6C7-4A92-9E68-1A72-365050C9EBFB}"/>
              </a:ext>
            </a:extLst>
          </p:cNvPr>
          <p:cNvSpPr txBox="1"/>
          <p:nvPr/>
        </p:nvSpPr>
        <p:spPr>
          <a:xfrm>
            <a:off x="4810988" y="1088172"/>
            <a:ext cx="32461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b="1"/>
              <a:t>Not enough waste 🙈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3B3A55-8C19-286B-FC62-3B072E61634B}"/>
              </a:ext>
            </a:extLst>
          </p:cNvPr>
          <p:cNvSpPr txBox="1"/>
          <p:nvPr/>
        </p:nvSpPr>
        <p:spPr>
          <a:xfrm>
            <a:off x="4917668" y="1915418"/>
            <a:ext cx="32461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b="1"/>
              <a:t>Not enough valuables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1DD0D2-55C8-D571-9E0A-8F0D958A8288}"/>
              </a:ext>
            </a:extLst>
          </p:cNvPr>
          <p:cNvSpPr txBox="1"/>
          <p:nvPr/>
        </p:nvSpPr>
        <p:spPr>
          <a:xfrm>
            <a:off x="4783276" y="2742664"/>
            <a:ext cx="32461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b="1"/>
              <a:t>Re-use, repair too expensive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170CC7-9F45-4CFB-41C0-54AC12034F71}"/>
              </a:ext>
            </a:extLst>
          </p:cNvPr>
          <p:cNvSpPr txBox="1"/>
          <p:nvPr/>
        </p:nvSpPr>
        <p:spPr>
          <a:xfrm>
            <a:off x="4411980" y="3689077"/>
            <a:ext cx="32461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b="1"/>
              <a:t>Policy?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B04069-F3E9-3CFF-ABFA-6798D8260818}"/>
              </a:ext>
            </a:extLst>
          </p:cNvPr>
          <p:cNvSpPr txBox="1"/>
          <p:nvPr/>
        </p:nvSpPr>
        <p:spPr>
          <a:xfrm>
            <a:off x="406628" y="3032224"/>
            <a:ext cx="32461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b="1"/>
              <a:t>Device complexity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7BBAB2-4E93-47BC-5750-A0B484520F9A}"/>
              </a:ext>
            </a:extLst>
          </p:cNvPr>
          <p:cNvSpPr txBox="1"/>
          <p:nvPr/>
        </p:nvSpPr>
        <p:spPr>
          <a:xfrm>
            <a:off x="406628" y="3710925"/>
            <a:ext cx="32461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b="1"/>
              <a:t>Recycling is not taken into account </a:t>
            </a:r>
          </a:p>
        </p:txBody>
      </p:sp>
    </p:spTree>
    <p:extLst>
      <p:ext uri="{BB962C8B-B14F-4D97-AF65-F5344CB8AC3E}">
        <p14:creationId xmlns:p14="http://schemas.microsoft.com/office/powerpoint/2010/main" val="10937155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724F0EF-EB91-1081-A7E7-93352525E695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292329" y="28438"/>
            <a:ext cx="4752112" cy="999574"/>
          </a:xfrm>
        </p:spPr>
        <p:txBody>
          <a:bodyPr/>
          <a:lstStyle/>
          <a:p>
            <a:r>
              <a:rPr lang="en-GB"/>
              <a:t>M – unrecoverable materials  </a:t>
            </a:r>
          </a:p>
        </p:txBody>
      </p:sp>
      <p:pic>
        <p:nvPicPr>
          <p:cNvPr id="11" name="Picture 10" descr="A diagram of a periodic table&#10;&#10;Description automatically generated">
            <a:extLst>
              <a:ext uri="{FF2B5EF4-FFF2-40B4-BE49-F238E27FC236}">
                <a16:creationId xmlns:a16="http://schemas.microsoft.com/office/drawing/2014/main" id="{1F018481-F3C3-AFF1-C268-53D206E1D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0028" y="0"/>
            <a:ext cx="4013972" cy="51435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588F182-9B95-FC2E-5737-3D716CD2888F}"/>
              </a:ext>
            </a:extLst>
          </p:cNvPr>
          <p:cNvSpPr txBox="1"/>
          <p:nvPr/>
        </p:nvSpPr>
        <p:spPr>
          <a:xfrm>
            <a:off x="2614545" y="4537981"/>
            <a:ext cx="2472690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/>
              <a:t>Reuter et al., (2019). https://doi.org/10.1146/ANNUREV-MATSCI-070218-010057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185BD77-AA0D-49AE-B6B2-6CA9A757D1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185"/>
          <a:stretch/>
        </p:blipFill>
        <p:spPr bwMode="auto">
          <a:xfrm>
            <a:off x="381998" y="1149318"/>
            <a:ext cx="3357655" cy="316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9BED335-1006-28EB-DA67-3F30FDAE8FAF}"/>
              </a:ext>
            </a:extLst>
          </p:cNvPr>
          <p:cNvSpPr txBox="1"/>
          <p:nvPr/>
        </p:nvSpPr>
        <p:spPr>
          <a:xfrm>
            <a:off x="2060825" y="3624850"/>
            <a:ext cx="241173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K. Miettunen, A. Santasalo-Aarnio,. </a:t>
            </a:r>
            <a:r>
              <a:rPr lang="en-US" sz="1100" b="0" i="0" u="sng" strike="noStrike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5"/>
              </a:rPr>
              <a:t>https://doi.org/10.1016/j.jclepro.2021.128743</a:t>
            </a:r>
            <a:r>
              <a:rPr lang="en-US" sz="11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 </a:t>
            </a:r>
            <a:endParaRPr lang="en-GB" sz="1100"/>
          </a:p>
        </p:txBody>
      </p:sp>
    </p:spTree>
    <p:extLst>
      <p:ext uri="{BB962C8B-B14F-4D97-AF65-F5344CB8AC3E}">
        <p14:creationId xmlns:p14="http://schemas.microsoft.com/office/powerpoint/2010/main" val="4263922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8C7ECD0-E636-990B-ED40-52D67877666E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GB"/>
              <a:t>Learning outcomes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2A4CE9-460A-55E1-A70C-5C5B77408553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 lIns="0" tIns="0" rIns="0" bIns="0"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Understand what are the bottlenecks in current recycling of energy related technologies?</a:t>
            </a:r>
          </a:p>
        </p:txBody>
      </p:sp>
    </p:spTree>
    <p:extLst>
      <p:ext uri="{BB962C8B-B14F-4D97-AF65-F5344CB8AC3E}">
        <p14:creationId xmlns:p14="http://schemas.microsoft.com/office/powerpoint/2010/main" val="1827566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0D37D9-0984-EEF8-C06C-1D7FA97B117B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GB"/>
              <a:t>Overview of recycling – back to A2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39EA7984-D4C0-E20C-1702-B5A6E503D47B}"/>
              </a:ext>
            </a:extLst>
          </p:cNvPr>
          <p:cNvSpPr txBox="1"/>
          <p:nvPr/>
        </p:nvSpPr>
        <p:spPr>
          <a:xfrm>
            <a:off x="3490623" y="4290328"/>
            <a:ext cx="5653377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/>
              <a:t>K. Miettunen, A. Santasalo-Aarnio, “Eco-design for dye solar cells: from hazardous waste to profitable recovery” J. Cleaner Production, 320 (2021) 128743. https://doi.org/10.1016/j.jclepro.2021.128743 </a:t>
            </a:r>
            <a:endParaRPr lang="en-GB"/>
          </a:p>
        </p:txBody>
      </p:sp>
      <p:pic>
        <p:nvPicPr>
          <p:cNvPr id="5" name="Picture 4" descr="A green card with black text and symbols&#10;&#10;Description automatically generated">
            <a:extLst>
              <a:ext uri="{FF2B5EF4-FFF2-40B4-BE49-F238E27FC236}">
                <a16:creationId xmlns:a16="http://schemas.microsoft.com/office/drawing/2014/main" id="{DBD687CE-8C0D-09BB-D115-5F5334CAB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350" y="1996931"/>
            <a:ext cx="7349300" cy="114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094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5E66F1-6A28-9DD8-86EE-8FF205A433F1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GB"/>
              <a:t>Bottlenecks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2AD3D3-33CC-311A-A6A5-EC7FD0F19D3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1162" y="1202897"/>
            <a:ext cx="1836000" cy="1836000"/>
          </a:xfrm>
        </p:spPr>
        <p:txBody>
          <a:bodyPr/>
          <a:lstStyle/>
          <a:p>
            <a:r>
              <a:rPr lang="en-GB"/>
              <a:t>General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2E17B8-7BB2-E048-8C4E-5A6858A6455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18707" y="1202897"/>
            <a:ext cx="1836000" cy="1836000"/>
          </a:xfrm>
        </p:spPr>
        <p:txBody>
          <a:bodyPr/>
          <a:lstStyle/>
          <a:p>
            <a:r>
              <a:rPr lang="en-GB"/>
              <a:t>Material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CDC7721-605E-AAC9-5FF1-6444F86F4CD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56252" y="1149557"/>
            <a:ext cx="1836000" cy="1836000"/>
          </a:xfrm>
        </p:spPr>
        <p:txBody>
          <a:bodyPr/>
          <a:lstStyle/>
          <a:p>
            <a:r>
              <a:rPr lang="en-GB"/>
              <a:t>Economic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923FF0B7-5833-1EDA-417B-DDA19D144868}"/>
              </a:ext>
            </a:extLst>
          </p:cNvPr>
          <p:cNvSpPr txBox="1">
            <a:spLocks/>
          </p:cNvSpPr>
          <p:nvPr/>
        </p:nvSpPr>
        <p:spPr>
          <a:xfrm>
            <a:off x="6993797" y="1149557"/>
            <a:ext cx="1836000" cy="18360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78" tIns="34288" rIns="68578" bIns="34288" rtlCol="0" anchor="ctr"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lang="en-US" sz="1875" b="1" kern="1200" smtClean="0">
                <a:solidFill>
                  <a:schemeClr val="tx2"/>
                </a:solidFill>
                <a:latin typeface="Arial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lang="en-US" sz="1350" kern="120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lang="en-US" sz="1350" kern="120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lang="en-US" sz="1350" kern="120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lang="fi-FI"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Environ-mental</a:t>
            </a:r>
          </a:p>
        </p:txBody>
      </p:sp>
    </p:spTree>
    <p:extLst>
      <p:ext uri="{BB962C8B-B14F-4D97-AF65-F5344CB8AC3E}">
        <p14:creationId xmlns:p14="http://schemas.microsoft.com/office/powerpoint/2010/main" val="4035345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BD93D2AD-D94F-60E6-5801-C7460FAED9EF}"/>
              </a:ext>
            </a:extLst>
          </p:cNvPr>
          <p:cNvSpPr/>
          <p:nvPr/>
        </p:nvSpPr>
        <p:spPr>
          <a:xfrm>
            <a:off x="7937272" y="27739"/>
            <a:ext cx="914400" cy="91440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chemeClr val="tx2"/>
                </a:solidFill>
              </a:rPr>
              <a:t>General</a:t>
            </a:r>
            <a:r>
              <a:rPr lang="en-GB" sz="1000">
                <a:solidFill>
                  <a:schemeClr val="tx2"/>
                </a:solidFill>
              </a:rPr>
              <a:t> </a:t>
            </a:r>
            <a:r>
              <a:rPr lang="en-GB" sz="700">
                <a:solidFill>
                  <a:schemeClr val="tx2"/>
                </a:solidFill>
              </a:rPr>
              <a:t>Bottleneck</a:t>
            </a:r>
            <a:endParaRPr lang="en-US" sz="1000">
              <a:solidFill>
                <a:schemeClr val="tx2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EA10BA-445E-0BD7-F6F4-E1A7F2FC6154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GB"/>
              <a:t>Collection issue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6A333E-1D0F-8863-6073-8AC20AA0F2BD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Hording devices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Incorrect disposal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Transportation</a:t>
            </a:r>
          </a:p>
        </p:txBody>
      </p:sp>
      <p:pic>
        <p:nvPicPr>
          <p:cNvPr id="5" name="Picture 4" descr="A pile of electronics and devices&#10;&#10;Description automatically generated">
            <a:extLst>
              <a:ext uri="{FF2B5EF4-FFF2-40B4-BE49-F238E27FC236}">
                <a16:creationId xmlns:a16="http://schemas.microsoft.com/office/drawing/2014/main" id="{A2547C22-4D89-39FB-5128-EDB45373A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5657" y="850746"/>
            <a:ext cx="5119568" cy="3414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BE9DA3-E00E-9370-9B1F-8834C6FF38ED}"/>
              </a:ext>
            </a:extLst>
          </p:cNvPr>
          <p:cNvSpPr txBox="1"/>
          <p:nvPr/>
        </p:nvSpPr>
        <p:spPr>
          <a:xfrm>
            <a:off x="4121176" y="4889584"/>
            <a:ext cx="509947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>
                <a:solidFill>
                  <a:schemeClr val="bg1">
                    <a:lumMod val="65000"/>
                  </a:schemeClr>
                </a:solidFill>
              </a:rPr>
              <a:t>https://www.letsrecycle.com/news/uk-households-hoarding-20-7m-electrical-items/</a:t>
            </a:r>
          </a:p>
        </p:txBody>
      </p:sp>
    </p:spTree>
    <p:extLst>
      <p:ext uri="{BB962C8B-B14F-4D97-AF65-F5344CB8AC3E}">
        <p14:creationId xmlns:p14="http://schemas.microsoft.com/office/powerpoint/2010/main" val="1246004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245A23C-6013-28F2-E425-08FAB76C06E8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GB"/>
              <a:t>Pre-treatment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F508A0-F95A-4BAA-7521-52918CC1BCB6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292328" y="1249087"/>
            <a:ext cx="8492897" cy="3049460"/>
          </a:xfrm>
        </p:spPr>
        <p:txBody>
          <a:bodyPr/>
          <a:lstStyle/>
          <a:p>
            <a:r>
              <a:rPr lang="en-GB"/>
              <a:t>What do we do with the device before material recovery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Dismantling standards / guidelines  not existent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To crush or not to crush?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144571-C0AC-C1B1-3E19-FF98AE14FA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457" r="17407"/>
          <a:stretch/>
        </p:blipFill>
        <p:spPr>
          <a:xfrm rot="5400000">
            <a:off x="2081643" y="1002897"/>
            <a:ext cx="143256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24BD8D-5D95-76D8-2606-1170B9E687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047" t="43886" r="32941" b="36336"/>
          <a:stretch/>
        </p:blipFill>
        <p:spPr>
          <a:xfrm>
            <a:off x="6029698" y="2128736"/>
            <a:ext cx="2542801" cy="2162191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61024C8F-55F6-8252-7C64-AA9F910C8817}"/>
              </a:ext>
            </a:extLst>
          </p:cNvPr>
          <p:cNvSpPr/>
          <p:nvPr/>
        </p:nvSpPr>
        <p:spPr>
          <a:xfrm>
            <a:off x="7937272" y="27739"/>
            <a:ext cx="914400" cy="91440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chemeClr val="tx2"/>
                </a:solidFill>
              </a:rPr>
              <a:t>General</a:t>
            </a:r>
            <a:r>
              <a:rPr lang="en-GB" sz="1000">
                <a:solidFill>
                  <a:schemeClr val="tx2"/>
                </a:solidFill>
              </a:rPr>
              <a:t> </a:t>
            </a:r>
            <a:r>
              <a:rPr lang="en-GB" sz="700">
                <a:solidFill>
                  <a:schemeClr val="tx2"/>
                </a:solidFill>
              </a:rPr>
              <a:t>Bottleneck</a:t>
            </a:r>
            <a:endParaRPr lang="en-US" sz="10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675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58B1A6F-8267-5A75-0679-86809D35379D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GB"/>
              <a:t>Recycling not taken into account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528B73-3F79-9BA1-67E5-0D7076E7CC58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292329" y="1658444"/>
            <a:ext cx="3083332" cy="304946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Glued parts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Sealed parts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Multilayer materials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Designed to break not to last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AF71C9-0039-2B01-1115-C6ED7707DC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926" r="12568"/>
          <a:stretch/>
        </p:blipFill>
        <p:spPr>
          <a:xfrm>
            <a:off x="3314700" y="1160001"/>
            <a:ext cx="5669280" cy="3547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327AD25-211B-3DB4-C599-AD8E3A023565}"/>
              </a:ext>
            </a:extLst>
          </p:cNvPr>
          <p:cNvSpPr/>
          <p:nvPr/>
        </p:nvSpPr>
        <p:spPr>
          <a:xfrm>
            <a:off x="8229600" y="71025"/>
            <a:ext cx="914400" cy="91440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chemeClr val="tx2"/>
                </a:solidFill>
              </a:rPr>
              <a:t>General</a:t>
            </a:r>
            <a:r>
              <a:rPr lang="en-GB" sz="1000">
                <a:solidFill>
                  <a:schemeClr val="tx2"/>
                </a:solidFill>
              </a:rPr>
              <a:t> </a:t>
            </a:r>
            <a:r>
              <a:rPr lang="en-GB" sz="700">
                <a:solidFill>
                  <a:schemeClr val="tx2"/>
                </a:solidFill>
              </a:rPr>
              <a:t>Bottleneck</a:t>
            </a:r>
            <a:endParaRPr lang="en-US" sz="10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174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27D728-BD5C-4812-4F69-9C6AF3AF40E5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GB"/>
              <a:t>Device complexity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E79CB9-5640-9898-289D-6BC02FD8B67D}"/>
              </a:ext>
            </a:extLst>
          </p:cNvPr>
          <p:cNvSpPr txBox="1"/>
          <p:nvPr/>
        </p:nvSpPr>
        <p:spPr>
          <a:xfrm>
            <a:off x="4903470" y="4605221"/>
            <a:ext cx="4579620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err="1"/>
              <a:t>Zepf</a:t>
            </a:r>
            <a:r>
              <a:rPr lang="en-GB" sz="1050"/>
              <a:t> V., </a:t>
            </a:r>
            <a:r>
              <a:rPr lang="en-GB" sz="1050" err="1"/>
              <a:t>Reller</a:t>
            </a:r>
            <a:r>
              <a:rPr lang="en-GB" sz="1050"/>
              <a:t> A., Rennie C., Ashfield M. &amp; Simmons J.,</a:t>
            </a:r>
          </a:p>
          <a:p>
            <a:r>
              <a:rPr lang="en-GB" sz="1050"/>
              <a:t>BP (2014): Materials critical to the energy industry.</a:t>
            </a:r>
          </a:p>
          <a:p>
            <a:r>
              <a:rPr lang="en-GB" sz="1050"/>
              <a:t>An introduction. 2nd edition.</a:t>
            </a:r>
          </a:p>
        </p:txBody>
      </p:sp>
      <p:pic>
        <p:nvPicPr>
          <p:cNvPr id="3" name="Picture 2" descr="A diagram of a car and a vehicle&#10;&#10;Description automatically generated with medium confidence">
            <a:extLst>
              <a:ext uri="{FF2B5EF4-FFF2-40B4-BE49-F238E27FC236}">
                <a16:creationId xmlns:a16="http://schemas.microsoft.com/office/drawing/2014/main" id="{9174A493-3D86-30B2-6DD0-3A98762648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12"/>
          <a:stretch/>
        </p:blipFill>
        <p:spPr>
          <a:xfrm>
            <a:off x="1052217" y="1434412"/>
            <a:ext cx="7307580" cy="306997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A7CB639E-675A-A2AA-0960-AF276094AA15}"/>
              </a:ext>
            </a:extLst>
          </p:cNvPr>
          <p:cNvSpPr/>
          <p:nvPr/>
        </p:nvSpPr>
        <p:spPr>
          <a:xfrm>
            <a:off x="7937272" y="27739"/>
            <a:ext cx="914400" cy="91440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chemeClr val="tx2"/>
                </a:solidFill>
              </a:rPr>
              <a:t>Material</a:t>
            </a:r>
            <a:r>
              <a:rPr lang="en-GB" sz="1000">
                <a:solidFill>
                  <a:schemeClr val="tx2"/>
                </a:solidFill>
              </a:rPr>
              <a:t> </a:t>
            </a:r>
            <a:r>
              <a:rPr lang="en-GB" sz="700">
                <a:solidFill>
                  <a:schemeClr val="tx2"/>
                </a:solidFill>
              </a:rPr>
              <a:t>Bottleneck</a:t>
            </a:r>
            <a:endParaRPr lang="en-US" sz="10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0139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11">
      <a:dk1>
        <a:sysClr val="windowText" lastClr="000000"/>
      </a:dk1>
      <a:lt1>
        <a:sysClr val="window" lastClr="FFFFFF"/>
      </a:lt1>
      <a:dk2>
        <a:srgbClr val="BB16A3"/>
      </a:dk2>
      <a:lt2>
        <a:srgbClr val="D673C8"/>
      </a:lt2>
      <a:accent1>
        <a:srgbClr val="0C0C0C"/>
      </a:accent1>
      <a:accent2>
        <a:srgbClr val="595959"/>
      </a:accent2>
      <a:accent3>
        <a:srgbClr val="A5A5A5"/>
      </a:accent3>
      <a:accent4>
        <a:srgbClr val="D8D8D8"/>
      </a:accent4>
      <a:accent5>
        <a:srgbClr val="F2F2F2"/>
      </a:accent5>
      <a:accent6>
        <a:srgbClr val="FFFFFF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alto_ENG_169_EN.pptx" id="{D74F065A-4BCC-41B9-868B-DFF316E81F4C}" vid="{A3A6B9A7-024E-4D34-BA87-A8578884015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647e321-efd1-48cc-b80b-d97109f2053d">
      <Terms xmlns="http://schemas.microsoft.com/office/infopath/2007/PartnerControls"/>
    </lcf76f155ced4ddcb4097134ff3c332f>
    <TaxCatchAll xmlns="1d225d29-be60-4425-8b43-944e365092e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6C317693C3FF40AB8D9C39F8D9F33A" ma:contentTypeVersion="11" ma:contentTypeDescription="Create a new document." ma:contentTypeScope="" ma:versionID="78b28cf9cbd14d47749eadc7f26e6744">
  <xsd:schema xmlns:xsd="http://www.w3.org/2001/XMLSchema" xmlns:xs="http://www.w3.org/2001/XMLSchema" xmlns:p="http://schemas.microsoft.com/office/2006/metadata/properties" xmlns:ns2="a647e321-efd1-48cc-b80b-d97109f2053d" xmlns:ns3="1d225d29-be60-4425-8b43-944e365092e7" targetNamespace="http://schemas.microsoft.com/office/2006/metadata/properties" ma:root="true" ma:fieldsID="e6f1ce4ee4ff19398a77ae13142916c0" ns2:_="" ns3:_="">
    <xsd:import namespace="a647e321-efd1-48cc-b80b-d97109f2053d"/>
    <xsd:import namespace="1d225d29-be60-4425-8b43-944e365092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47e321-efd1-48cc-b80b-d97109f205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2d61bb93-c830-477f-800c-34a01ab1e79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225d29-be60-4425-8b43-944e365092e7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f534da5f-2e81-4caa-893d-9a479425d73d}" ma:internalName="TaxCatchAll" ma:showField="CatchAllData" ma:web="1d225d29-be60-4425-8b43-944e365092e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D29900C-402E-4F95-B7F1-C7DC60FCE41C}">
  <ds:schemaRefs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1d225d29-be60-4425-8b43-944e365092e7"/>
    <ds:schemaRef ds:uri="a647e321-efd1-48cc-b80b-d97109f2053d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BC71B62-5B98-44ED-B2B4-7A65A6F4561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368464E-E00D-4EB1-8648-798EB395BF0E}">
  <ds:schemaRefs>
    <ds:schemaRef ds:uri="1d225d29-be60-4425-8b43-944e365092e7"/>
    <ds:schemaRef ds:uri="a647e321-efd1-48cc-b80b-d97109f2053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Aalto_ENG_169_EN</Template>
  <TotalTime>34</TotalTime>
  <Words>750</Words>
  <Application>Microsoft Office PowerPoint</Application>
  <PresentationFormat>On-screen Show (16:9)</PresentationFormat>
  <Paragraphs>138</Paragraphs>
  <Slides>23</Slides>
  <Notes>8</Notes>
  <HiddenSlides>3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Arial</vt:lpstr>
      <vt:lpstr>Calibri</vt:lpstr>
      <vt:lpstr>Office-teema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Aalto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Jech Simon</dc:creator>
  <cp:lastModifiedBy>Jech Simon</cp:lastModifiedBy>
  <cp:revision>1</cp:revision>
  <dcterms:created xsi:type="dcterms:W3CDTF">2023-11-09T11:45:51Z</dcterms:created>
  <dcterms:modified xsi:type="dcterms:W3CDTF">2023-11-15T14:11:20Z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0x0101000B6C317693C3FF40AB8D9C39F8D9F33A</vt:lpwstr>
  </property>
  <property fmtid="{D5CDD505-2E9C-101B-9397-08002B2CF9AE}" pid="3" name="MediaServiceImageTags">
    <vt:lpwstr/>
  </property>
</Properties>
</file>