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378" r:id="rId5"/>
    <p:sldId id="1180" r:id="rId6"/>
    <p:sldId id="1179" r:id="rId7"/>
    <p:sldId id="1181" r:id="rId8"/>
    <p:sldId id="1182" r:id="rId9"/>
    <p:sldId id="1178" r:id="rId10"/>
    <p:sldId id="1264" r:id="rId11"/>
    <p:sldId id="1266" r:id="rId12"/>
    <p:sldId id="1267" r:id="rId13"/>
    <p:sldId id="1268" r:id="rId14"/>
    <p:sldId id="1269" r:id="rId15"/>
    <p:sldId id="1270" r:id="rId16"/>
    <p:sldId id="1271" r:id="rId17"/>
    <p:sldId id="1242" r:id="rId18"/>
    <p:sldId id="1205" r:id="rId19"/>
    <p:sldId id="1240" r:id="rId20"/>
    <p:sldId id="1206" r:id="rId21"/>
    <p:sldId id="1207" r:id="rId22"/>
    <p:sldId id="1236" r:id="rId23"/>
    <p:sldId id="1216" r:id="rId24"/>
    <p:sldId id="1214" r:id="rId25"/>
    <p:sldId id="1224" r:id="rId26"/>
    <p:sldId id="1226" r:id="rId27"/>
    <p:sldId id="1227" r:id="rId28"/>
    <p:sldId id="1188" r:id="rId29"/>
    <p:sldId id="1229" r:id="rId30"/>
    <p:sldId id="1231" r:id="rId31"/>
    <p:sldId id="1232" r:id="rId32"/>
    <p:sldId id="1234" r:id="rId33"/>
    <p:sldId id="1237" r:id="rId34"/>
    <p:sldId id="1235" r:id="rId35"/>
    <p:sldId id="1186" r:id="rId36"/>
    <p:sldId id="1238" r:id="rId37"/>
    <p:sldId id="1239" r:id="rId38"/>
    <p:sldId id="1230" r:id="rId39"/>
    <p:sldId id="1261" r:id="rId40"/>
    <p:sldId id="1262" r:id="rId41"/>
    <p:sldId id="1263" r:id="rId42"/>
    <p:sldId id="1253" r:id="rId43"/>
    <p:sldId id="1254" r:id="rId44"/>
    <p:sldId id="1255" r:id="rId45"/>
    <p:sldId id="1256" r:id="rId46"/>
    <p:sldId id="1248" r:id="rId47"/>
    <p:sldId id="1260" r:id="rId48"/>
    <p:sldId id="1246" r:id="rId49"/>
    <p:sldId id="1243" r:id="rId50"/>
    <p:sldId id="1244" r:id="rId51"/>
    <p:sldId id="1167" r:id="rId52"/>
    <p:sldId id="1212" r:id="rId53"/>
    <p:sldId id="1208" r:id="rId54"/>
    <p:sldId id="1209" r:id="rId55"/>
    <p:sldId id="1210" r:id="rId56"/>
    <p:sldId id="1211" r:id="rId57"/>
    <p:sldId id="1193" r:id="rId58"/>
    <p:sldId id="1233" r:id="rId59"/>
  </p:sldIdLst>
  <p:sldSz cx="12192000" cy="6858000"/>
  <p:notesSz cx="6811963" cy="9942513"/>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34DA75-42D9-700B-9BED-F94DDDAEFC3A}" name="Ahsanullah Rahim" initials="AR" userId="S::rahim.ahsanullah@aalto.fi::5f762ee3-f5c2-45bb-b683-cd3315634d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63C1"/>
    <a:srgbClr val="BAE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B4C69-A822-3ED1-A9EF-34ACE36C4B2A}" v="41" dt="2023-10-24T13:11:53.805"/>
    <p1510:client id="{5BFC9923-87B9-4EFE-BD90-3F50B833814B}" v="30" dt="2023-10-24T15:07:27.929"/>
    <p1510:client id="{A3DECF05-DC56-DCB8-40F5-FFBD915F5795}" v="10" dt="2023-10-24T12:21:49.547"/>
    <p1510:client id="{E4DD9E31-9F51-47CD-9E46-B5257F319839}" v="2" dt="2023-10-18T07:59:59.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entyeva Anna" userId="df0f4935-cdb7-41d8-a1f6-af6e7e2854cd" providerId="ADAL" clId="{E4DD9E31-9F51-47CD-9E46-B5257F319839}"/>
    <pc:docChg chg="custSel addSld modSld">
      <pc:chgData name="Dementyeva Anna" userId="df0f4935-cdb7-41d8-a1f6-af6e7e2854cd" providerId="ADAL" clId="{E4DD9E31-9F51-47CD-9E46-B5257F319839}" dt="2023-10-18T07:59:59.766" v="1" actId="27636"/>
      <pc:docMkLst>
        <pc:docMk/>
      </pc:docMkLst>
      <pc:sldChg chg="modSp mod">
        <pc:chgData name="Dementyeva Anna" userId="df0f4935-cdb7-41d8-a1f6-af6e7e2854cd" providerId="ADAL" clId="{E4DD9E31-9F51-47CD-9E46-B5257F319839}" dt="2023-10-18T07:59:59.766" v="1" actId="27636"/>
        <pc:sldMkLst>
          <pc:docMk/>
          <pc:sldMk cId="2006064098" sldId="378"/>
        </pc:sldMkLst>
        <pc:spChg chg="mod">
          <ac:chgData name="Dementyeva Anna" userId="df0f4935-cdb7-41d8-a1f6-af6e7e2854cd" providerId="ADAL" clId="{E4DD9E31-9F51-47CD-9E46-B5257F319839}" dt="2023-10-18T07:59:59.766" v="1" actId="27636"/>
          <ac:spMkLst>
            <pc:docMk/>
            <pc:sldMk cId="2006064098" sldId="378"/>
            <ac:spMk id="3" creationId="{EFA3795D-EC1B-4D2E-AD90-FFE76639A6D9}"/>
          </ac:spMkLst>
        </pc:spChg>
      </pc:sldChg>
      <pc:sldChg chg="add">
        <pc:chgData name="Dementyeva Anna" userId="df0f4935-cdb7-41d8-a1f6-af6e7e2854cd" providerId="ADAL" clId="{E4DD9E31-9F51-47CD-9E46-B5257F319839}" dt="2023-10-18T07:59:59.633" v="0"/>
        <pc:sldMkLst>
          <pc:docMk/>
          <pc:sldMk cId="978484265" sldId="1179"/>
        </pc:sldMkLst>
      </pc:sldChg>
      <pc:sldChg chg="add">
        <pc:chgData name="Dementyeva Anna" userId="df0f4935-cdb7-41d8-a1f6-af6e7e2854cd" providerId="ADAL" clId="{E4DD9E31-9F51-47CD-9E46-B5257F319839}" dt="2023-10-18T07:59:59.633" v="0"/>
        <pc:sldMkLst>
          <pc:docMk/>
          <pc:sldMk cId="3433124106" sldId="1180"/>
        </pc:sldMkLst>
      </pc:sldChg>
      <pc:sldChg chg="add">
        <pc:chgData name="Dementyeva Anna" userId="df0f4935-cdb7-41d8-a1f6-af6e7e2854cd" providerId="ADAL" clId="{E4DD9E31-9F51-47CD-9E46-B5257F319839}" dt="2023-10-18T07:59:59.633" v="0"/>
        <pc:sldMkLst>
          <pc:docMk/>
          <pc:sldMk cId="1883251321" sldId="1181"/>
        </pc:sldMkLst>
      </pc:sldChg>
      <pc:sldChg chg="add">
        <pc:chgData name="Dementyeva Anna" userId="df0f4935-cdb7-41d8-a1f6-af6e7e2854cd" providerId="ADAL" clId="{E4DD9E31-9F51-47CD-9E46-B5257F319839}" dt="2023-10-18T07:59:59.633" v="0"/>
        <pc:sldMkLst>
          <pc:docMk/>
          <pc:sldMk cId="3646148322" sldId="1182"/>
        </pc:sldMkLst>
      </pc:sldChg>
    </pc:docChg>
  </pc:docChgLst>
  <pc:docChgLst>
    <pc:chgData name="Rauramo Lidia" userId="S::lidia.rauramo@aalto.fi::1a10175f-763a-4cd9-af51-31a72b8dd12c" providerId="AD" clId="Web-{46BB4C69-A822-3ED1-A9EF-34ACE36C4B2A}"/>
    <pc:docChg chg="delSld modSld sldOrd">
      <pc:chgData name="Rauramo Lidia" userId="S::lidia.rauramo@aalto.fi::1a10175f-763a-4cd9-af51-31a72b8dd12c" providerId="AD" clId="Web-{46BB4C69-A822-3ED1-A9EF-34ACE36C4B2A}" dt="2023-10-24T13:11:53.805" v="44"/>
      <pc:docMkLst>
        <pc:docMk/>
      </pc:docMkLst>
      <pc:sldChg chg="ord">
        <pc:chgData name="Rauramo Lidia" userId="S::lidia.rauramo@aalto.fi::1a10175f-763a-4cd9-af51-31a72b8dd12c" providerId="AD" clId="Web-{46BB4C69-A822-3ED1-A9EF-34ACE36C4B2A}" dt="2023-10-24T12:46:16.239" v="32"/>
        <pc:sldMkLst>
          <pc:docMk/>
          <pc:sldMk cId="230703312" sldId="1167"/>
        </pc:sldMkLst>
      </pc:sldChg>
      <pc:sldChg chg="modNotes">
        <pc:chgData name="Rauramo Lidia" userId="S::lidia.rauramo@aalto.fi::1a10175f-763a-4cd9-af51-31a72b8dd12c" providerId="AD" clId="Web-{46BB4C69-A822-3ED1-A9EF-34ACE36C4B2A}" dt="2023-10-24T13:06:13.949" v="35"/>
        <pc:sldMkLst>
          <pc:docMk/>
          <pc:sldMk cId="2265582500" sldId="1178"/>
        </pc:sldMkLst>
      </pc:sldChg>
      <pc:sldChg chg="delSp modNotes">
        <pc:chgData name="Rauramo Lidia" userId="S::lidia.rauramo@aalto.fi::1a10175f-763a-4cd9-af51-31a72b8dd12c" providerId="AD" clId="Web-{46BB4C69-A822-3ED1-A9EF-34ACE36C4B2A}" dt="2023-10-24T13:06:45.792" v="40"/>
        <pc:sldMkLst>
          <pc:docMk/>
          <pc:sldMk cId="580529393" sldId="1205"/>
        </pc:sldMkLst>
        <pc:spChg chg="del">
          <ac:chgData name="Rauramo Lidia" userId="S::lidia.rauramo@aalto.fi::1a10175f-763a-4cd9-af51-31a72b8dd12c" providerId="AD" clId="Web-{46BB4C69-A822-3ED1-A9EF-34ACE36C4B2A}" dt="2023-10-24T13:06:38.792" v="36"/>
          <ac:spMkLst>
            <pc:docMk/>
            <pc:sldMk cId="580529393" sldId="1205"/>
            <ac:spMk id="2" creationId="{00000000-0000-0000-0000-000000000000}"/>
          </ac:spMkLst>
        </pc:spChg>
      </pc:sldChg>
      <pc:sldChg chg="ord">
        <pc:chgData name="Rauramo Lidia" userId="S::lidia.rauramo@aalto.fi::1a10175f-763a-4cd9-af51-31a72b8dd12c" providerId="AD" clId="Web-{46BB4C69-A822-3ED1-A9EF-34ACE36C4B2A}" dt="2023-10-24T12:45:58.692" v="29"/>
        <pc:sldMkLst>
          <pc:docMk/>
          <pc:sldMk cId="1743171010" sldId="1208"/>
        </pc:sldMkLst>
      </pc:sldChg>
      <pc:sldChg chg="ord">
        <pc:chgData name="Rauramo Lidia" userId="S::lidia.rauramo@aalto.fi::1a10175f-763a-4cd9-af51-31a72b8dd12c" providerId="AD" clId="Web-{46BB4C69-A822-3ED1-A9EF-34ACE36C4B2A}" dt="2023-10-24T12:45:58.692" v="28"/>
        <pc:sldMkLst>
          <pc:docMk/>
          <pc:sldMk cId="1870558591" sldId="1209"/>
        </pc:sldMkLst>
      </pc:sldChg>
      <pc:sldChg chg="ord">
        <pc:chgData name="Rauramo Lidia" userId="S::lidia.rauramo@aalto.fi::1a10175f-763a-4cd9-af51-31a72b8dd12c" providerId="AD" clId="Web-{46BB4C69-A822-3ED1-A9EF-34ACE36C4B2A}" dt="2023-10-24T12:45:58.692" v="27"/>
        <pc:sldMkLst>
          <pc:docMk/>
          <pc:sldMk cId="2235605368" sldId="1210"/>
        </pc:sldMkLst>
      </pc:sldChg>
      <pc:sldChg chg="ord">
        <pc:chgData name="Rauramo Lidia" userId="S::lidia.rauramo@aalto.fi::1a10175f-763a-4cd9-af51-31a72b8dd12c" providerId="AD" clId="Web-{46BB4C69-A822-3ED1-A9EF-34ACE36C4B2A}" dt="2023-10-24T12:45:58.692" v="26"/>
        <pc:sldMkLst>
          <pc:docMk/>
          <pc:sldMk cId="2402438203" sldId="1211"/>
        </pc:sldMkLst>
      </pc:sldChg>
      <pc:sldChg chg="ord">
        <pc:chgData name="Rauramo Lidia" userId="S::lidia.rauramo@aalto.fi::1a10175f-763a-4cd9-af51-31a72b8dd12c" providerId="AD" clId="Web-{46BB4C69-A822-3ED1-A9EF-34ACE36C4B2A}" dt="2023-10-24T12:45:58.692" v="30"/>
        <pc:sldMkLst>
          <pc:docMk/>
          <pc:sldMk cId="1500721534" sldId="1212"/>
        </pc:sldMkLst>
      </pc:sldChg>
      <pc:sldChg chg="ord">
        <pc:chgData name="Rauramo Lidia" userId="S::lidia.rauramo@aalto.fi::1a10175f-763a-4cd9-af51-31a72b8dd12c" providerId="AD" clId="Web-{46BB4C69-A822-3ED1-A9EF-34ACE36C4B2A}" dt="2023-10-24T13:07:34.136" v="43"/>
        <pc:sldMkLst>
          <pc:docMk/>
          <pc:sldMk cId="270164419" sldId="1214"/>
        </pc:sldMkLst>
      </pc:sldChg>
      <pc:sldChg chg="modSp">
        <pc:chgData name="Rauramo Lidia" userId="S::lidia.rauramo@aalto.fi::1a10175f-763a-4cd9-af51-31a72b8dd12c" providerId="AD" clId="Web-{46BB4C69-A822-3ED1-A9EF-34ACE36C4B2A}" dt="2023-10-24T13:07:05.199" v="42" actId="14100"/>
        <pc:sldMkLst>
          <pc:docMk/>
          <pc:sldMk cId="3626047267" sldId="1240"/>
        </pc:sldMkLst>
        <pc:spChg chg="mod">
          <ac:chgData name="Rauramo Lidia" userId="S::lidia.rauramo@aalto.fi::1a10175f-763a-4cd9-af51-31a72b8dd12c" providerId="AD" clId="Web-{46BB4C69-A822-3ED1-A9EF-34ACE36C4B2A}" dt="2023-10-24T13:06:59.324" v="41" actId="20577"/>
          <ac:spMkLst>
            <pc:docMk/>
            <pc:sldMk cId="3626047267" sldId="1240"/>
            <ac:spMk id="22" creationId="{00000000-0000-0000-0000-000000000000}"/>
          </ac:spMkLst>
        </pc:spChg>
        <pc:spChg chg="mod">
          <ac:chgData name="Rauramo Lidia" userId="S::lidia.rauramo@aalto.fi::1a10175f-763a-4cd9-af51-31a72b8dd12c" providerId="AD" clId="Web-{46BB4C69-A822-3ED1-A9EF-34ACE36C4B2A}" dt="2023-10-24T13:07:05.199" v="42" actId="14100"/>
          <ac:spMkLst>
            <pc:docMk/>
            <pc:sldMk cId="3626047267" sldId="1240"/>
            <ac:spMk id="25" creationId="{00000000-0000-0000-0000-000000000000}"/>
          </ac:spMkLst>
        </pc:spChg>
      </pc:sldChg>
      <pc:sldChg chg="addSp modSp mod setBg">
        <pc:chgData name="Rauramo Lidia" userId="S::lidia.rauramo@aalto.fi::1a10175f-763a-4cd9-af51-31a72b8dd12c" providerId="AD" clId="Web-{46BB4C69-A822-3ED1-A9EF-34ACE36C4B2A}" dt="2023-10-24T12:44:01.269" v="10" actId="20577"/>
        <pc:sldMkLst>
          <pc:docMk/>
          <pc:sldMk cId="1704823500" sldId="1264"/>
        </pc:sldMkLst>
        <pc:spChg chg="mod ord">
          <ac:chgData name="Rauramo Lidia" userId="S::lidia.rauramo@aalto.fi::1a10175f-763a-4cd9-af51-31a72b8dd12c" providerId="AD" clId="Web-{46BB4C69-A822-3ED1-A9EF-34ACE36C4B2A}" dt="2023-10-24T12:44:01.269" v="10" actId="20577"/>
          <ac:spMkLst>
            <pc:docMk/>
            <pc:sldMk cId="1704823500" sldId="1264"/>
            <ac:spMk id="3" creationId="{00000000-0000-0000-0000-000000000000}"/>
          </ac:spMkLst>
        </pc:spChg>
        <pc:spChg chg="add">
          <ac:chgData name="Rauramo Lidia" userId="S::lidia.rauramo@aalto.fi::1a10175f-763a-4cd9-af51-31a72b8dd12c" providerId="AD" clId="Web-{46BB4C69-A822-3ED1-A9EF-34ACE36C4B2A}" dt="2023-10-24T12:43:24.800" v="3"/>
          <ac:spMkLst>
            <pc:docMk/>
            <pc:sldMk cId="1704823500" sldId="1264"/>
            <ac:spMk id="8" creationId="{04812C46-200A-4DEB-A05E-3ED6C68C2387}"/>
          </ac:spMkLst>
        </pc:spChg>
        <pc:spChg chg="add">
          <ac:chgData name="Rauramo Lidia" userId="S::lidia.rauramo@aalto.fi::1a10175f-763a-4cd9-af51-31a72b8dd12c" providerId="AD" clId="Web-{46BB4C69-A822-3ED1-A9EF-34ACE36C4B2A}" dt="2023-10-24T12:43:24.800" v="3"/>
          <ac:spMkLst>
            <pc:docMk/>
            <pc:sldMk cId="1704823500" sldId="1264"/>
            <ac:spMk id="10" creationId="{D1EA859B-E555-4109-94F3-6700E046E008}"/>
          </ac:spMkLst>
        </pc:spChg>
        <pc:picChg chg="add mod">
          <ac:chgData name="Rauramo Lidia" userId="S::lidia.rauramo@aalto.fi::1a10175f-763a-4cd9-af51-31a72b8dd12c" providerId="AD" clId="Web-{46BB4C69-A822-3ED1-A9EF-34ACE36C4B2A}" dt="2023-10-24T12:43:24.800" v="3"/>
          <ac:picMkLst>
            <pc:docMk/>
            <pc:sldMk cId="1704823500" sldId="1264"/>
            <ac:picMk id="2" creationId="{2804CB8D-0562-7DBE-6525-F8BE4878F0F8}"/>
          </ac:picMkLst>
        </pc:picChg>
      </pc:sldChg>
      <pc:sldChg chg="del">
        <pc:chgData name="Rauramo Lidia" userId="S::lidia.rauramo@aalto.fi::1a10175f-763a-4cd9-af51-31a72b8dd12c" providerId="AD" clId="Web-{46BB4C69-A822-3ED1-A9EF-34ACE36C4B2A}" dt="2023-10-24T13:11:53.805" v="44"/>
        <pc:sldMkLst>
          <pc:docMk/>
          <pc:sldMk cId="2125079676" sldId="1265"/>
        </pc:sldMkLst>
      </pc:sldChg>
    </pc:docChg>
  </pc:docChgLst>
  <pc:docChgLst>
    <pc:chgData name="Ahsanullah Rahim" userId="S::rahim.ahsanullah@aalto.fi::5f762ee3-f5c2-45bb-b683-cd3315634d5d" providerId="AD" clId="Web-{5BFC9923-87B9-4EFE-BD90-3F50B833814B}"/>
    <pc:docChg chg="modSld sldOrd">
      <pc:chgData name="Ahsanullah Rahim" userId="S::rahim.ahsanullah@aalto.fi::5f762ee3-f5c2-45bb-b683-cd3315634d5d" providerId="AD" clId="Web-{5BFC9923-87B9-4EFE-BD90-3F50B833814B}" dt="2023-10-24T15:07:27.929" v="26" actId="1076"/>
      <pc:docMkLst>
        <pc:docMk/>
      </pc:docMkLst>
      <pc:sldChg chg="addSp modSp ord">
        <pc:chgData name="Ahsanullah Rahim" userId="S::rahim.ahsanullah@aalto.fi::5f762ee3-f5c2-45bb-b683-cd3315634d5d" providerId="AD" clId="Web-{5BFC9923-87B9-4EFE-BD90-3F50B833814B}" dt="2023-10-24T15:07:27.929" v="26" actId="1076"/>
        <pc:sldMkLst>
          <pc:docMk/>
          <pc:sldMk cId="2235019404" sldId="1193"/>
        </pc:sldMkLst>
        <pc:spChg chg="mod">
          <ac:chgData name="Ahsanullah Rahim" userId="S::rahim.ahsanullah@aalto.fi::5f762ee3-f5c2-45bb-b683-cd3315634d5d" providerId="AD" clId="Web-{5BFC9923-87B9-4EFE-BD90-3F50B833814B}" dt="2023-10-24T15:06:14.975" v="14" actId="20577"/>
          <ac:spMkLst>
            <pc:docMk/>
            <pc:sldMk cId="2235019404" sldId="1193"/>
            <ac:spMk id="2" creationId="{00000000-0000-0000-0000-000000000000}"/>
          </ac:spMkLst>
        </pc:spChg>
        <pc:spChg chg="add mod">
          <ac:chgData name="Ahsanullah Rahim" userId="S::rahim.ahsanullah@aalto.fi::5f762ee3-f5c2-45bb-b683-cd3315634d5d" providerId="AD" clId="Web-{5BFC9923-87B9-4EFE-BD90-3F50B833814B}" dt="2023-10-24T15:06:30.662" v="21" actId="1076"/>
          <ac:spMkLst>
            <pc:docMk/>
            <pc:sldMk cId="2235019404" sldId="1193"/>
            <ac:spMk id="3" creationId="{12E94D08-9A85-530C-2541-5EE823ECDCC6}"/>
          </ac:spMkLst>
        </pc:spChg>
        <pc:picChg chg="add mod">
          <ac:chgData name="Ahsanullah Rahim" userId="S::rahim.ahsanullah@aalto.fi::5f762ee3-f5c2-45bb-b683-cd3315634d5d" providerId="AD" clId="Web-{5BFC9923-87B9-4EFE-BD90-3F50B833814B}" dt="2023-10-24T15:07:27.929" v="26" actId="1076"/>
          <ac:picMkLst>
            <pc:docMk/>
            <pc:sldMk cId="2235019404" sldId="1193"/>
            <ac:picMk id="4" creationId="{E87D7B45-80BB-4483-8C2E-937766D2165B}"/>
          </ac:picMkLst>
        </pc:picChg>
      </pc:sldChg>
    </pc:docChg>
  </pc:docChgLst>
  <pc:docChgLst>
    <pc:chgData name="Rauramo Lidia" userId="S::lidia.rauramo@aalto.fi::1a10175f-763a-4cd9-af51-31a72b8dd12c" providerId="AD" clId="Web-{A3DECF05-DC56-DCB8-40F5-FFBD915F5795}"/>
    <pc:docChg chg="modSld">
      <pc:chgData name="Rauramo Lidia" userId="S::lidia.rauramo@aalto.fi::1a10175f-763a-4cd9-af51-31a72b8dd12c" providerId="AD" clId="Web-{A3DECF05-DC56-DCB8-40F5-FFBD915F5795}" dt="2023-10-24T12:21:49.547" v="7" actId="20577"/>
      <pc:docMkLst>
        <pc:docMk/>
      </pc:docMkLst>
      <pc:sldChg chg="modSp">
        <pc:chgData name="Rauramo Lidia" userId="S::lidia.rauramo@aalto.fi::1a10175f-763a-4cd9-af51-31a72b8dd12c" providerId="AD" clId="Web-{A3DECF05-DC56-DCB8-40F5-FFBD915F5795}" dt="2023-10-24T12:19:30.007" v="4" actId="20577"/>
        <pc:sldMkLst>
          <pc:docMk/>
          <pc:sldMk cId="230703312" sldId="1167"/>
        </pc:sldMkLst>
        <pc:spChg chg="mod">
          <ac:chgData name="Rauramo Lidia" userId="S::lidia.rauramo@aalto.fi::1a10175f-763a-4cd9-af51-31a72b8dd12c" providerId="AD" clId="Web-{A3DECF05-DC56-DCB8-40F5-FFBD915F5795}" dt="2023-10-24T12:17:25.640" v="2" actId="20577"/>
          <ac:spMkLst>
            <pc:docMk/>
            <pc:sldMk cId="230703312" sldId="1167"/>
            <ac:spMk id="3" creationId="{BCA9BC73-C1E5-4735-B052-EE2F545D68D0}"/>
          </ac:spMkLst>
        </pc:spChg>
        <pc:spChg chg="mod">
          <ac:chgData name="Rauramo Lidia" userId="S::lidia.rauramo@aalto.fi::1a10175f-763a-4cd9-af51-31a72b8dd12c" providerId="AD" clId="Web-{A3DECF05-DC56-DCB8-40F5-FFBD915F5795}" dt="2023-10-24T12:19:30.007" v="4" actId="20577"/>
          <ac:spMkLst>
            <pc:docMk/>
            <pc:sldMk cId="230703312" sldId="1167"/>
            <ac:spMk id="5" creationId="{AD2B9740-1632-7466-333E-56979E9E13CB}"/>
          </ac:spMkLst>
        </pc:spChg>
      </pc:sldChg>
      <pc:sldChg chg="modSp">
        <pc:chgData name="Rauramo Lidia" userId="S::lidia.rauramo@aalto.fi::1a10175f-763a-4cd9-af51-31a72b8dd12c" providerId="AD" clId="Web-{A3DECF05-DC56-DCB8-40F5-FFBD915F5795}" dt="2023-10-24T12:21:49.547" v="7" actId="20577"/>
        <pc:sldMkLst>
          <pc:docMk/>
          <pc:sldMk cId="3626047267" sldId="1240"/>
        </pc:sldMkLst>
        <pc:spChg chg="mod">
          <ac:chgData name="Rauramo Lidia" userId="S::lidia.rauramo@aalto.fi::1a10175f-763a-4cd9-af51-31a72b8dd12c" providerId="AD" clId="Web-{A3DECF05-DC56-DCB8-40F5-FFBD915F5795}" dt="2023-10-24T12:21:49.547" v="7" actId="20577"/>
          <ac:spMkLst>
            <pc:docMk/>
            <pc:sldMk cId="3626047267" sldId="1240"/>
            <ac:spMk id="22" creationId="{00000000-0000-0000-0000-000000000000}"/>
          </ac:spMkLst>
        </pc:spChg>
        <pc:spChg chg="mod">
          <ac:chgData name="Rauramo Lidia" userId="S::lidia.rauramo@aalto.fi::1a10175f-763a-4cd9-af51-31a72b8dd12c" providerId="AD" clId="Web-{A3DECF05-DC56-DCB8-40F5-FFBD915F5795}" dt="2023-10-24T12:21:38.046" v="5" actId="14100"/>
          <ac:spMkLst>
            <pc:docMk/>
            <pc:sldMk cId="3626047267" sldId="1240"/>
            <ac:spMk id="2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F70F5-1DB5-4D71-9B26-258115C1569E}"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en-US"/>
        </a:p>
      </dgm:t>
    </dgm:pt>
    <dgm:pt modelId="{224CCD50-419B-4E30-9DBC-E752F3E2FA87}">
      <dgm:prSet phldrT="[Text]"/>
      <dgm:spPr/>
      <dgm:t>
        <a:bodyPr/>
        <a:lstStyle/>
        <a:p>
          <a:r>
            <a:rPr lang="en-US"/>
            <a:t> </a:t>
          </a:r>
        </a:p>
      </dgm:t>
    </dgm:pt>
    <dgm:pt modelId="{BAFE3492-4EFF-4A46-969B-EDF55BF654F7}" type="parTrans" cxnId="{E72F321F-D663-4BDD-8AFB-C8332FBBABB5}">
      <dgm:prSet/>
      <dgm:spPr/>
      <dgm:t>
        <a:bodyPr/>
        <a:lstStyle/>
        <a:p>
          <a:endParaRPr lang="en-US"/>
        </a:p>
      </dgm:t>
    </dgm:pt>
    <dgm:pt modelId="{D35CAA85-DEC9-4AC6-9796-A8A844D0E88C}" type="sibTrans" cxnId="{E72F321F-D663-4BDD-8AFB-C8332FBBABB5}">
      <dgm:prSet/>
      <dgm:spPr/>
      <dgm:t>
        <a:bodyPr/>
        <a:lstStyle/>
        <a:p>
          <a:endParaRPr lang="en-US"/>
        </a:p>
      </dgm:t>
    </dgm:pt>
    <dgm:pt modelId="{003D4045-98FD-49FD-B360-EA1652FC92B8}">
      <dgm:prSet phldrT="[Text]"/>
      <dgm:spPr/>
      <dgm:t>
        <a:bodyPr/>
        <a:lstStyle/>
        <a:p>
          <a:r>
            <a:rPr lang="en-US" b="1">
              <a:solidFill>
                <a:srgbClr val="002060"/>
              </a:solidFill>
            </a:rPr>
            <a:t>HEALTH</a:t>
          </a:r>
        </a:p>
      </dgm:t>
    </dgm:pt>
    <dgm:pt modelId="{FA249F10-267E-4843-BE6B-A22291CD759B}" type="parTrans" cxnId="{15D54047-B011-4F92-942D-0FDC15B59FD7}">
      <dgm:prSet/>
      <dgm:spPr/>
      <dgm:t>
        <a:bodyPr/>
        <a:lstStyle/>
        <a:p>
          <a:endParaRPr lang="en-US"/>
        </a:p>
      </dgm:t>
    </dgm:pt>
    <dgm:pt modelId="{B1B57855-FE1A-4253-AB5E-ECA8D50FB1F4}" type="sibTrans" cxnId="{15D54047-B011-4F92-942D-0FDC15B59FD7}">
      <dgm:prSet/>
      <dgm:spPr/>
      <dgm:t>
        <a:bodyPr/>
        <a:lstStyle/>
        <a:p>
          <a:endParaRPr lang="en-US"/>
        </a:p>
      </dgm:t>
    </dgm:pt>
    <dgm:pt modelId="{6A447F11-0841-4B32-8EF9-DCE3D4A1436F}">
      <dgm:prSet phldrT="[Text]"/>
      <dgm:spPr/>
      <dgm:t>
        <a:bodyPr/>
        <a:lstStyle/>
        <a:p>
          <a:r>
            <a:rPr lang="en-US" b="1"/>
            <a:t>LOVE</a:t>
          </a:r>
        </a:p>
      </dgm:t>
    </dgm:pt>
    <dgm:pt modelId="{4F128F25-10DB-4A2B-A288-21A000D34124}" type="parTrans" cxnId="{9A975605-35AB-4EB7-9781-DBFFC39855CE}">
      <dgm:prSet/>
      <dgm:spPr/>
      <dgm:t>
        <a:bodyPr/>
        <a:lstStyle/>
        <a:p>
          <a:endParaRPr lang="en-US"/>
        </a:p>
      </dgm:t>
    </dgm:pt>
    <dgm:pt modelId="{1A9187C1-2B95-4DD9-B08A-35F1196E1C5E}" type="sibTrans" cxnId="{9A975605-35AB-4EB7-9781-DBFFC39855CE}">
      <dgm:prSet/>
      <dgm:spPr/>
      <dgm:t>
        <a:bodyPr/>
        <a:lstStyle/>
        <a:p>
          <a:endParaRPr lang="en-US"/>
        </a:p>
      </dgm:t>
    </dgm:pt>
    <dgm:pt modelId="{E21F4D1C-6F3A-46A7-AD85-BADBDABEE4E3}">
      <dgm:prSet phldrT="[Text]"/>
      <dgm:spPr/>
      <dgm:t>
        <a:bodyPr/>
        <a:lstStyle/>
        <a:p>
          <a:r>
            <a:rPr lang="en-US" b="1">
              <a:solidFill>
                <a:srgbClr val="002060"/>
              </a:solidFill>
            </a:rPr>
            <a:t>PLAY</a:t>
          </a:r>
        </a:p>
      </dgm:t>
    </dgm:pt>
    <dgm:pt modelId="{0FCF191A-25E8-4B1C-B75A-C520191EDDC4}" type="parTrans" cxnId="{1ECEDE38-40EA-4D30-B904-C0D72E6F60A5}">
      <dgm:prSet/>
      <dgm:spPr/>
      <dgm:t>
        <a:bodyPr/>
        <a:lstStyle/>
        <a:p>
          <a:endParaRPr lang="en-US"/>
        </a:p>
      </dgm:t>
    </dgm:pt>
    <dgm:pt modelId="{967F106C-AE74-4D61-8B0B-639C70B9436F}" type="sibTrans" cxnId="{1ECEDE38-40EA-4D30-B904-C0D72E6F60A5}">
      <dgm:prSet/>
      <dgm:spPr/>
      <dgm:t>
        <a:bodyPr/>
        <a:lstStyle/>
        <a:p>
          <a:endParaRPr lang="en-US"/>
        </a:p>
      </dgm:t>
    </dgm:pt>
    <dgm:pt modelId="{04706048-1AD3-4A5B-94FB-833B078D853E}">
      <dgm:prSet phldrT="[Text]"/>
      <dgm:spPr/>
      <dgm:t>
        <a:bodyPr/>
        <a:lstStyle/>
        <a:p>
          <a:r>
            <a:rPr lang="en-US"/>
            <a:t> </a:t>
          </a:r>
        </a:p>
      </dgm:t>
    </dgm:pt>
    <dgm:pt modelId="{B15C3EB0-F6F9-4F9B-8C8D-FA444B50CA3F}" type="sibTrans" cxnId="{BFC8E04B-57FB-4C8D-8B33-17F5C30A9059}">
      <dgm:prSet/>
      <dgm:spPr/>
      <dgm:t>
        <a:bodyPr/>
        <a:lstStyle/>
        <a:p>
          <a:endParaRPr lang="en-US"/>
        </a:p>
      </dgm:t>
    </dgm:pt>
    <dgm:pt modelId="{8C432601-C614-4CB1-BC2F-75141A0B091D}" type="parTrans" cxnId="{BFC8E04B-57FB-4C8D-8B33-17F5C30A9059}">
      <dgm:prSet/>
      <dgm:spPr/>
      <dgm:t>
        <a:bodyPr/>
        <a:lstStyle/>
        <a:p>
          <a:endParaRPr lang="en-US"/>
        </a:p>
      </dgm:t>
    </dgm:pt>
    <dgm:pt modelId="{3748FE61-6029-4B31-9A5A-0DC1605A9F3D}">
      <dgm:prSet phldrT="[Text]"/>
      <dgm:spPr/>
      <dgm:t>
        <a:bodyPr/>
        <a:lstStyle/>
        <a:p>
          <a:r>
            <a:rPr lang="en-US"/>
            <a:t> </a:t>
          </a:r>
        </a:p>
      </dgm:t>
    </dgm:pt>
    <dgm:pt modelId="{16C1F154-FC31-433A-ABBB-2F09B6D2E651}" type="sibTrans" cxnId="{B7AF2309-3C84-4229-9A4C-050A20711173}">
      <dgm:prSet/>
      <dgm:spPr/>
      <dgm:t>
        <a:bodyPr/>
        <a:lstStyle/>
        <a:p>
          <a:endParaRPr lang="en-US"/>
        </a:p>
      </dgm:t>
    </dgm:pt>
    <dgm:pt modelId="{C38EF5D7-8D18-446B-80C5-BB546CF79B17}" type="parTrans" cxnId="{B7AF2309-3C84-4229-9A4C-050A20711173}">
      <dgm:prSet/>
      <dgm:spPr/>
      <dgm:t>
        <a:bodyPr/>
        <a:lstStyle/>
        <a:p>
          <a:endParaRPr lang="en-US"/>
        </a:p>
      </dgm:t>
    </dgm:pt>
    <dgm:pt modelId="{D4137C01-332E-478C-9D39-6B30FA0F769B}" type="pres">
      <dgm:prSet presAssocID="{043F70F5-1DB5-4D71-9B26-258115C1569E}" presName="Name0" presStyleCnt="0">
        <dgm:presLayoutVars>
          <dgm:chMax/>
          <dgm:chPref/>
          <dgm:dir/>
        </dgm:presLayoutVars>
      </dgm:prSet>
      <dgm:spPr/>
    </dgm:pt>
    <dgm:pt modelId="{7532B3FA-4B00-4274-84BA-26E9EC351C56}" type="pres">
      <dgm:prSet presAssocID="{224CCD50-419B-4E30-9DBC-E752F3E2FA87}" presName="parenttextcomposite" presStyleCnt="0"/>
      <dgm:spPr/>
    </dgm:pt>
    <dgm:pt modelId="{7312E99D-D671-4249-9778-A08102F1CFE9}" type="pres">
      <dgm:prSet presAssocID="{224CCD50-419B-4E30-9DBC-E752F3E2FA87}" presName="parenttext" presStyleLbl="revTx" presStyleIdx="0" presStyleCnt="3">
        <dgm:presLayoutVars>
          <dgm:chMax/>
          <dgm:chPref val="2"/>
          <dgm:bulletEnabled val="1"/>
        </dgm:presLayoutVars>
      </dgm:prSet>
      <dgm:spPr/>
    </dgm:pt>
    <dgm:pt modelId="{AA7EAA72-864E-47E0-A5B1-4F245ABB0854}" type="pres">
      <dgm:prSet presAssocID="{224CCD50-419B-4E30-9DBC-E752F3E2FA87}" presName="composite" presStyleCnt="0"/>
      <dgm:spPr/>
    </dgm:pt>
    <dgm:pt modelId="{30280CD9-2C13-43D4-AF69-74D46D6C6E9B}" type="pres">
      <dgm:prSet presAssocID="{224CCD50-419B-4E30-9DBC-E752F3E2FA87}" presName="chevron1" presStyleLbl="alignNode1" presStyleIdx="0" presStyleCnt="21"/>
      <dgm:spPr/>
    </dgm:pt>
    <dgm:pt modelId="{76585467-AE66-4D22-B023-897D0F73CE24}" type="pres">
      <dgm:prSet presAssocID="{224CCD50-419B-4E30-9DBC-E752F3E2FA87}" presName="chevron2" presStyleLbl="alignNode1" presStyleIdx="1" presStyleCnt="21"/>
      <dgm:spPr/>
    </dgm:pt>
    <dgm:pt modelId="{44F78B31-CECF-44F8-8322-B15BC522B2B5}" type="pres">
      <dgm:prSet presAssocID="{224CCD50-419B-4E30-9DBC-E752F3E2FA87}" presName="chevron3" presStyleLbl="alignNode1" presStyleIdx="2" presStyleCnt="21"/>
      <dgm:spPr/>
    </dgm:pt>
    <dgm:pt modelId="{32AB01B3-AA7E-4F8D-B2F2-44DA9286806B}" type="pres">
      <dgm:prSet presAssocID="{224CCD50-419B-4E30-9DBC-E752F3E2FA87}" presName="chevron4" presStyleLbl="alignNode1" presStyleIdx="3" presStyleCnt="21"/>
      <dgm:spPr/>
    </dgm:pt>
    <dgm:pt modelId="{019FC660-CE42-4C1A-99C0-0107881ECBDC}" type="pres">
      <dgm:prSet presAssocID="{224CCD50-419B-4E30-9DBC-E752F3E2FA87}" presName="chevron5" presStyleLbl="alignNode1" presStyleIdx="4" presStyleCnt="21"/>
      <dgm:spPr/>
    </dgm:pt>
    <dgm:pt modelId="{6C4E043F-16A8-4A74-BB3D-7B106AFD3188}" type="pres">
      <dgm:prSet presAssocID="{224CCD50-419B-4E30-9DBC-E752F3E2FA87}" presName="chevron6" presStyleLbl="alignNode1" presStyleIdx="5" presStyleCnt="21"/>
      <dgm:spPr/>
    </dgm:pt>
    <dgm:pt modelId="{24030D77-0FF3-4E61-9C1E-B1171CAD216C}" type="pres">
      <dgm:prSet presAssocID="{224CCD50-419B-4E30-9DBC-E752F3E2FA87}" presName="chevron7" presStyleLbl="alignNode1" presStyleIdx="6" presStyleCnt="21"/>
      <dgm:spPr/>
    </dgm:pt>
    <dgm:pt modelId="{F217154B-7823-4824-A7E0-A32C34B597EC}" type="pres">
      <dgm:prSet presAssocID="{224CCD50-419B-4E30-9DBC-E752F3E2FA87}" presName="childtext" presStyleLbl="solidFgAcc1" presStyleIdx="0" presStyleCnt="3" custLinFactNeighborX="477" custLinFactNeighborY="-2910">
        <dgm:presLayoutVars>
          <dgm:chMax/>
          <dgm:chPref val="0"/>
          <dgm:bulletEnabled val="1"/>
        </dgm:presLayoutVars>
      </dgm:prSet>
      <dgm:spPr/>
    </dgm:pt>
    <dgm:pt modelId="{DAD89E48-3989-4506-8E53-B36EAE8E966E}" type="pres">
      <dgm:prSet presAssocID="{D35CAA85-DEC9-4AC6-9796-A8A844D0E88C}" presName="sibTrans" presStyleCnt="0"/>
      <dgm:spPr/>
    </dgm:pt>
    <dgm:pt modelId="{7FDD606D-EE6D-40EB-ADD3-002C76E83403}" type="pres">
      <dgm:prSet presAssocID="{04706048-1AD3-4A5B-94FB-833B078D853E}" presName="parenttextcomposite" presStyleCnt="0"/>
      <dgm:spPr/>
    </dgm:pt>
    <dgm:pt modelId="{79FA5183-D33D-49BD-887C-FA30F43969DF}" type="pres">
      <dgm:prSet presAssocID="{04706048-1AD3-4A5B-94FB-833B078D853E}" presName="parenttext" presStyleLbl="revTx" presStyleIdx="1" presStyleCnt="3">
        <dgm:presLayoutVars>
          <dgm:chMax/>
          <dgm:chPref val="2"/>
          <dgm:bulletEnabled val="1"/>
        </dgm:presLayoutVars>
      </dgm:prSet>
      <dgm:spPr/>
    </dgm:pt>
    <dgm:pt modelId="{CE61AD02-B6DF-4E40-B353-AE9AD7260A17}" type="pres">
      <dgm:prSet presAssocID="{04706048-1AD3-4A5B-94FB-833B078D853E}" presName="composite" presStyleCnt="0"/>
      <dgm:spPr/>
    </dgm:pt>
    <dgm:pt modelId="{5DD10A4D-5093-4B96-B46E-E66E6DCF838E}" type="pres">
      <dgm:prSet presAssocID="{04706048-1AD3-4A5B-94FB-833B078D853E}" presName="chevron1" presStyleLbl="alignNode1" presStyleIdx="7" presStyleCnt="21"/>
      <dgm:spPr/>
    </dgm:pt>
    <dgm:pt modelId="{F77E51C2-EC26-42A6-8307-44A99BF14FAD}" type="pres">
      <dgm:prSet presAssocID="{04706048-1AD3-4A5B-94FB-833B078D853E}" presName="chevron2" presStyleLbl="alignNode1" presStyleIdx="8" presStyleCnt="21"/>
      <dgm:spPr/>
    </dgm:pt>
    <dgm:pt modelId="{D0F9D5A2-CB9D-49C4-B1AD-B98FC8DB0232}" type="pres">
      <dgm:prSet presAssocID="{04706048-1AD3-4A5B-94FB-833B078D853E}" presName="chevron3" presStyleLbl="alignNode1" presStyleIdx="9" presStyleCnt="21"/>
      <dgm:spPr/>
    </dgm:pt>
    <dgm:pt modelId="{6DE5EC62-5B30-4369-AC26-26A224D58859}" type="pres">
      <dgm:prSet presAssocID="{04706048-1AD3-4A5B-94FB-833B078D853E}" presName="chevron4" presStyleLbl="alignNode1" presStyleIdx="10" presStyleCnt="21"/>
      <dgm:spPr/>
    </dgm:pt>
    <dgm:pt modelId="{2696120A-AFE6-416C-905C-3FDA9E5AE5BB}" type="pres">
      <dgm:prSet presAssocID="{04706048-1AD3-4A5B-94FB-833B078D853E}" presName="chevron5" presStyleLbl="alignNode1" presStyleIdx="11" presStyleCnt="21"/>
      <dgm:spPr/>
    </dgm:pt>
    <dgm:pt modelId="{26A157EB-0745-4BF8-A6BC-001875268636}" type="pres">
      <dgm:prSet presAssocID="{04706048-1AD3-4A5B-94FB-833B078D853E}" presName="chevron6" presStyleLbl="alignNode1" presStyleIdx="12" presStyleCnt="21"/>
      <dgm:spPr/>
    </dgm:pt>
    <dgm:pt modelId="{CB8F9962-57E2-41DF-BF4E-B93F995AF218}" type="pres">
      <dgm:prSet presAssocID="{04706048-1AD3-4A5B-94FB-833B078D853E}" presName="chevron7" presStyleLbl="alignNode1" presStyleIdx="13" presStyleCnt="21"/>
      <dgm:spPr/>
    </dgm:pt>
    <dgm:pt modelId="{D9BFCB7B-855C-49E6-A9F3-D26DE3907699}" type="pres">
      <dgm:prSet presAssocID="{04706048-1AD3-4A5B-94FB-833B078D853E}" presName="childtext" presStyleLbl="solidFgAcc1" presStyleIdx="1" presStyleCnt="3">
        <dgm:presLayoutVars>
          <dgm:chMax/>
          <dgm:chPref val="0"/>
          <dgm:bulletEnabled val="1"/>
        </dgm:presLayoutVars>
      </dgm:prSet>
      <dgm:spPr/>
    </dgm:pt>
    <dgm:pt modelId="{EE957B9A-207A-41B6-8762-7B44C8BA2C73}" type="pres">
      <dgm:prSet presAssocID="{B15C3EB0-F6F9-4F9B-8C8D-FA444B50CA3F}" presName="sibTrans" presStyleCnt="0"/>
      <dgm:spPr/>
    </dgm:pt>
    <dgm:pt modelId="{21A78821-01EE-4285-A9EA-20776B2BE063}" type="pres">
      <dgm:prSet presAssocID="{3748FE61-6029-4B31-9A5A-0DC1605A9F3D}" presName="parenttextcomposite" presStyleCnt="0"/>
      <dgm:spPr/>
    </dgm:pt>
    <dgm:pt modelId="{090D10CD-F67B-4BC4-AE46-6E7311964D7F}" type="pres">
      <dgm:prSet presAssocID="{3748FE61-6029-4B31-9A5A-0DC1605A9F3D}" presName="parenttext" presStyleLbl="revTx" presStyleIdx="2" presStyleCnt="3">
        <dgm:presLayoutVars>
          <dgm:chMax/>
          <dgm:chPref val="2"/>
          <dgm:bulletEnabled val="1"/>
        </dgm:presLayoutVars>
      </dgm:prSet>
      <dgm:spPr/>
    </dgm:pt>
    <dgm:pt modelId="{066CEB67-0BDF-4B49-9868-090BD01822F5}" type="pres">
      <dgm:prSet presAssocID="{3748FE61-6029-4B31-9A5A-0DC1605A9F3D}" presName="composite" presStyleCnt="0"/>
      <dgm:spPr/>
    </dgm:pt>
    <dgm:pt modelId="{9D9A5A01-CBB2-4EDC-B7D6-05BCDF090BD3}" type="pres">
      <dgm:prSet presAssocID="{3748FE61-6029-4B31-9A5A-0DC1605A9F3D}" presName="chevron1" presStyleLbl="alignNode1" presStyleIdx="14" presStyleCnt="21"/>
      <dgm:spPr/>
    </dgm:pt>
    <dgm:pt modelId="{5A4DE20D-8CE4-4393-8B09-C9C9D79AFB6C}" type="pres">
      <dgm:prSet presAssocID="{3748FE61-6029-4B31-9A5A-0DC1605A9F3D}" presName="chevron2" presStyleLbl="alignNode1" presStyleIdx="15" presStyleCnt="21"/>
      <dgm:spPr/>
    </dgm:pt>
    <dgm:pt modelId="{CDE2CBB5-8C0A-4625-AFF6-BE4C525217B7}" type="pres">
      <dgm:prSet presAssocID="{3748FE61-6029-4B31-9A5A-0DC1605A9F3D}" presName="chevron3" presStyleLbl="alignNode1" presStyleIdx="16" presStyleCnt="21"/>
      <dgm:spPr/>
    </dgm:pt>
    <dgm:pt modelId="{939B73EF-8CD3-4823-A565-5D4DA4A70178}" type="pres">
      <dgm:prSet presAssocID="{3748FE61-6029-4B31-9A5A-0DC1605A9F3D}" presName="chevron4" presStyleLbl="alignNode1" presStyleIdx="17" presStyleCnt="21"/>
      <dgm:spPr/>
    </dgm:pt>
    <dgm:pt modelId="{1EFE2E07-D8B0-4AC9-8738-1B057A27D05D}" type="pres">
      <dgm:prSet presAssocID="{3748FE61-6029-4B31-9A5A-0DC1605A9F3D}" presName="chevron5" presStyleLbl="alignNode1" presStyleIdx="18" presStyleCnt="21"/>
      <dgm:spPr/>
    </dgm:pt>
    <dgm:pt modelId="{DEA34E94-3E36-4773-996A-32229F54291C}" type="pres">
      <dgm:prSet presAssocID="{3748FE61-6029-4B31-9A5A-0DC1605A9F3D}" presName="chevron6" presStyleLbl="alignNode1" presStyleIdx="19" presStyleCnt="21"/>
      <dgm:spPr/>
    </dgm:pt>
    <dgm:pt modelId="{757287FB-2310-4F63-A372-A8F007AC7A6C}" type="pres">
      <dgm:prSet presAssocID="{3748FE61-6029-4B31-9A5A-0DC1605A9F3D}" presName="chevron7" presStyleLbl="alignNode1" presStyleIdx="20" presStyleCnt="21"/>
      <dgm:spPr/>
    </dgm:pt>
    <dgm:pt modelId="{6BFE340E-B491-48B3-B92D-CE0FB27838AE}" type="pres">
      <dgm:prSet presAssocID="{3748FE61-6029-4B31-9A5A-0DC1605A9F3D}" presName="childtext" presStyleLbl="solidFgAcc1" presStyleIdx="2" presStyleCnt="3">
        <dgm:presLayoutVars>
          <dgm:chMax/>
          <dgm:chPref val="0"/>
          <dgm:bulletEnabled val="1"/>
        </dgm:presLayoutVars>
      </dgm:prSet>
      <dgm:spPr/>
    </dgm:pt>
  </dgm:ptLst>
  <dgm:cxnLst>
    <dgm:cxn modelId="{9A975605-35AB-4EB7-9781-DBFFC39855CE}" srcId="{04706048-1AD3-4A5B-94FB-833B078D853E}" destId="{6A447F11-0841-4B32-8EF9-DCE3D4A1436F}" srcOrd="0" destOrd="0" parTransId="{4F128F25-10DB-4A2B-A288-21A000D34124}" sibTransId="{1A9187C1-2B95-4DD9-B08A-35F1196E1C5E}"/>
    <dgm:cxn modelId="{B7AF2309-3C84-4229-9A4C-050A20711173}" srcId="{043F70F5-1DB5-4D71-9B26-258115C1569E}" destId="{3748FE61-6029-4B31-9A5A-0DC1605A9F3D}" srcOrd="2" destOrd="0" parTransId="{C38EF5D7-8D18-446B-80C5-BB546CF79B17}" sibTransId="{16C1F154-FC31-433A-ABBB-2F09B6D2E651}"/>
    <dgm:cxn modelId="{E82A680B-545E-4BB9-A2EE-BED5DAFDDF27}" type="presOf" srcId="{003D4045-98FD-49FD-B360-EA1652FC92B8}" destId="{F217154B-7823-4824-A7E0-A32C34B597EC}" srcOrd="0" destOrd="0" presId="urn:microsoft.com/office/officeart/2008/layout/VerticalAccentList"/>
    <dgm:cxn modelId="{E72F321F-D663-4BDD-8AFB-C8332FBBABB5}" srcId="{043F70F5-1DB5-4D71-9B26-258115C1569E}" destId="{224CCD50-419B-4E30-9DBC-E752F3E2FA87}" srcOrd="0" destOrd="0" parTransId="{BAFE3492-4EFF-4A46-969B-EDF55BF654F7}" sibTransId="{D35CAA85-DEC9-4AC6-9796-A8A844D0E88C}"/>
    <dgm:cxn modelId="{1ECEDE38-40EA-4D30-B904-C0D72E6F60A5}" srcId="{3748FE61-6029-4B31-9A5A-0DC1605A9F3D}" destId="{E21F4D1C-6F3A-46A7-AD85-BADBDABEE4E3}" srcOrd="0" destOrd="0" parTransId="{0FCF191A-25E8-4B1C-B75A-C520191EDDC4}" sibTransId="{967F106C-AE74-4D61-8B0B-639C70B9436F}"/>
    <dgm:cxn modelId="{154E5440-3ADD-40B7-A277-DB1AE7729DAF}" type="presOf" srcId="{04706048-1AD3-4A5B-94FB-833B078D853E}" destId="{79FA5183-D33D-49BD-887C-FA30F43969DF}" srcOrd="0" destOrd="0" presId="urn:microsoft.com/office/officeart/2008/layout/VerticalAccentList"/>
    <dgm:cxn modelId="{C3397C63-D642-44E8-9A26-14F071136A28}" type="presOf" srcId="{6A447F11-0841-4B32-8EF9-DCE3D4A1436F}" destId="{D9BFCB7B-855C-49E6-A9F3-D26DE3907699}" srcOrd="0" destOrd="0" presId="urn:microsoft.com/office/officeart/2008/layout/VerticalAccentList"/>
    <dgm:cxn modelId="{15D54047-B011-4F92-942D-0FDC15B59FD7}" srcId="{224CCD50-419B-4E30-9DBC-E752F3E2FA87}" destId="{003D4045-98FD-49FD-B360-EA1652FC92B8}" srcOrd="0" destOrd="0" parTransId="{FA249F10-267E-4843-BE6B-A22291CD759B}" sibTransId="{B1B57855-FE1A-4253-AB5E-ECA8D50FB1F4}"/>
    <dgm:cxn modelId="{BFC8E04B-57FB-4C8D-8B33-17F5C30A9059}" srcId="{043F70F5-1DB5-4D71-9B26-258115C1569E}" destId="{04706048-1AD3-4A5B-94FB-833B078D853E}" srcOrd="1" destOrd="0" parTransId="{8C432601-C614-4CB1-BC2F-75141A0B091D}" sibTransId="{B15C3EB0-F6F9-4F9B-8C8D-FA444B50CA3F}"/>
    <dgm:cxn modelId="{EF19EA52-39EA-4C0B-8CEF-7E3963BAA0C3}" type="presOf" srcId="{3748FE61-6029-4B31-9A5A-0DC1605A9F3D}" destId="{090D10CD-F67B-4BC4-AE46-6E7311964D7F}" srcOrd="0" destOrd="0" presId="urn:microsoft.com/office/officeart/2008/layout/VerticalAccentList"/>
    <dgm:cxn modelId="{4C0C578A-8C47-430F-A741-479D426B1BAA}" type="presOf" srcId="{E21F4D1C-6F3A-46A7-AD85-BADBDABEE4E3}" destId="{6BFE340E-B491-48B3-B92D-CE0FB27838AE}" srcOrd="0" destOrd="0" presId="urn:microsoft.com/office/officeart/2008/layout/VerticalAccentList"/>
    <dgm:cxn modelId="{6562B1B0-57D6-45F6-8FCF-417F96FA3F03}" type="presOf" srcId="{043F70F5-1DB5-4D71-9B26-258115C1569E}" destId="{D4137C01-332E-478C-9D39-6B30FA0F769B}" srcOrd="0" destOrd="0" presId="urn:microsoft.com/office/officeart/2008/layout/VerticalAccentList"/>
    <dgm:cxn modelId="{F38CFCDD-42A5-4C10-9838-64BC2FD78743}" type="presOf" srcId="{224CCD50-419B-4E30-9DBC-E752F3E2FA87}" destId="{7312E99D-D671-4249-9778-A08102F1CFE9}" srcOrd="0" destOrd="0" presId="urn:microsoft.com/office/officeart/2008/layout/VerticalAccentList"/>
    <dgm:cxn modelId="{0725710A-CE67-4FE6-B5B4-D58502A86341}" type="presParOf" srcId="{D4137C01-332E-478C-9D39-6B30FA0F769B}" destId="{7532B3FA-4B00-4274-84BA-26E9EC351C56}" srcOrd="0" destOrd="0" presId="urn:microsoft.com/office/officeart/2008/layout/VerticalAccentList"/>
    <dgm:cxn modelId="{A8CA5A33-D04D-431D-B219-67F9AC2CEE20}" type="presParOf" srcId="{7532B3FA-4B00-4274-84BA-26E9EC351C56}" destId="{7312E99D-D671-4249-9778-A08102F1CFE9}" srcOrd="0" destOrd="0" presId="urn:microsoft.com/office/officeart/2008/layout/VerticalAccentList"/>
    <dgm:cxn modelId="{DB281651-DC4D-4755-B939-4CDFF739C89F}" type="presParOf" srcId="{D4137C01-332E-478C-9D39-6B30FA0F769B}" destId="{AA7EAA72-864E-47E0-A5B1-4F245ABB0854}" srcOrd="1" destOrd="0" presId="urn:microsoft.com/office/officeart/2008/layout/VerticalAccentList"/>
    <dgm:cxn modelId="{786E5A87-F0D2-4161-BC02-5ED06018E90D}" type="presParOf" srcId="{AA7EAA72-864E-47E0-A5B1-4F245ABB0854}" destId="{30280CD9-2C13-43D4-AF69-74D46D6C6E9B}" srcOrd="0" destOrd="0" presId="urn:microsoft.com/office/officeart/2008/layout/VerticalAccentList"/>
    <dgm:cxn modelId="{D27518CE-1D33-4084-9832-CB3716F35C1B}" type="presParOf" srcId="{AA7EAA72-864E-47E0-A5B1-4F245ABB0854}" destId="{76585467-AE66-4D22-B023-897D0F73CE24}" srcOrd="1" destOrd="0" presId="urn:microsoft.com/office/officeart/2008/layout/VerticalAccentList"/>
    <dgm:cxn modelId="{7EDF8FA2-1011-42EB-8AA3-7F9B8D5783F8}" type="presParOf" srcId="{AA7EAA72-864E-47E0-A5B1-4F245ABB0854}" destId="{44F78B31-CECF-44F8-8322-B15BC522B2B5}" srcOrd="2" destOrd="0" presId="urn:microsoft.com/office/officeart/2008/layout/VerticalAccentList"/>
    <dgm:cxn modelId="{0E987E1D-45FB-4D56-8F10-11B90FEA9F20}" type="presParOf" srcId="{AA7EAA72-864E-47E0-A5B1-4F245ABB0854}" destId="{32AB01B3-AA7E-4F8D-B2F2-44DA9286806B}" srcOrd="3" destOrd="0" presId="urn:microsoft.com/office/officeart/2008/layout/VerticalAccentList"/>
    <dgm:cxn modelId="{B777146C-2589-4D82-B7AD-1EFB828C63FC}" type="presParOf" srcId="{AA7EAA72-864E-47E0-A5B1-4F245ABB0854}" destId="{019FC660-CE42-4C1A-99C0-0107881ECBDC}" srcOrd="4" destOrd="0" presId="urn:microsoft.com/office/officeart/2008/layout/VerticalAccentList"/>
    <dgm:cxn modelId="{33229C32-5A09-47F0-BE4A-819AE0342FAA}" type="presParOf" srcId="{AA7EAA72-864E-47E0-A5B1-4F245ABB0854}" destId="{6C4E043F-16A8-4A74-BB3D-7B106AFD3188}" srcOrd="5" destOrd="0" presId="urn:microsoft.com/office/officeart/2008/layout/VerticalAccentList"/>
    <dgm:cxn modelId="{2AFF14B2-748B-4841-A2C6-8FAA380EB1E1}" type="presParOf" srcId="{AA7EAA72-864E-47E0-A5B1-4F245ABB0854}" destId="{24030D77-0FF3-4E61-9C1E-B1171CAD216C}" srcOrd="6" destOrd="0" presId="urn:microsoft.com/office/officeart/2008/layout/VerticalAccentList"/>
    <dgm:cxn modelId="{2D1BEA05-49DE-4EBB-A819-870E0D406B09}" type="presParOf" srcId="{AA7EAA72-864E-47E0-A5B1-4F245ABB0854}" destId="{F217154B-7823-4824-A7E0-A32C34B597EC}" srcOrd="7" destOrd="0" presId="urn:microsoft.com/office/officeart/2008/layout/VerticalAccentList"/>
    <dgm:cxn modelId="{7A134B0A-55B1-40D4-8ECA-281BC4A55388}" type="presParOf" srcId="{D4137C01-332E-478C-9D39-6B30FA0F769B}" destId="{DAD89E48-3989-4506-8E53-B36EAE8E966E}" srcOrd="2" destOrd="0" presId="urn:microsoft.com/office/officeart/2008/layout/VerticalAccentList"/>
    <dgm:cxn modelId="{0422FA86-0EFC-4E24-BD1A-D3BB874D88CE}" type="presParOf" srcId="{D4137C01-332E-478C-9D39-6B30FA0F769B}" destId="{7FDD606D-EE6D-40EB-ADD3-002C76E83403}" srcOrd="3" destOrd="0" presId="urn:microsoft.com/office/officeart/2008/layout/VerticalAccentList"/>
    <dgm:cxn modelId="{74FD5529-44A5-48EC-8F09-703096E6CD03}" type="presParOf" srcId="{7FDD606D-EE6D-40EB-ADD3-002C76E83403}" destId="{79FA5183-D33D-49BD-887C-FA30F43969DF}" srcOrd="0" destOrd="0" presId="urn:microsoft.com/office/officeart/2008/layout/VerticalAccentList"/>
    <dgm:cxn modelId="{AAAE97E3-AB10-4123-8898-24180F95679A}" type="presParOf" srcId="{D4137C01-332E-478C-9D39-6B30FA0F769B}" destId="{CE61AD02-B6DF-4E40-B353-AE9AD7260A17}" srcOrd="4" destOrd="0" presId="urn:microsoft.com/office/officeart/2008/layout/VerticalAccentList"/>
    <dgm:cxn modelId="{424E78FE-F2A4-4A60-897E-4D38ADC08315}" type="presParOf" srcId="{CE61AD02-B6DF-4E40-B353-AE9AD7260A17}" destId="{5DD10A4D-5093-4B96-B46E-E66E6DCF838E}" srcOrd="0" destOrd="0" presId="urn:microsoft.com/office/officeart/2008/layout/VerticalAccentList"/>
    <dgm:cxn modelId="{0FD70627-6F47-49E3-A0FE-0367195822B8}" type="presParOf" srcId="{CE61AD02-B6DF-4E40-B353-AE9AD7260A17}" destId="{F77E51C2-EC26-42A6-8307-44A99BF14FAD}" srcOrd="1" destOrd="0" presId="urn:microsoft.com/office/officeart/2008/layout/VerticalAccentList"/>
    <dgm:cxn modelId="{22EC22C2-CC88-497A-9346-935D04688C6D}" type="presParOf" srcId="{CE61AD02-B6DF-4E40-B353-AE9AD7260A17}" destId="{D0F9D5A2-CB9D-49C4-B1AD-B98FC8DB0232}" srcOrd="2" destOrd="0" presId="urn:microsoft.com/office/officeart/2008/layout/VerticalAccentList"/>
    <dgm:cxn modelId="{DF132CF8-1213-4DFF-AF53-D51FE2C590D8}" type="presParOf" srcId="{CE61AD02-B6DF-4E40-B353-AE9AD7260A17}" destId="{6DE5EC62-5B30-4369-AC26-26A224D58859}" srcOrd="3" destOrd="0" presId="urn:microsoft.com/office/officeart/2008/layout/VerticalAccentList"/>
    <dgm:cxn modelId="{013E0BFD-53CF-43E5-9E9E-82A42F8FFBB0}" type="presParOf" srcId="{CE61AD02-B6DF-4E40-B353-AE9AD7260A17}" destId="{2696120A-AFE6-416C-905C-3FDA9E5AE5BB}" srcOrd="4" destOrd="0" presId="urn:microsoft.com/office/officeart/2008/layout/VerticalAccentList"/>
    <dgm:cxn modelId="{A30D8BD5-E5A9-493B-A3F7-BE062646DC3D}" type="presParOf" srcId="{CE61AD02-B6DF-4E40-B353-AE9AD7260A17}" destId="{26A157EB-0745-4BF8-A6BC-001875268636}" srcOrd="5" destOrd="0" presId="urn:microsoft.com/office/officeart/2008/layout/VerticalAccentList"/>
    <dgm:cxn modelId="{5332B0BC-8799-49E6-85B8-3770F2EDB26F}" type="presParOf" srcId="{CE61AD02-B6DF-4E40-B353-AE9AD7260A17}" destId="{CB8F9962-57E2-41DF-BF4E-B93F995AF218}" srcOrd="6" destOrd="0" presId="urn:microsoft.com/office/officeart/2008/layout/VerticalAccentList"/>
    <dgm:cxn modelId="{D43FCA3F-B92A-4534-A0F3-9B21668C308F}" type="presParOf" srcId="{CE61AD02-B6DF-4E40-B353-AE9AD7260A17}" destId="{D9BFCB7B-855C-49E6-A9F3-D26DE3907699}" srcOrd="7" destOrd="0" presId="urn:microsoft.com/office/officeart/2008/layout/VerticalAccentList"/>
    <dgm:cxn modelId="{A74A285B-6C17-4DA2-9B2F-9B757051B962}" type="presParOf" srcId="{D4137C01-332E-478C-9D39-6B30FA0F769B}" destId="{EE957B9A-207A-41B6-8762-7B44C8BA2C73}" srcOrd="5" destOrd="0" presId="urn:microsoft.com/office/officeart/2008/layout/VerticalAccentList"/>
    <dgm:cxn modelId="{76BDF405-87F5-40B3-9ECB-1D355C1AD9D9}" type="presParOf" srcId="{D4137C01-332E-478C-9D39-6B30FA0F769B}" destId="{21A78821-01EE-4285-A9EA-20776B2BE063}" srcOrd="6" destOrd="0" presId="urn:microsoft.com/office/officeart/2008/layout/VerticalAccentList"/>
    <dgm:cxn modelId="{A53DCCAE-4DA4-4AD1-94F4-55D70B6AC03F}" type="presParOf" srcId="{21A78821-01EE-4285-A9EA-20776B2BE063}" destId="{090D10CD-F67B-4BC4-AE46-6E7311964D7F}" srcOrd="0" destOrd="0" presId="urn:microsoft.com/office/officeart/2008/layout/VerticalAccentList"/>
    <dgm:cxn modelId="{BD5141B2-748D-4E41-ABFB-2AB6782943A6}" type="presParOf" srcId="{D4137C01-332E-478C-9D39-6B30FA0F769B}" destId="{066CEB67-0BDF-4B49-9868-090BD01822F5}" srcOrd="7" destOrd="0" presId="urn:microsoft.com/office/officeart/2008/layout/VerticalAccentList"/>
    <dgm:cxn modelId="{A1897940-8094-4316-9961-2FCFFAC2437B}" type="presParOf" srcId="{066CEB67-0BDF-4B49-9868-090BD01822F5}" destId="{9D9A5A01-CBB2-4EDC-B7D6-05BCDF090BD3}" srcOrd="0" destOrd="0" presId="urn:microsoft.com/office/officeart/2008/layout/VerticalAccentList"/>
    <dgm:cxn modelId="{5F73B680-2E40-4735-85E5-D2CAB67BD4DC}" type="presParOf" srcId="{066CEB67-0BDF-4B49-9868-090BD01822F5}" destId="{5A4DE20D-8CE4-4393-8B09-C9C9D79AFB6C}" srcOrd="1" destOrd="0" presId="urn:microsoft.com/office/officeart/2008/layout/VerticalAccentList"/>
    <dgm:cxn modelId="{B9082E7B-71FC-4C6E-9497-93BD3AAC516B}" type="presParOf" srcId="{066CEB67-0BDF-4B49-9868-090BD01822F5}" destId="{CDE2CBB5-8C0A-4625-AFF6-BE4C525217B7}" srcOrd="2" destOrd="0" presId="urn:microsoft.com/office/officeart/2008/layout/VerticalAccentList"/>
    <dgm:cxn modelId="{FBA6C56D-B632-4531-8ABE-47BD62F941BF}" type="presParOf" srcId="{066CEB67-0BDF-4B49-9868-090BD01822F5}" destId="{939B73EF-8CD3-4823-A565-5D4DA4A70178}" srcOrd="3" destOrd="0" presId="urn:microsoft.com/office/officeart/2008/layout/VerticalAccentList"/>
    <dgm:cxn modelId="{C0421DC4-2711-4453-BB3E-0B0103129D03}" type="presParOf" srcId="{066CEB67-0BDF-4B49-9868-090BD01822F5}" destId="{1EFE2E07-D8B0-4AC9-8738-1B057A27D05D}" srcOrd="4" destOrd="0" presId="urn:microsoft.com/office/officeart/2008/layout/VerticalAccentList"/>
    <dgm:cxn modelId="{F4A6B8A4-1069-4298-B5E8-78EB88CCCB45}" type="presParOf" srcId="{066CEB67-0BDF-4B49-9868-090BD01822F5}" destId="{DEA34E94-3E36-4773-996A-32229F54291C}" srcOrd="5" destOrd="0" presId="urn:microsoft.com/office/officeart/2008/layout/VerticalAccentList"/>
    <dgm:cxn modelId="{A9A1CA89-F84B-4E73-AEC8-ED84B10215A7}" type="presParOf" srcId="{066CEB67-0BDF-4B49-9868-090BD01822F5}" destId="{757287FB-2310-4F63-A372-A8F007AC7A6C}" srcOrd="6" destOrd="0" presId="urn:microsoft.com/office/officeart/2008/layout/VerticalAccentList"/>
    <dgm:cxn modelId="{F951694F-870C-46CC-A62C-CB4BB06EF7AC}" type="presParOf" srcId="{066CEB67-0BDF-4B49-9868-090BD01822F5}" destId="{6BFE340E-B491-48B3-B92D-CE0FB27838AE}"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88BB3-DA9F-49E1-901A-D1B968AE588B}" type="doc">
      <dgm:prSet loTypeId="urn:microsoft.com/office/officeart/2005/8/layout/cycle6" loCatId="cycle" qsTypeId="urn:microsoft.com/office/officeart/2005/8/quickstyle/simple3" qsCatId="simple" csTypeId="urn:microsoft.com/office/officeart/2005/8/colors/accent1_2" csCatId="accent1" phldr="1"/>
      <dgm:spPr/>
      <dgm:t>
        <a:bodyPr/>
        <a:lstStyle/>
        <a:p>
          <a:endParaRPr lang="fi-FI"/>
        </a:p>
      </dgm:t>
    </dgm:pt>
    <dgm:pt modelId="{65893EBC-0E7E-455E-BD97-7D0F71F3EA37}">
      <dgm:prSet phldrT="[Text]"/>
      <dgm:spPr>
        <a:solidFill>
          <a:schemeClr val="accent1"/>
        </a:solidFill>
      </dgm:spPr>
      <dgm:t>
        <a:bodyPr/>
        <a:lstStyle/>
        <a:p>
          <a:r>
            <a:rPr lang="en-US" b="1">
              <a:solidFill>
                <a:schemeClr val="bg1"/>
              </a:solidFill>
            </a:rPr>
            <a:t>Cognition (Thoughts)</a:t>
          </a:r>
          <a:endParaRPr lang="fi-FI" b="1">
            <a:solidFill>
              <a:schemeClr val="bg1"/>
            </a:solidFill>
          </a:endParaRPr>
        </a:p>
      </dgm:t>
    </dgm:pt>
    <dgm:pt modelId="{3EB1CD69-24F5-4948-A227-BC640593525E}" type="parTrans" cxnId="{611DFF9E-979C-4B54-9E16-B196B58ABCC4}">
      <dgm:prSet/>
      <dgm:spPr/>
      <dgm:t>
        <a:bodyPr/>
        <a:lstStyle/>
        <a:p>
          <a:endParaRPr lang="fi-FI">
            <a:solidFill>
              <a:schemeClr val="bg1"/>
            </a:solidFill>
          </a:endParaRPr>
        </a:p>
      </dgm:t>
    </dgm:pt>
    <dgm:pt modelId="{2C7DD94A-B736-4381-8FD6-6AA97DFEE06C}" type="sibTrans" cxnId="{611DFF9E-979C-4B54-9E16-B196B58ABCC4}">
      <dgm:prSet/>
      <dgm:spPr/>
      <dgm:t>
        <a:bodyPr/>
        <a:lstStyle/>
        <a:p>
          <a:endParaRPr lang="fi-FI">
            <a:solidFill>
              <a:schemeClr val="bg1"/>
            </a:solidFill>
          </a:endParaRPr>
        </a:p>
      </dgm:t>
    </dgm:pt>
    <dgm:pt modelId="{2B581EA4-7163-477C-92C4-7E9DC6402C0D}">
      <dgm:prSet phldrT="[Text]"/>
      <dgm:spPr>
        <a:solidFill>
          <a:schemeClr val="accent1"/>
        </a:solidFill>
      </dgm:spPr>
      <dgm:t>
        <a:bodyPr/>
        <a:lstStyle/>
        <a:p>
          <a:r>
            <a:rPr lang="en-US">
              <a:solidFill>
                <a:schemeClr val="bg1"/>
              </a:solidFill>
            </a:rPr>
            <a:t>Behaviours</a:t>
          </a:r>
          <a:endParaRPr lang="fi-FI">
            <a:solidFill>
              <a:schemeClr val="bg1"/>
            </a:solidFill>
          </a:endParaRPr>
        </a:p>
      </dgm:t>
    </dgm:pt>
    <dgm:pt modelId="{C2436467-4853-4EA7-BC44-186B1730BAB9}" type="parTrans" cxnId="{0C036601-C4A3-4F17-BF13-E3923A907B05}">
      <dgm:prSet/>
      <dgm:spPr/>
      <dgm:t>
        <a:bodyPr/>
        <a:lstStyle/>
        <a:p>
          <a:endParaRPr lang="fi-FI">
            <a:solidFill>
              <a:schemeClr val="bg1"/>
            </a:solidFill>
          </a:endParaRPr>
        </a:p>
      </dgm:t>
    </dgm:pt>
    <dgm:pt modelId="{2D5CEC7B-08D0-4F91-8954-B19CED7CE71C}" type="sibTrans" cxnId="{0C036601-C4A3-4F17-BF13-E3923A907B05}">
      <dgm:prSet/>
      <dgm:spPr/>
      <dgm:t>
        <a:bodyPr/>
        <a:lstStyle/>
        <a:p>
          <a:endParaRPr lang="fi-FI">
            <a:solidFill>
              <a:schemeClr val="bg1"/>
            </a:solidFill>
          </a:endParaRPr>
        </a:p>
      </dgm:t>
    </dgm:pt>
    <dgm:pt modelId="{EF37EA32-18B0-4D17-954D-83A54E494A11}">
      <dgm:prSet phldrT="[Text]"/>
      <dgm:spPr>
        <a:solidFill>
          <a:schemeClr val="accent1"/>
        </a:solidFill>
      </dgm:spPr>
      <dgm:t>
        <a:bodyPr/>
        <a:lstStyle/>
        <a:p>
          <a:r>
            <a:rPr lang="en-US">
              <a:solidFill>
                <a:schemeClr val="bg1"/>
              </a:solidFill>
            </a:rPr>
            <a:t>Emotions (Feelings)</a:t>
          </a:r>
          <a:endParaRPr lang="fi-FI">
            <a:solidFill>
              <a:schemeClr val="bg1"/>
            </a:solidFill>
          </a:endParaRPr>
        </a:p>
      </dgm:t>
    </dgm:pt>
    <dgm:pt modelId="{D16AE350-5AAD-42D3-979B-EF77205706F6}" type="parTrans" cxnId="{401D86D1-F70C-41DA-B776-1312E0BB909F}">
      <dgm:prSet/>
      <dgm:spPr/>
      <dgm:t>
        <a:bodyPr/>
        <a:lstStyle/>
        <a:p>
          <a:endParaRPr lang="fi-FI">
            <a:solidFill>
              <a:schemeClr val="bg1"/>
            </a:solidFill>
          </a:endParaRPr>
        </a:p>
      </dgm:t>
    </dgm:pt>
    <dgm:pt modelId="{2C3788E7-B4D3-41BD-851A-20EE14696985}" type="sibTrans" cxnId="{401D86D1-F70C-41DA-B776-1312E0BB909F}">
      <dgm:prSet/>
      <dgm:spPr/>
      <dgm:t>
        <a:bodyPr/>
        <a:lstStyle/>
        <a:p>
          <a:endParaRPr lang="fi-FI">
            <a:solidFill>
              <a:schemeClr val="bg1"/>
            </a:solidFill>
          </a:endParaRPr>
        </a:p>
      </dgm:t>
    </dgm:pt>
    <dgm:pt modelId="{BA300C34-2462-44A8-ADEA-DA41437F390E}" type="pres">
      <dgm:prSet presAssocID="{8E488BB3-DA9F-49E1-901A-D1B968AE588B}" presName="cycle" presStyleCnt="0">
        <dgm:presLayoutVars>
          <dgm:dir/>
          <dgm:resizeHandles val="exact"/>
        </dgm:presLayoutVars>
      </dgm:prSet>
      <dgm:spPr/>
    </dgm:pt>
    <dgm:pt modelId="{B443A91D-1E63-4C07-B885-01D6914C1E68}" type="pres">
      <dgm:prSet presAssocID="{65893EBC-0E7E-455E-BD97-7D0F71F3EA37}" presName="node" presStyleLbl="node1" presStyleIdx="0" presStyleCnt="3">
        <dgm:presLayoutVars>
          <dgm:bulletEnabled val="1"/>
        </dgm:presLayoutVars>
      </dgm:prSet>
      <dgm:spPr/>
    </dgm:pt>
    <dgm:pt modelId="{C3B48A17-98CE-4124-BC31-BF793888E251}" type="pres">
      <dgm:prSet presAssocID="{65893EBC-0E7E-455E-BD97-7D0F71F3EA37}" presName="spNode" presStyleCnt="0"/>
      <dgm:spPr/>
    </dgm:pt>
    <dgm:pt modelId="{BCD7756B-4930-4465-83AD-352537CAF407}" type="pres">
      <dgm:prSet presAssocID="{2C7DD94A-B736-4381-8FD6-6AA97DFEE06C}" presName="sibTrans" presStyleLbl="sibTrans1D1" presStyleIdx="0" presStyleCnt="3"/>
      <dgm:spPr/>
    </dgm:pt>
    <dgm:pt modelId="{87079539-DDB1-4F42-81E0-73DF9B15CE4F}" type="pres">
      <dgm:prSet presAssocID="{2B581EA4-7163-477C-92C4-7E9DC6402C0D}" presName="node" presStyleLbl="node1" presStyleIdx="1" presStyleCnt="3">
        <dgm:presLayoutVars>
          <dgm:bulletEnabled val="1"/>
        </dgm:presLayoutVars>
      </dgm:prSet>
      <dgm:spPr/>
    </dgm:pt>
    <dgm:pt modelId="{2D17F9C8-38ED-48CF-8282-504F370B1811}" type="pres">
      <dgm:prSet presAssocID="{2B581EA4-7163-477C-92C4-7E9DC6402C0D}" presName="spNode" presStyleCnt="0"/>
      <dgm:spPr/>
    </dgm:pt>
    <dgm:pt modelId="{FCF685B0-F129-441D-A724-D41F04C8B9EB}" type="pres">
      <dgm:prSet presAssocID="{2D5CEC7B-08D0-4F91-8954-B19CED7CE71C}" presName="sibTrans" presStyleLbl="sibTrans1D1" presStyleIdx="1" presStyleCnt="3"/>
      <dgm:spPr/>
    </dgm:pt>
    <dgm:pt modelId="{50F5A316-D9C2-4A80-9475-9027C269734E}" type="pres">
      <dgm:prSet presAssocID="{EF37EA32-18B0-4D17-954D-83A54E494A11}" presName="node" presStyleLbl="node1" presStyleIdx="2" presStyleCnt="3">
        <dgm:presLayoutVars>
          <dgm:bulletEnabled val="1"/>
        </dgm:presLayoutVars>
      </dgm:prSet>
      <dgm:spPr/>
    </dgm:pt>
    <dgm:pt modelId="{3401F402-7089-4503-B8A8-9D08B6B0CD41}" type="pres">
      <dgm:prSet presAssocID="{EF37EA32-18B0-4D17-954D-83A54E494A11}" presName="spNode" presStyleCnt="0"/>
      <dgm:spPr/>
    </dgm:pt>
    <dgm:pt modelId="{32298DE0-8D6E-4824-B8E7-DBA9F7863EE3}" type="pres">
      <dgm:prSet presAssocID="{2C3788E7-B4D3-41BD-851A-20EE14696985}" presName="sibTrans" presStyleLbl="sibTrans1D1" presStyleIdx="2" presStyleCnt="3"/>
      <dgm:spPr/>
    </dgm:pt>
  </dgm:ptLst>
  <dgm:cxnLst>
    <dgm:cxn modelId="{0C036601-C4A3-4F17-BF13-E3923A907B05}" srcId="{8E488BB3-DA9F-49E1-901A-D1B968AE588B}" destId="{2B581EA4-7163-477C-92C4-7E9DC6402C0D}" srcOrd="1" destOrd="0" parTransId="{C2436467-4853-4EA7-BC44-186B1730BAB9}" sibTransId="{2D5CEC7B-08D0-4F91-8954-B19CED7CE71C}"/>
    <dgm:cxn modelId="{33B69E0B-50AB-4F0D-B348-BE876B17637F}" type="presOf" srcId="{8E488BB3-DA9F-49E1-901A-D1B968AE588B}" destId="{BA300C34-2462-44A8-ADEA-DA41437F390E}" srcOrd="0" destOrd="0" presId="urn:microsoft.com/office/officeart/2005/8/layout/cycle6"/>
    <dgm:cxn modelId="{51AD9E6E-0863-4A6A-A56D-B854849E1AC3}" type="presOf" srcId="{2C3788E7-B4D3-41BD-851A-20EE14696985}" destId="{32298DE0-8D6E-4824-B8E7-DBA9F7863EE3}" srcOrd="0" destOrd="0" presId="urn:microsoft.com/office/officeart/2005/8/layout/cycle6"/>
    <dgm:cxn modelId="{83E46678-8E94-4595-9A8F-E375DD1DD8B8}" type="presOf" srcId="{EF37EA32-18B0-4D17-954D-83A54E494A11}" destId="{50F5A316-D9C2-4A80-9475-9027C269734E}" srcOrd="0" destOrd="0" presId="urn:microsoft.com/office/officeart/2005/8/layout/cycle6"/>
    <dgm:cxn modelId="{611DFF9E-979C-4B54-9E16-B196B58ABCC4}" srcId="{8E488BB3-DA9F-49E1-901A-D1B968AE588B}" destId="{65893EBC-0E7E-455E-BD97-7D0F71F3EA37}" srcOrd="0" destOrd="0" parTransId="{3EB1CD69-24F5-4948-A227-BC640593525E}" sibTransId="{2C7DD94A-B736-4381-8FD6-6AA97DFEE06C}"/>
    <dgm:cxn modelId="{8AB21DA0-9C95-4762-B3F4-400DA262972D}" type="presOf" srcId="{2B581EA4-7163-477C-92C4-7E9DC6402C0D}" destId="{87079539-DDB1-4F42-81E0-73DF9B15CE4F}" srcOrd="0" destOrd="0" presId="urn:microsoft.com/office/officeart/2005/8/layout/cycle6"/>
    <dgm:cxn modelId="{CB0605A5-B529-4158-86CE-898FC0C9906C}" type="presOf" srcId="{65893EBC-0E7E-455E-BD97-7D0F71F3EA37}" destId="{B443A91D-1E63-4C07-B885-01D6914C1E68}" srcOrd="0" destOrd="0" presId="urn:microsoft.com/office/officeart/2005/8/layout/cycle6"/>
    <dgm:cxn modelId="{401D86D1-F70C-41DA-B776-1312E0BB909F}" srcId="{8E488BB3-DA9F-49E1-901A-D1B968AE588B}" destId="{EF37EA32-18B0-4D17-954D-83A54E494A11}" srcOrd="2" destOrd="0" parTransId="{D16AE350-5AAD-42D3-979B-EF77205706F6}" sibTransId="{2C3788E7-B4D3-41BD-851A-20EE14696985}"/>
    <dgm:cxn modelId="{139FF5F5-0A9C-4752-BC7D-7522328D2922}" type="presOf" srcId="{2D5CEC7B-08D0-4F91-8954-B19CED7CE71C}" destId="{FCF685B0-F129-441D-A724-D41F04C8B9EB}" srcOrd="0" destOrd="0" presId="urn:microsoft.com/office/officeart/2005/8/layout/cycle6"/>
    <dgm:cxn modelId="{74B483F9-3950-4E3A-9B6A-12CC25FC698E}" type="presOf" srcId="{2C7DD94A-B736-4381-8FD6-6AA97DFEE06C}" destId="{BCD7756B-4930-4465-83AD-352537CAF407}" srcOrd="0" destOrd="0" presId="urn:microsoft.com/office/officeart/2005/8/layout/cycle6"/>
    <dgm:cxn modelId="{35F338DB-13E2-44BB-A60C-2BCE5AC8585F}" type="presParOf" srcId="{BA300C34-2462-44A8-ADEA-DA41437F390E}" destId="{B443A91D-1E63-4C07-B885-01D6914C1E68}" srcOrd="0" destOrd="0" presId="urn:microsoft.com/office/officeart/2005/8/layout/cycle6"/>
    <dgm:cxn modelId="{1EB41B5A-557E-4526-A3C0-176BA48276BD}" type="presParOf" srcId="{BA300C34-2462-44A8-ADEA-DA41437F390E}" destId="{C3B48A17-98CE-4124-BC31-BF793888E251}" srcOrd="1" destOrd="0" presId="urn:microsoft.com/office/officeart/2005/8/layout/cycle6"/>
    <dgm:cxn modelId="{83D4137A-95E7-4109-8A06-E80C086CD416}" type="presParOf" srcId="{BA300C34-2462-44A8-ADEA-DA41437F390E}" destId="{BCD7756B-4930-4465-83AD-352537CAF407}" srcOrd="2" destOrd="0" presId="urn:microsoft.com/office/officeart/2005/8/layout/cycle6"/>
    <dgm:cxn modelId="{602129EE-E973-4B8D-8018-F4C2643EF385}" type="presParOf" srcId="{BA300C34-2462-44A8-ADEA-DA41437F390E}" destId="{87079539-DDB1-4F42-81E0-73DF9B15CE4F}" srcOrd="3" destOrd="0" presId="urn:microsoft.com/office/officeart/2005/8/layout/cycle6"/>
    <dgm:cxn modelId="{A4ACD647-F4F3-4C0A-A189-446B9774E344}" type="presParOf" srcId="{BA300C34-2462-44A8-ADEA-DA41437F390E}" destId="{2D17F9C8-38ED-48CF-8282-504F370B1811}" srcOrd="4" destOrd="0" presId="urn:microsoft.com/office/officeart/2005/8/layout/cycle6"/>
    <dgm:cxn modelId="{3D4FBBB2-7280-40CF-A459-4486FBD7E01C}" type="presParOf" srcId="{BA300C34-2462-44A8-ADEA-DA41437F390E}" destId="{FCF685B0-F129-441D-A724-D41F04C8B9EB}" srcOrd="5" destOrd="0" presId="urn:microsoft.com/office/officeart/2005/8/layout/cycle6"/>
    <dgm:cxn modelId="{2C7870C4-960A-48F7-9344-63274FA4EB23}" type="presParOf" srcId="{BA300C34-2462-44A8-ADEA-DA41437F390E}" destId="{50F5A316-D9C2-4A80-9475-9027C269734E}" srcOrd="6" destOrd="0" presId="urn:microsoft.com/office/officeart/2005/8/layout/cycle6"/>
    <dgm:cxn modelId="{CD0E8945-E8D6-4315-92BF-74AE589258DF}" type="presParOf" srcId="{BA300C34-2462-44A8-ADEA-DA41437F390E}" destId="{3401F402-7089-4503-B8A8-9D08B6B0CD41}" srcOrd="7" destOrd="0" presId="urn:microsoft.com/office/officeart/2005/8/layout/cycle6"/>
    <dgm:cxn modelId="{7069FFFC-6A48-4B67-96E0-A6279C868F7B}" type="presParOf" srcId="{BA300C34-2462-44A8-ADEA-DA41437F390E}" destId="{32298DE0-8D6E-4824-B8E7-DBA9F7863EE3}" srcOrd="8"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488BB3-DA9F-49E1-901A-D1B968AE588B}" type="doc">
      <dgm:prSet loTypeId="urn:microsoft.com/office/officeart/2005/8/layout/cycle6" loCatId="cycle" qsTypeId="urn:microsoft.com/office/officeart/2005/8/quickstyle/simple3" qsCatId="simple" csTypeId="urn:microsoft.com/office/officeart/2005/8/colors/accent1_2" csCatId="accent1" phldr="1"/>
      <dgm:spPr/>
      <dgm:t>
        <a:bodyPr/>
        <a:lstStyle/>
        <a:p>
          <a:endParaRPr lang="fi-FI"/>
        </a:p>
      </dgm:t>
    </dgm:pt>
    <dgm:pt modelId="{65893EBC-0E7E-455E-BD97-7D0F71F3EA37}">
      <dgm:prSet phldrT="[Text]"/>
      <dgm:spPr>
        <a:solidFill>
          <a:schemeClr val="accent1"/>
        </a:solidFill>
      </dgm:spPr>
      <dgm:t>
        <a:bodyPr/>
        <a:lstStyle/>
        <a:p>
          <a:r>
            <a:rPr lang="en-US" b="1">
              <a:solidFill>
                <a:schemeClr val="bg1"/>
              </a:solidFill>
            </a:rPr>
            <a:t>Cognition (Thoughts)</a:t>
          </a:r>
          <a:endParaRPr lang="fi-FI" b="1">
            <a:solidFill>
              <a:schemeClr val="bg1"/>
            </a:solidFill>
          </a:endParaRPr>
        </a:p>
      </dgm:t>
    </dgm:pt>
    <dgm:pt modelId="{3EB1CD69-24F5-4948-A227-BC640593525E}" type="parTrans" cxnId="{611DFF9E-979C-4B54-9E16-B196B58ABCC4}">
      <dgm:prSet/>
      <dgm:spPr/>
      <dgm:t>
        <a:bodyPr/>
        <a:lstStyle/>
        <a:p>
          <a:endParaRPr lang="fi-FI">
            <a:solidFill>
              <a:schemeClr val="bg1"/>
            </a:solidFill>
          </a:endParaRPr>
        </a:p>
      </dgm:t>
    </dgm:pt>
    <dgm:pt modelId="{2C7DD94A-B736-4381-8FD6-6AA97DFEE06C}" type="sibTrans" cxnId="{611DFF9E-979C-4B54-9E16-B196B58ABCC4}">
      <dgm:prSet/>
      <dgm:spPr/>
      <dgm:t>
        <a:bodyPr/>
        <a:lstStyle/>
        <a:p>
          <a:endParaRPr lang="fi-FI">
            <a:solidFill>
              <a:schemeClr val="bg1"/>
            </a:solidFill>
          </a:endParaRPr>
        </a:p>
      </dgm:t>
    </dgm:pt>
    <dgm:pt modelId="{2B581EA4-7163-477C-92C4-7E9DC6402C0D}">
      <dgm:prSet phldrT="[Text]"/>
      <dgm:spPr>
        <a:solidFill>
          <a:schemeClr val="accent1"/>
        </a:solidFill>
      </dgm:spPr>
      <dgm:t>
        <a:bodyPr/>
        <a:lstStyle/>
        <a:p>
          <a:r>
            <a:rPr lang="en-US">
              <a:solidFill>
                <a:schemeClr val="bg1"/>
              </a:solidFill>
            </a:rPr>
            <a:t>Behaviours</a:t>
          </a:r>
          <a:endParaRPr lang="fi-FI">
            <a:solidFill>
              <a:schemeClr val="bg1"/>
            </a:solidFill>
          </a:endParaRPr>
        </a:p>
      </dgm:t>
    </dgm:pt>
    <dgm:pt modelId="{C2436467-4853-4EA7-BC44-186B1730BAB9}" type="parTrans" cxnId="{0C036601-C4A3-4F17-BF13-E3923A907B05}">
      <dgm:prSet/>
      <dgm:spPr/>
      <dgm:t>
        <a:bodyPr/>
        <a:lstStyle/>
        <a:p>
          <a:endParaRPr lang="fi-FI">
            <a:solidFill>
              <a:schemeClr val="bg1"/>
            </a:solidFill>
          </a:endParaRPr>
        </a:p>
      </dgm:t>
    </dgm:pt>
    <dgm:pt modelId="{2D5CEC7B-08D0-4F91-8954-B19CED7CE71C}" type="sibTrans" cxnId="{0C036601-C4A3-4F17-BF13-E3923A907B05}">
      <dgm:prSet/>
      <dgm:spPr/>
      <dgm:t>
        <a:bodyPr/>
        <a:lstStyle/>
        <a:p>
          <a:endParaRPr lang="fi-FI">
            <a:solidFill>
              <a:schemeClr val="bg1"/>
            </a:solidFill>
          </a:endParaRPr>
        </a:p>
      </dgm:t>
    </dgm:pt>
    <dgm:pt modelId="{EF37EA32-18B0-4D17-954D-83A54E494A11}">
      <dgm:prSet phldrT="[Text]"/>
      <dgm:spPr>
        <a:solidFill>
          <a:schemeClr val="accent1"/>
        </a:solidFill>
      </dgm:spPr>
      <dgm:t>
        <a:bodyPr/>
        <a:lstStyle/>
        <a:p>
          <a:r>
            <a:rPr lang="en-US">
              <a:solidFill>
                <a:schemeClr val="bg1"/>
              </a:solidFill>
            </a:rPr>
            <a:t>Emotions (Feelings)</a:t>
          </a:r>
          <a:endParaRPr lang="fi-FI">
            <a:solidFill>
              <a:schemeClr val="bg1"/>
            </a:solidFill>
          </a:endParaRPr>
        </a:p>
      </dgm:t>
    </dgm:pt>
    <dgm:pt modelId="{D16AE350-5AAD-42D3-979B-EF77205706F6}" type="parTrans" cxnId="{401D86D1-F70C-41DA-B776-1312E0BB909F}">
      <dgm:prSet/>
      <dgm:spPr/>
      <dgm:t>
        <a:bodyPr/>
        <a:lstStyle/>
        <a:p>
          <a:endParaRPr lang="fi-FI">
            <a:solidFill>
              <a:schemeClr val="bg1"/>
            </a:solidFill>
          </a:endParaRPr>
        </a:p>
      </dgm:t>
    </dgm:pt>
    <dgm:pt modelId="{2C3788E7-B4D3-41BD-851A-20EE14696985}" type="sibTrans" cxnId="{401D86D1-F70C-41DA-B776-1312E0BB909F}">
      <dgm:prSet/>
      <dgm:spPr/>
      <dgm:t>
        <a:bodyPr/>
        <a:lstStyle/>
        <a:p>
          <a:endParaRPr lang="fi-FI">
            <a:solidFill>
              <a:schemeClr val="bg1"/>
            </a:solidFill>
          </a:endParaRPr>
        </a:p>
      </dgm:t>
    </dgm:pt>
    <dgm:pt modelId="{BA300C34-2462-44A8-ADEA-DA41437F390E}" type="pres">
      <dgm:prSet presAssocID="{8E488BB3-DA9F-49E1-901A-D1B968AE588B}" presName="cycle" presStyleCnt="0">
        <dgm:presLayoutVars>
          <dgm:dir/>
          <dgm:resizeHandles val="exact"/>
        </dgm:presLayoutVars>
      </dgm:prSet>
      <dgm:spPr/>
    </dgm:pt>
    <dgm:pt modelId="{B443A91D-1E63-4C07-B885-01D6914C1E68}" type="pres">
      <dgm:prSet presAssocID="{65893EBC-0E7E-455E-BD97-7D0F71F3EA37}" presName="node" presStyleLbl="node1" presStyleIdx="0" presStyleCnt="3">
        <dgm:presLayoutVars>
          <dgm:bulletEnabled val="1"/>
        </dgm:presLayoutVars>
      </dgm:prSet>
      <dgm:spPr/>
    </dgm:pt>
    <dgm:pt modelId="{C3B48A17-98CE-4124-BC31-BF793888E251}" type="pres">
      <dgm:prSet presAssocID="{65893EBC-0E7E-455E-BD97-7D0F71F3EA37}" presName="spNode" presStyleCnt="0"/>
      <dgm:spPr/>
    </dgm:pt>
    <dgm:pt modelId="{BCD7756B-4930-4465-83AD-352537CAF407}" type="pres">
      <dgm:prSet presAssocID="{2C7DD94A-B736-4381-8FD6-6AA97DFEE06C}" presName="sibTrans" presStyleLbl="sibTrans1D1" presStyleIdx="0" presStyleCnt="3"/>
      <dgm:spPr/>
    </dgm:pt>
    <dgm:pt modelId="{87079539-DDB1-4F42-81E0-73DF9B15CE4F}" type="pres">
      <dgm:prSet presAssocID="{2B581EA4-7163-477C-92C4-7E9DC6402C0D}" presName="node" presStyleLbl="node1" presStyleIdx="1" presStyleCnt="3">
        <dgm:presLayoutVars>
          <dgm:bulletEnabled val="1"/>
        </dgm:presLayoutVars>
      </dgm:prSet>
      <dgm:spPr/>
    </dgm:pt>
    <dgm:pt modelId="{2D17F9C8-38ED-48CF-8282-504F370B1811}" type="pres">
      <dgm:prSet presAssocID="{2B581EA4-7163-477C-92C4-7E9DC6402C0D}" presName="spNode" presStyleCnt="0"/>
      <dgm:spPr/>
    </dgm:pt>
    <dgm:pt modelId="{FCF685B0-F129-441D-A724-D41F04C8B9EB}" type="pres">
      <dgm:prSet presAssocID="{2D5CEC7B-08D0-4F91-8954-B19CED7CE71C}" presName="sibTrans" presStyleLbl="sibTrans1D1" presStyleIdx="1" presStyleCnt="3"/>
      <dgm:spPr/>
    </dgm:pt>
    <dgm:pt modelId="{50F5A316-D9C2-4A80-9475-9027C269734E}" type="pres">
      <dgm:prSet presAssocID="{EF37EA32-18B0-4D17-954D-83A54E494A11}" presName="node" presStyleLbl="node1" presStyleIdx="2" presStyleCnt="3">
        <dgm:presLayoutVars>
          <dgm:bulletEnabled val="1"/>
        </dgm:presLayoutVars>
      </dgm:prSet>
      <dgm:spPr/>
    </dgm:pt>
    <dgm:pt modelId="{3401F402-7089-4503-B8A8-9D08B6B0CD41}" type="pres">
      <dgm:prSet presAssocID="{EF37EA32-18B0-4D17-954D-83A54E494A11}" presName="spNode" presStyleCnt="0"/>
      <dgm:spPr/>
    </dgm:pt>
    <dgm:pt modelId="{32298DE0-8D6E-4824-B8E7-DBA9F7863EE3}" type="pres">
      <dgm:prSet presAssocID="{2C3788E7-B4D3-41BD-851A-20EE14696985}" presName="sibTrans" presStyleLbl="sibTrans1D1" presStyleIdx="2" presStyleCnt="3"/>
      <dgm:spPr/>
    </dgm:pt>
  </dgm:ptLst>
  <dgm:cxnLst>
    <dgm:cxn modelId="{0C036601-C4A3-4F17-BF13-E3923A907B05}" srcId="{8E488BB3-DA9F-49E1-901A-D1B968AE588B}" destId="{2B581EA4-7163-477C-92C4-7E9DC6402C0D}" srcOrd="1" destOrd="0" parTransId="{C2436467-4853-4EA7-BC44-186B1730BAB9}" sibTransId="{2D5CEC7B-08D0-4F91-8954-B19CED7CE71C}"/>
    <dgm:cxn modelId="{CE86A311-8B73-4095-8FA4-B7932C1130F5}" type="presOf" srcId="{2B581EA4-7163-477C-92C4-7E9DC6402C0D}" destId="{87079539-DDB1-4F42-81E0-73DF9B15CE4F}" srcOrd="0" destOrd="0" presId="urn:microsoft.com/office/officeart/2005/8/layout/cycle6"/>
    <dgm:cxn modelId="{662A6A25-158D-427A-9191-6C5DC1AC6749}" type="presOf" srcId="{2C3788E7-B4D3-41BD-851A-20EE14696985}" destId="{32298DE0-8D6E-4824-B8E7-DBA9F7863EE3}" srcOrd="0" destOrd="0" presId="urn:microsoft.com/office/officeart/2005/8/layout/cycle6"/>
    <dgm:cxn modelId="{14A3102A-CD15-45B1-90B0-9AC153645682}" type="presOf" srcId="{2D5CEC7B-08D0-4F91-8954-B19CED7CE71C}" destId="{FCF685B0-F129-441D-A724-D41F04C8B9EB}" srcOrd="0" destOrd="0" presId="urn:microsoft.com/office/officeart/2005/8/layout/cycle6"/>
    <dgm:cxn modelId="{B03BC29D-8EDC-4208-A9FE-9A16014F3165}" type="presOf" srcId="{2C7DD94A-B736-4381-8FD6-6AA97DFEE06C}" destId="{BCD7756B-4930-4465-83AD-352537CAF407}" srcOrd="0" destOrd="0" presId="urn:microsoft.com/office/officeart/2005/8/layout/cycle6"/>
    <dgm:cxn modelId="{611DFF9E-979C-4B54-9E16-B196B58ABCC4}" srcId="{8E488BB3-DA9F-49E1-901A-D1B968AE588B}" destId="{65893EBC-0E7E-455E-BD97-7D0F71F3EA37}" srcOrd="0" destOrd="0" parTransId="{3EB1CD69-24F5-4948-A227-BC640593525E}" sibTransId="{2C7DD94A-B736-4381-8FD6-6AA97DFEE06C}"/>
    <dgm:cxn modelId="{D2BDF6AF-1437-4698-B757-F35AA1FF5EAF}" type="presOf" srcId="{EF37EA32-18B0-4D17-954D-83A54E494A11}" destId="{50F5A316-D9C2-4A80-9475-9027C269734E}" srcOrd="0" destOrd="0" presId="urn:microsoft.com/office/officeart/2005/8/layout/cycle6"/>
    <dgm:cxn modelId="{401D86D1-F70C-41DA-B776-1312E0BB909F}" srcId="{8E488BB3-DA9F-49E1-901A-D1B968AE588B}" destId="{EF37EA32-18B0-4D17-954D-83A54E494A11}" srcOrd="2" destOrd="0" parTransId="{D16AE350-5AAD-42D3-979B-EF77205706F6}" sibTransId="{2C3788E7-B4D3-41BD-851A-20EE14696985}"/>
    <dgm:cxn modelId="{A00B9DDA-A5D4-446D-B7C3-ED2D8E84FCD0}" type="presOf" srcId="{8E488BB3-DA9F-49E1-901A-D1B968AE588B}" destId="{BA300C34-2462-44A8-ADEA-DA41437F390E}" srcOrd="0" destOrd="0" presId="urn:microsoft.com/office/officeart/2005/8/layout/cycle6"/>
    <dgm:cxn modelId="{0FE977DF-C9FC-4C0A-85B7-9060C8DAF9A3}" type="presOf" srcId="{65893EBC-0E7E-455E-BD97-7D0F71F3EA37}" destId="{B443A91D-1E63-4C07-B885-01D6914C1E68}" srcOrd="0" destOrd="0" presId="urn:microsoft.com/office/officeart/2005/8/layout/cycle6"/>
    <dgm:cxn modelId="{874813F4-480F-4E33-910A-4578F250B481}" type="presParOf" srcId="{BA300C34-2462-44A8-ADEA-DA41437F390E}" destId="{B443A91D-1E63-4C07-B885-01D6914C1E68}" srcOrd="0" destOrd="0" presId="urn:microsoft.com/office/officeart/2005/8/layout/cycle6"/>
    <dgm:cxn modelId="{C538678B-A79B-463D-A2DB-02EB829DD55D}" type="presParOf" srcId="{BA300C34-2462-44A8-ADEA-DA41437F390E}" destId="{C3B48A17-98CE-4124-BC31-BF793888E251}" srcOrd="1" destOrd="0" presId="urn:microsoft.com/office/officeart/2005/8/layout/cycle6"/>
    <dgm:cxn modelId="{8222CA3F-BAED-4CF0-89EE-AE8EC0034913}" type="presParOf" srcId="{BA300C34-2462-44A8-ADEA-DA41437F390E}" destId="{BCD7756B-4930-4465-83AD-352537CAF407}" srcOrd="2" destOrd="0" presId="urn:microsoft.com/office/officeart/2005/8/layout/cycle6"/>
    <dgm:cxn modelId="{FCA78C42-00BD-4275-833F-46E79C8073F3}" type="presParOf" srcId="{BA300C34-2462-44A8-ADEA-DA41437F390E}" destId="{87079539-DDB1-4F42-81E0-73DF9B15CE4F}" srcOrd="3" destOrd="0" presId="urn:microsoft.com/office/officeart/2005/8/layout/cycle6"/>
    <dgm:cxn modelId="{4FE7F800-6262-4943-8B95-49DAF55F2B72}" type="presParOf" srcId="{BA300C34-2462-44A8-ADEA-DA41437F390E}" destId="{2D17F9C8-38ED-48CF-8282-504F370B1811}" srcOrd="4" destOrd="0" presId="urn:microsoft.com/office/officeart/2005/8/layout/cycle6"/>
    <dgm:cxn modelId="{00C7EA2C-D44D-4208-B848-E38B6E18FC34}" type="presParOf" srcId="{BA300C34-2462-44A8-ADEA-DA41437F390E}" destId="{FCF685B0-F129-441D-A724-D41F04C8B9EB}" srcOrd="5" destOrd="0" presId="urn:microsoft.com/office/officeart/2005/8/layout/cycle6"/>
    <dgm:cxn modelId="{03558504-A15C-4FB8-9426-5A4F7EE28849}" type="presParOf" srcId="{BA300C34-2462-44A8-ADEA-DA41437F390E}" destId="{50F5A316-D9C2-4A80-9475-9027C269734E}" srcOrd="6" destOrd="0" presId="urn:microsoft.com/office/officeart/2005/8/layout/cycle6"/>
    <dgm:cxn modelId="{B9504A87-4B7C-4CF8-B087-FC735DE81BEB}" type="presParOf" srcId="{BA300C34-2462-44A8-ADEA-DA41437F390E}" destId="{3401F402-7089-4503-B8A8-9D08B6B0CD41}" srcOrd="7" destOrd="0" presId="urn:microsoft.com/office/officeart/2005/8/layout/cycle6"/>
    <dgm:cxn modelId="{E5CEB91E-D8E7-4318-B93A-F439E8977AF9}" type="presParOf" srcId="{BA300C34-2462-44A8-ADEA-DA41437F390E}" destId="{32298DE0-8D6E-4824-B8E7-DBA9F7863EE3}" srcOrd="8"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88BB3-DA9F-49E1-901A-D1B968AE588B}" type="doc">
      <dgm:prSet loTypeId="urn:microsoft.com/office/officeart/2005/8/layout/cycle6" loCatId="cycle" qsTypeId="urn:microsoft.com/office/officeart/2005/8/quickstyle/simple3" qsCatId="simple" csTypeId="urn:microsoft.com/office/officeart/2005/8/colors/accent1_2" csCatId="accent1" phldr="1"/>
      <dgm:spPr/>
      <dgm:t>
        <a:bodyPr/>
        <a:lstStyle/>
        <a:p>
          <a:endParaRPr lang="fi-FI"/>
        </a:p>
      </dgm:t>
    </dgm:pt>
    <dgm:pt modelId="{65893EBC-0E7E-455E-BD97-7D0F71F3EA37}">
      <dgm:prSet phldrT="[Text]"/>
      <dgm:spPr>
        <a:solidFill>
          <a:schemeClr val="accent1"/>
        </a:solidFill>
      </dgm:spPr>
      <dgm:t>
        <a:bodyPr/>
        <a:lstStyle/>
        <a:p>
          <a:r>
            <a:rPr lang="en-US" b="1">
              <a:solidFill>
                <a:schemeClr val="bg1"/>
              </a:solidFill>
            </a:rPr>
            <a:t>Cognition (Thoughts)</a:t>
          </a:r>
          <a:endParaRPr lang="fi-FI" b="1">
            <a:solidFill>
              <a:schemeClr val="bg1"/>
            </a:solidFill>
          </a:endParaRPr>
        </a:p>
      </dgm:t>
    </dgm:pt>
    <dgm:pt modelId="{3EB1CD69-24F5-4948-A227-BC640593525E}" type="parTrans" cxnId="{611DFF9E-979C-4B54-9E16-B196B58ABCC4}">
      <dgm:prSet/>
      <dgm:spPr/>
      <dgm:t>
        <a:bodyPr/>
        <a:lstStyle/>
        <a:p>
          <a:endParaRPr lang="fi-FI">
            <a:solidFill>
              <a:schemeClr val="bg1"/>
            </a:solidFill>
          </a:endParaRPr>
        </a:p>
      </dgm:t>
    </dgm:pt>
    <dgm:pt modelId="{2C7DD94A-B736-4381-8FD6-6AA97DFEE06C}" type="sibTrans" cxnId="{611DFF9E-979C-4B54-9E16-B196B58ABCC4}">
      <dgm:prSet/>
      <dgm:spPr/>
      <dgm:t>
        <a:bodyPr/>
        <a:lstStyle/>
        <a:p>
          <a:endParaRPr lang="fi-FI">
            <a:solidFill>
              <a:schemeClr val="bg1"/>
            </a:solidFill>
          </a:endParaRPr>
        </a:p>
      </dgm:t>
    </dgm:pt>
    <dgm:pt modelId="{2B581EA4-7163-477C-92C4-7E9DC6402C0D}">
      <dgm:prSet phldrT="[Text]"/>
      <dgm:spPr>
        <a:solidFill>
          <a:schemeClr val="accent1"/>
        </a:solidFill>
      </dgm:spPr>
      <dgm:t>
        <a:bodyPr/>
        <a:lstStyle/>
        <a:p>
          <a:r>
            <a:rPr lang="en-US">
              <a:solidFill>
                <a:schemeClr val="bg1"/>
              </a:solidFill>
            </a:rPr>
            <a:t>Behaviours</a:t>
          </a:r>
          <a:endParaRPr lang="fi-FI">
            <a:solidFill>
              <a:schemeClr val="bg1"/>
            </a:solidFill>
          </a:endParaRPr>
        </a:p>
      </dgm:t>
    </dgm:pt>
    <dgm:pt modelId="{C2436467-4853-4EA7-BC44-186B1730BAB9}" type="parTrans" cxnId="{0C036601-C4A3-4F17-BF13-E3923A907B05}">
      <dgm:prSet/>
      <dgm:spPr/>
      <dgm:t>
        <a:bodyPr/>
        <a:lstStyle/>
        <a:p>
          <a:endParaRPr lang="fi-FI">
            <a:solidFill>
              <a:schemeClr val="bg1"/>
            </a:solidFill>
          </a:endParaRPr>
        </a:p>
      </dgm:t>
    </dgm:pt>
    <dgm:pt modelId="{2D5CEC7B-08D0-4F91-8954-B19CED7CE71C}" type="sibTrans" cxnId="{0C036601-C4A3-4F17-BF13-E3923A907B05}">
      <dgm:prSet/>
      <dgm:spPr/>
      <dgm:t>
        <a:bodyPr/>
        <a:lstStyle/>
        <a:p>
          <a:endParaRPr lang="fi-FI">
            <a:solidFill>
              <a:schemeClr val="bg1"/>
            </a:solidFill>
          </a:endParaRPr>
        </a:p>
      </dgm:t>
    </dgm:pt>
    <dgm:pt modelId="{EF37EA32-18B0-4D17-954D-83A54E494A11}">
      <dgm:prSet phldrT="[Text]"/>
      <dgm:spPr>
        <a:solidFill>
          <a:schemeClr val="accent1"/>
        </a:solidFill>
      </dgm:spPr>
      <dgm:t>
        <a:bodyPr/>
        <a:lstStyle/>
        <a:p>
          <a:r>
            <a:rPr lang="en-US">
              <a:solidFill>
                <a:schemeClr val="bg1"/>
              </a:solidFill>
            </a:rPr>
            <a:t>Emotions (Feelings)</a:t>
          </a:r>
          <a:endParaRPr lang="fi-FI">
            <a:solidFill>
              <a:schemeClr val="bg1"/>
            </a:solidFill>
          </a:endParaRPr>
        </a:p>
      </dgm:t>
    </dgm:pt>
    <dgm:pt modelId="{D16AE350-5AAD-42D3-979B-EF77205706F6}" type="parTrans" cxnId="{401D86D1-F70C-41DA-B776-1312E0BB909F}">
      <dgm:prSet/>
      <dgm:spPr/>
      <dgm:t>
        <a:bodyPr/>
        <a:lstStyle/>
        <a:p>
          <a:endParaRPr lang="fi-FI">
            <a:solidFill>
              <a:schemeClr val="bg1"/>
            </a:solidFill>
          </a:endParaRPr>
        </a:p>
      </dgm:t>
    </dgm:pt>
    <dgm:pt modelId="{2C3788E7-B4D3-41BD-851A-20EE14696985}" type="sibTrans" cxnId="{401D86D1-F70C-41DA-B776-1312E0BB909F}">
      <dgm:prSet/>
      <dgm:spPr/>
      <dgm:t>
        <a:bodyPr/>
        <a:lstStyle/>
        <a:p>
          <a:endParaRPr lang="fi-FI">
            <a:solidFill>
              <a:schemeClr val="bg1"/>
            </a:solidFill>
          </a:endParaRPr>
        </a:p>
      </dgm:t>
    </dgm:pt>
    <dgm:pt modelId="{BA300C34-2462-44A8-ADEA-DA41437F390E}" type="pres">
      <dgm:prSet presAssocID="{8E488BB3-DA9F-49E1-901A-D1B968AE588B}" presName="cycle" presStyleCnt="0">
        <dgm:presLayoutVars>
          <dgm:dir/>
          <dgm:resizeHandles val="exact"/>
        </dgm:presLayoutVars>
      </dgm:prSet>
      <dgm:spPr/>
    </dgm:pt>
    <dgm:pt modelId="{B443A91D-1E63-4C07-B885-01D6914C1E68}" type="pres">
      <dgm:prSet presAssocID="{65893EBC-0E7E-455E-BD97-7D0F71F3EA37}" presName="node" presStyleLbl="node1" presStyleIdx="0" presStyleCnt="3">
        <dgm:presLayoutVars>
          <dgm:bulletEnabled val="1"/>
        </dgm:presLayoutVars>
      </dgm:prSet>
      <dgm:spPr/>
    </dgm:pt>
    <dgm:pt modelId="{C3B48A17-98CE-4124-BC31-BF793888E251}" type="pres">
      <dgm:prSet presAssocID="{65893EBC-0E7E-455E-BD97-7D0F71F3EA37}" presName="spNode" presStyleCnt="0"/>
      <dgm:spPr/>
    </dgm:pt>
    <dgm:pt modelId="{BCD7756B-4930-4465-83AD-352537CAF407}" type="pres">
      <dgm:prSet presAssocID="{2C7DD94A-B736-4381-8FD6-6AA97DFEE06C}" presName="sibTrans" presStyleLbl="sibTrans1D1" presStyleIdx="0" presStyleCnt="3"/>
      <dgm:spPr/>
    </dgm:pt>
    <dgm:pt modelId="{87079539-DDB1-4F42-81E0-73DF9B15CE4F}" type="pres">
      <dgm:prSet presAssocID="{2B581EA4-7163-477C-92C4-7E9DC6402C0D}" presName="node" presStyleLbl="node1" presStyleIdx="1" presStyleCnt="3">
        <dgm:presLayoutVars>
          <dgm:bulletEnabled val="1"/>
        </dgm:presLayoutVars>
      </dgm:prSet>
      <dgm:spPr/>
    </dgm:pt>
    <dgm:pt modelId="{2D17F9C8-38ED-48CF-8282-504F370B1811}" type="pres">
      <dgm:prSet presAssocID="{2B581EA4-7163-477C-92C4-7E9DC6402C0D}" presName="spNode" presStyleCnt="0"/>
      <dgm:spPr/>
    </dgm:pt>
    <dgm:pt modelId="{FCF685B0-F129-441D-A724-D41F04C8B9EB}" type="pres">
      <dgm:prSet presAssocID="{2D5CEC7B-08D0-4F91-8954-B19CED7CE71C}" presName="sibTrans" presStyleLbl="sibTrans1D1" presStyleIdx="1" presStyleCnt="3"/>
      <dgm:spPr/>
    </dgm:pt>
    <dgm:pt modelId="{50F5A316-D9C2-4A80-9475-9027C269734E}" type="pres">
      <dgm:prSet presAssocID="{EF37EA32-18B0-4D17-954D-83A54E494A11}" presName="node" presStyleLbl="node1" presStyleIdx="2" presStyleCnt="3">
        <dgm:presLayoutVars>
          <dgm:bulletEnabled val="1"/>
        </dgm:presLayoutVars>
      </dgm:prSet>
      <dgm:spPr/>
    </dgm:pt>
    <dgm:pt modelId="{3401F402-7089-4503-B8A8-9D08B6B0CD41}" type="pres">
      <dgm:prSet presAssocID="{EF37EA32-18B0-4D17-954D-83A54E494A11}" presName="spNode" presStyleCnt="0"/>
      <dgm:spPr/>
    </dgm:pt>
    <dgm:pt modelId="{32298DE0-8D6E-4824-B8E7-DBA9F7863EE3}" type="pres">
      <dgm:prSet presAssocID="{2C3788E7-B4D3-41BD-851A-20EE14696985}" presName="sibTrans" presStyleLbl="sibTrans1D1" presStyleIdx="2" presStyleCnt="3"/>
      <dgm:spPr/>
    </dgm:pt>
  </dgm:ptLst>
  <dgm:cxnLst>
    <dgm:cxn modelId="{0C036601-C4A3-4F17-BF13-E3923A907B05}" srcId="{8E488BB3-DA9F-49E1-901A-D1B968AE588B}" destId="{2B581EA4-7163-477C-92C4-7E9DC6402C0D}" srcOrd="1" destOrd="0" parTransId="{C2436467-4853-4EA7-BC44-186B1730BAB9}" sibTransId="{2D5CEC7B-08D0-4F91-8954-B19CED7CE71C}"/>
    <dgm:cxn modelId="{50F5F626-DAB0-4A50-AB44-950D09C002B2}" type="presOf" srcId="{EF37EA32-18B0-4D17-954D-83A54E494A11}" destId="{50F5A316-D9C2-4A80-9475-9027C269734E}" srcOrd="0" destOrd="0" presId="urn:microsoft.com/office/officeart/2005/8/layout/cycle6"/>
    <dgm:cxn modelId="{92E5104C-AB70-4939-B972-621F3347505A}" type="presOf" srcId="{2B581EA4-7163-477C-92C4-7E9DC6402C0D}" destId="{87079539-DDB1-4F42-81E0-73DF9B15CE4F}" srcOrd="0" destOrd="0" presId="urn:microsoft.com/office/officeart/2005/8/layout/cycle6"/>
    <dgm:cxn modelId="{D2C6954F-8786-4FE7-AD3F-809051824895}" type="presOf" srcId="{65893EBC-0E7E-455E-BD97-7D0F71F3EA37}" destId="{B443A91D-1E63-4C07-B885-01D6914C1E68}" srcOrd="0" destOrd="0" presId="urn:microsoft.com/office/officeart/2005/8/layout/cycle6"/>
    <dgm:cxn modelId="{9BC2F881-144A-4A3D-8ABB-1BD916A26C10}" type="presOf" srcId="{8E488BB3-DA9F-49E1-901A-D1B968AE588B}" destId="{BA300C34-2462-44A8-ADEA-DA41437F390E}" srcOrd="0" destOrd="0" presId="urn:microsoft.com/office/officeart/2005/8/layout/cycle6"/>
    <dgm:cxn modelId="{4EA13D8A-2DBB-4659-8F7B-B3F39F089185}" type="presOf" srcId="{2D5CEC7B-08D0-4F91-8954-B19CED7CE71C}" destId="{FCF685B0-F129-441D-A724-D41F04C8B9EB}" srcOrd="0" destOrd="0" presId="urn:microsoft.com/office/officeart/2005/8/layout/cycle6"/>
    <dgm:cxn modelId="{4007CA8D-6F49-4981-BACB-A2EEB6964D31}" type="presOf" srcId="{2C7DD94A-B736-4381-8FD6-6AA97DFEE06C}" destId="{BCD7756B-4930-4465-83AD-352537CAF407}" srcOrd="0" destOrd="0" presId="urn:microsoft.com/office/officeart/2005/8/layout/cycle6"/>
    <dgm:cxn modelId="{611DFF9E-979C-4B54-9E16-B196B58ABCC4}" srcId="{8E488BB3-DA9F-49E1-901A-D1B968AE588B}" destId="{65893EBC-0E7E-455E-BD97-7D0F71F3EA37}" srcOrd="0" destOrd="0" parTransId="{3EB1CD69-24F5-4948-A227-BC640593525E}" sibTransId="{2C7DD94A-B736-4381-8FD6-6AA97DFEE06C}"/>
    <dgm:cxn modelId="{F552E1C4-A682-4E52-B6BB-1C1E48394A47}" type="presOf" srcId="{2C3788E7-B4D3-41BD-851A-20EE14696985}" destId="{32298DE0-8D6E-4824-B8E7-DBA9F7863EE3}" srcOrd="0" destOrd="0" presId="urn:microsoft.com/office/officeart/2005/8/layout/cycle6"/>
    <dgm:cxn modelId="{401D86D1-F70C-41DA-B776-1312E0BB909F}" srcId="{8E488BB3-DA9F-49E1-901A-D1B968AE588B}" destId="{EF37EA32-18B0-4D17-954D-83A54E494A11}" srcOrd="2" destOrd="0" parTransId="{D16AE350-5AAD-42D3-979B-EF77205706F6}" sibTransId="{2C3788E7-B4D3-41BD-851A-20EE14696985}"/>
    <dgm:cxn modelId="{E76475E2-8E07-44E9-8AD1-154D75972700}" type="presParOf" srcId="{BA300C34-2462-44A8-ADEA-DA41437F390E}" destId="{B443A91D-1E63-4C07-B885-01D6914C1E68}" srcOrd="0" destOrd="0" presId="urn:microsoft.com/office/officeart/2005/8/layout/cycle6"/>
    <dgm:cxn modelId="{2388047D-812E-48B7-B654-4B5EA25670AE}" type="presParOf" srcId="{BA300C34-2462-44A8-ADEA-DA41437F390E}" destId="{C3B48A17-98CE-4124-BC31-BF793888E251}" srcOrd="1" destOrd="0" presId="urn:microsoft.com/office/officeart/2005/8/layout/cycle6"/>
    <dgm:cxn modelId="{13DC6738-2541-4F31-AD7B-A43DD6D5E65F}" type="presParOf" srcId="{BA300C34-2462-44A8-ADEA-DA41437F390E}" destId="{BCD7756B-4930-4465-83AD-352537CAF407}" srcOrd="2" destOrd="0" presId="urn:microsoft.com/office/officeart/2005/8/layout/cycle6"/>
    <dgm:cxn modelId="{A26BDA8E-D6D8-4679-8BE0-B6C05C3E3092}" type="presParOf" srcId="{BA300C34-2462-44A8-ADEA-DA41437F390E}" destId="{87079539-DDB1-4F42-81E0-73DF9B15CE4F}" srcOrd="3" destOrd="0" presId="urn:microsoft.com/office/officeart/2005/8/layout/cycle6"/>
    <dgm:cxn modelId="{B8E0C64D-663D-49B2-B53B-C1B211F4E8E8}" type="presParOf" srcId="{BA300C34-2462-44A8-ADEA-DA41437F390E}" destId="{2D17F9C8-38ED-48CF-8282-504F370B1811}" srcOrd="4" destOrd="0" presId="urn:microsoft.com/office/officeart/2005/8/layout/cycle6"/>
    <dgm:cxn modelId="{D96F9074-15BF-43CB-8F22-92C63423898E}" type="presParOf" srcId="{BA300C34-2462-44A8-ADEA-DA41437F390E}" destId="{FCF685B0-F129-441D-A724-D41F04C8B9EB}" srcOrd="5" destOrd="0" presId="urn:microsoft.com/office/officeart/2005/8/layout/cycle6"/>
    <dgm:cxn modelId="{D75AD540-EE37-4B48-9BFB-E1E32F3F4936}" type="presParOf" srcId="{BA300C34-2462-44A8-ADEA-DA41437F390E}" destId="{50F5A316-D9C2-4A80-9475-9027C269734E}" srcOrd="6" destOrd="0" presId="urn:microsoft.com/office/officeart/2005/8/layout/cycle6"/>
    <dgm:cxn modelId="{A737000B-98FF-4BF4-9F61-A0120278BF78}" type="presParOf" srcId="{BA300C34-2462-44A8-ADEA-DA41437F390E}" destId="{3401F402-7089-4503-B8A8-9D08B6B0CD41}" srcOrd="7" destOrd="0" presId="urn:microsoft.com/office/officeart/2005/8/layout/cycle6"/>
    <dgm:cxn modelId="{094720FE-249C-47BB-80C2-0DEB4FE28517}" type="presParOf" srcId="{BA300C34-2462-44A8-ADEA-DA41437F390E}" destId="{32298DE0-8D6E-4824-B8E7-DBA9F7863EE3}" srcOrd="8"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2E99D-D671-4249-9778-A08102F1CFE9}">
      <dsp:nvSpPr>
        <dsp:cNvPr id="0" name=""/>
        <dsp:cNvSpPr/>
      </dsp:nvSpPr>
      <dsp:spPr>
        <a:xfrm>
          <a:off x="95810" y="225319"/>
          <a:ext cx="5729533" cy="52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a:t> </a:t>
          </a:r>
        </a:p>
      </dsp:txBody>
      <dsp:txXfrm>
        <a:off x="95810" y="225319"/>
        <a:ext cx="5729533" cy="520866"/>
      </dsp:txXfrm>
    </dsp:sp>
    <dsp:sp modelId="{30280CD9-2C13-43D4-AF69-74D46D6C6E9B}">
      <dsp:nvSpPr>
        <dsp:cNvPr id="0" name=""/>
        <dsp:cNvSpPr/>
      </dsp:nvSpPr>
      <dsp:spPr>
        <a:xfrm>
          <a:off x="95810" y="746186"/>
          <a:ext cx="1340710" cy="1061024"/>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85467-AE66-4D22-B023-897D0F73CE24}">
      <dsp:nvSpPr>
        <dsp:cNvPr id="0" name=""/>
        <dsp:cNvSpPr/>
      </dsp:nvSpPr>
      <dsp:spPr>
        <a:xfrm>
          <a:off x="901128" y="746186"/>
          <a:ext cx="1340710" cy="1061024"/>
        </a:xfrm>
        <a:prstGeom prst="chevron">
          <a:avLst>
            <a:gd name="adj" fmla="val 70610"/>
          </a:avLst>
        </a:prstGeom>
        <a:solidFill>
          <a:schemeClr val="accent2">
            <a:hueOff val="-72768"/>
            <a:satOff val="-4196"/>
            <a:lumOff val="431"/>
            <a:alphaOff val="0"/>
          </a:schemeClr>
        </a:solidFill>
        <a:ln w="12700" cap="flat" cmpd="sng" algn="ctr">
          <a:solidFill>
            <a:schemeClr val="accent2">
              <a:hueOff val="-72768"/>
              <a:satOff val="-4196"/>
              <a:lumOff val="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F78B31-CECF-44F8-8322-B15BC522B2B5}">
      <dsp:nvSpPr>
        <dsp:cNvPr id="0" name=""/>
        <dsp:cNvSpPr/>
      </dsp:nvSpPr>
      <dsp:spPr>
        <a:xfrm>
          <a:off x="1707082" y="746186"/>
          <a:ext cx="1340710" cy="1061024"/>
        </a:xfrm>
        <a:prstGeom prst="chevron">
          <a:avLst>
            <a:gd name="adj" fmla="val 70610"/>
          </a:avLst>
        </a:prstGeom>
        <a:solidFill>
          <a:schemeClr val="accent2">
            <a:hueOff val="-145536"/>
            <a:satOff val="-8393"/>
            <a:lumOff val="863"/>
            <a:alphaOff val="0"/>
          </a:schemeClr>
        </a:solidFill>
        <a:ln w="12700" cap="flat" cmpd="sng" algn="ctr">
          <a:solidFill>
            <a:schemeClr val="accent2">
              <a:hueOff val="-145536"/>
              <a:satOff val="-8393"/>
              <a:lumOff val="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01B3-AA7E-4F8D-B2F2-44DA9286806B}">
      <dsp:nvSpPr>
        <dsp:cNvPr id="0" name=""/>
        <dsp:cNvSpPr/>
      </dsp:nvSpPr>
      <dsp:spPr>
        <a:xfrm>
          <a:off x="2512400" y="746186"/>
          <a:ext cx="1340710" cy="1061024"/>
        </a:xfrm>
        <a:prstGeom prst="chevron">
          <a:avLst>
            <a:gd name="adj" fmla="val 70610"/>
          </a:avLst>
        </a:prstGeom>
        <a:solidFill>
          <a:schemeClr val="accent2">
            <a:hueOff val="-218304"/>
            <a:satOff val="-12589"/>
            <a:lumOff val="1294"/>
            <a:alphaOff val="0"/>
          </a:schemeClr>
        </a:solidFill>
        <a:ln w="12700" cap="flat" cmpd="sng" algn="ctr">
          <a:solidFill>
            <a:schemeClr val="accent2">
              <a:hueOff val="-218304"/>
              <a:satOff val="-12589"/>
              <a:lumOff val="1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FC660-CE42-4C1A-99C0-0107881ECBDC}">
      <dsp:nvSpPr>
        <dsp:cNvPr id="0" name=""/>
        <dsp:cNvSpPr/>
      </dsp:nvSpPr>
      <dsp:spPr>
        <a:xfrm>
          <a:off x="3318354" y="746186"/>
          <a:ext cx="1340710" cy="1061024"/>
        </a:xfrm>
        <a:prstGeom prst="chevron">
          <a:avLst>
            <a:gd name="adj" fmla="val 7061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E043F-16A8-4A74-BB3D-7B106AFD3188}">
      <dsp:nvSpPr>
        <dsp:cNvPr id="0" name=""/>
        <dsp:cNvSpPr/>
      </dsp:nvSpPr>
      <dsp:spPr>
        <a:xfrm>
          <a:off x="4123672" y="746186"/>
          <a:ext cx="1340710" cy="1061024"/>
        </a:xfrm>
        <a:prstGeom prst="chevron">
          <a:avLst>
            <a:gd name="adj" fmla="val 70610"/>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30D77-0FF3-4E61-9C1E-B1171CAD216C}">
      <dsp:nvSpPr>
        <dsp:cNvPr id="0" name=""/>
        <dsp:cNvSpPr/>
      </dsp:nvSpPr>
      <dsp:spPr>
        <a:xfrm>
          <a:off x="4929626" y="746186"/>
          <a:ext cx="1340710" cy="1061024"/>
        </a:xfrm>
        <a:prstGeom prst="chevron">
          <a:avLst>
            <a:gd name="adj" fmla="val 70610"/>
          </a:avLst>
        </a:prstGeom>
        <a:solidFill>
          <a:schemeClr val="accent2">
            <a:hueOff val="-436609"/>
            <a:satOff val="-25178"/>
            <a:lumOff val="2588"/>
            <a:alphaOff val="0"/>
          </a:schemeClr>
        </a:solidFill>
        <a:ln w="12700" cap="flat" cmpd="sng" algn="ctr">
          <a:solidFill>
            <a:schemeClr val="accent2">
              <a:hueOff val="-436609"/>
              <a:satOff val="-25178"/>
              <a:lumOff val="2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7154B-7823-4824-A7E0-A32C34B597EC}">
      <dsp:nvSpPr>
        <dsp:cNvPr id="0" name=""/>
        <dsp:cNvSpPr/>
      </dsp:nvSpPr>
      <dsp:spPr>
        <a:xfrm>
          <a:off x="123495" y="827588"/>
          <a:ext cx="5804017" cy="8488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2060"/>
              </a:solidFill>
            </a:rPr>
            <a:t>HEALTH</a:t>
          </a:r>
        </a:p>
      </dsp:txBody>
      <dsp:txXfrm>
        <a:off x="123495" y="827588"/>
        <a:ext cx="5804017" cy="848819"/>
      </dsp:txXfrm>
    </dsp:sp>
    <dsp:sp modelId="{79FA5183-D33D-49BD-887C-FA30F43969DF}">
      <dsp:nvSpPr>
        <dsp:cNvPr id="0" name=""/>
        <dsp:cNvSpPr/>
      </dsp:nvSpPr>
      <dsp:spPr>
        <a:xfrm>
          <a:off x="95810" y="1915467"/>
          <a:ext cx="5729533" cy="52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a:t> </a:t>
          </a:r>
        </a:p>
      </dsp:txBody>
      <dsp:txXfrm>
        <a:off x="95810" y="1915467"/>
        <a:ext cx="5729533" cy="520866"/>
      </dsp:txXfrm>
    </dsp:sp>
    <dsp:sp modelId="{5DD10A4D-5093-4B96-B46E-E66E6DCF838E}">
      <dsp:nvSpPr>
        <dsp:cNvPr id="0" name=""/>
        <dsp:cNvSpPr/>
      </dsp:nvSpPr>
      <dsp:spPr>
        <a:xfrm>
          <a:off x="95810" y="2436334"/>
          <a:ext cx="1340710" cy="1061024"/>
        </a:xfrm>
        <a:prstGeom prst="chevron">
          <a:avLst>
            <a:gd name="adj" fmla="val 70610"/>
          </a:avLst>
        </a:prstGeom>
        <a:solidFill>
          <a:schemeClr val="accent2">
            <a:hueOff val="-509377"/>
            <a:satOff val="-29375"/>
            <a:lumOff val="3020"/>
            <a:alphaOff val="0"/>
          </a:schemeClr>
        </a:solidFill>
        <a:ln w="12700" cap="flat" cmpd="sng" algn="ctr">
          <a:solidFill>
            <a:schemeClr val="accent2">
              <a:hueOff val="-509377"/>
              <a:satOff val="-29375"/>
              <a:lumOff val="30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E51C2-EC26-42A6-8307-44A99BF14FAD}">
      <dsp:nvSpPr>
        <dsp:cNvPr id="0" name=""/>
        <dsp:cNvSpPr/>
      </dsp:nvSpPr>
      <dsp:spPr>
        <a:xfrm>
          <a:off x="901128" y="2436334"/>
          <a:ext cx="1340710" cy="1061024"/>
        </a:xfrm>
        <a:prstGeom prst="chevron">
          <a:avLst>
            <a:gd name="adj" fmla="val 7061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9D5A2-CB9D-49C4-B1AD-B98FC8DB0232}">
      <dsp:nvSpPr>
        <dsp:cNvPr id="0" name=""/>
        <dsp:cNvSpPr/>
      </dsp:nvSpPr>
      <dsp:spPr>
        <a:xfrm>
          <a:off x="1707082" y="2436334"/>
          <a:ext cx="1340710" cy="1061024"/>
        </a:xfrm>
        <a:prstGeom prst="chevron">
          <a:avLst>
            <a:gd name="adj" fmla="val 70610"/>
          </a:avLst>
        </a:prstGeom>
        <a:solidFill>
          <a:schemeClr val="accent2">
            <a:hueOff val="-654913"/>
            <a:satOff val="-37768"/>
            <a:lumOff val="3883"/>
            <a:alphaOff val="0"/>
          </a:schemeClr>
        </a:solidFill>
        <a:ln w="12700" cap="flat" cmpd="sng" algn="ctr">
          <a:solidFill>
            <a:schemeClr val="accent2">
              <a:hueOff val="-654913"/>
              <a:satOff val="-37768"/>
              <a:lumOff val="3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E5EC62-5B30-4369-AC26-26A224D58859}">
      <dsp:nvSpPr>
        <dsp:cNvPr id="0" name=""/>
        <dsp:cNvSpPr/>
      </dsp:nvSpPr>
      <dsp:spPr>
        <a:xfrm>
          <a:off x="2512400" y="2436334"/>
          <a:ext cx="1340710" cy="1061024"/>
        </a:xfrm>
        <a:prstGeom prst="chevron">
          <a:avLst>
            <a:gd name="adj" fmla="val 7061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6120A-AFE6-416C-905C-3FDA9E5AE5BB}">
      <dsp:nvSpPr>
        <dsp:cNvPr id="0" name=""/>
        <dsp:cNvSpPr/>
      </dsp:nvSpPr>
      <dsp:spPr>
        <a:xfrm>
          <a:off x="3318354" y="2436334"/>
          <a:ext cx="1340710" cy="1061024"/>
        </a:xfrm>
        <a:prstGeom prst="chevron">
          <a:avLst>
            <a:gd name="adj" fmla="val 70610"/>
          </a:avLst>
        </a:prstGeom>
        <a:solidFill>
          <a:schemeClr val="accent2">
            <a:hueOff val="-800450"/>
            <a:satOff val="-46160"/>
            <a:lumOff val="4745"/>
            <a:alphaOff val="0"/>
          </a:schemeClr>
        </a:solidFill>
        <a:ln w="12700" cap="flat" cmpd="sng" algn="ctr">
          <a:solidFill>
            <a:schemeClr val="accent2">
              <a:hueOff val="-800450"/>
              <a:satOff val="-46160"/>
              <a:lumOff val="4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157EB-0745-4BF8-A6BC-001875268636}">
      <dsp:nvSpPr>
        <dsp:cNvPr id="0" name=""/>
        <dsp:cNvSpPr/>
      </dsp:nvSpPr>
      <dsp:spPr>
        <a:xfrm>
          <a:off x="4123672" y="2436334"/>
          <a:ext cx="1340710" cy="1061024"/>
        </a:xfrm>
        <a:prstGeom prst="chevron">
          <a:avLst>
            <a:gd name="adj" fmla="val 7061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F9962-57E2-41DF-BF4E-B93F995AF218}">
      <dsp:nvSpPr>
        <dsp:cNvPr id="0" name=""/>
        <dsp:cNvSpPr/>
      </dsp:nvSpPr>
      <dsp:spPr>
        <a:xfrm>
          <a:off x="4929626" y="2436334"/>
          <a:ext cx="1340710" cy="1061024"/>
        </a:xfrm>
        <a:prstGeom prst="chevron">
          <a:avLst>
            <a:gd name="adj" fmla="val 70610"/>
          </a:avLst>
        </a:prstGeom>
        <a:solidFill>
          <a:schemeClr val="accent2">
            <a:hueOff val="-945986"/>
            <a:satOff val="-54553"/>
            <a:lumOff val="5608"/>
            <a:alphaOff val="0"/>
          </a:schemeClr>
        </a:solidFill>
        <a:ln w="12700" cap="flat" cmpd="sng" algn="ctr">
          <a:solidFill>
            <a:schemeClr val="accent2">
              <a:hueOff val="-945986"/>
              <a:satOff val="-54553"/>
              <a:lumOff val="5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FCB7B-855C-49E6-A9F3-D26DE3907699}">
      <dsp:nvSpPr>
        <dsp:cNvPr id="0" name=""/>
        <dsp:cNvSpPr/>
      </dsp:nvSpPr>
      <dsp:spPr>
        <a:xfrm>
          <a:off x="95810" y="2542436"/>
          <a:ext cx="5804017" cy="848819"/>
        </a:xfrm>
        <a:prstGeom prst="rect">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LOVE</a:t>
          </a:r>
        </a:p>
      </dsp:txBody>
      <dsp:txXfrm>
        <a:off x="95810" y="2542436"/>
        <a:ext cx="5804017" cy="848819"/>
      </dsp:txXfrm>
    </dsp:sp>
    <dsp:sp modelId="{090D10CD-F67B-4BC4-AE46-6E7311964D7F}">
      <dsp:nvSpPr>
        <dsp:cNvPr id="0" name=""/>
        <dsp:cNvSpPr/>
      </dsp:nvSpPr>
      <dsp:spPr>
        <a:xfrm>
          <a:off x="95810" y="3605615"/>
          <a:ext cx="5729533" cy="520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a:t> </a:t>
          </a:r>
        </a:p>
      </dsp:txBody>
      <dsp:txXfrm>
        <a:off x="95810" y="3605615"/>
        <a:ext cx="5729533" cy="520866"/>
      </dsp:txXfrm>
    </dsp:sp>
    <dsp:sp modelId="{9D9A5A01-CBB2-4EDC-B7D6-05BCDF090BD3}">
      <dsp:nvSpPr>
        <dsp:cNvPr id="0" name=""/>
        <dsp:cNvSpPr/>
      </dsp:nvSpPr>
      <dsp:spPr>
        <a:xfrm>
          <a:off x="95810" y="4126482"/>
          <a:ext cx="1340710" cy="1061024"/>
        </a:xfrm>
        <a:prstGeom prst="chevron">
          <a:avLst>
            <a:gd name="adj" fmla="val 70610"/>
          </a:avLst>
        </a:prstGeom>
        <a:solidFill>
          <a:schemeClr val="accent2">
            <a:hueOff val="-1018754"/>
            <a:satOff val="-58750"/>
            <a:lumOff val="6040"/>
            <a:alphaOff val="0"/>
          </a:schemeClr>
        </a:solidFill>
        <a:ln w="12700" cap="flat" cmpd="sng" algn="ctr">
          <a:solidFill>
            <a:schemeClr val="accent2">
              <a:hueOff val="-1018754"/>
              <a:satOff val="-58750"/>
              <a:lumOff val="6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DE20D-8CE4-4393-8B09-C9C9D79AFB6C}">
      <dsp:nvSpPr>
        <dsp:cNvPr id="0" name=""/>
        <dsp:cNvSpPr/>
      </dsp:nvSpPr>
      <dsp:spPr>
        <a:xfrm>
          <a:off x="901128" y="4126482"/>
          <a:ext cx="1340710" cy="1061024"/>
        </a:xfrm>
        <a:prstGeom prst="chevron">
          <a:avLst>
            <a:gd name="adj" fmla="val 70610"/>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2CBB5-8C0A-4625-AFF6-BE4C525217B7}">
      <dsp:nvSpPr>
        <dsp:cNvPr id="0" name=""/>
        <dsp:cNvSpPr/>
      </dsp:nvSpPr>
      <dsp:spPr>
        <a:xfrm>
          <a:off x="1707082" y="4126482"/>
          <a:ext cx="1340710" cy="1061024"/>
        </a:xfrm>
        <a:prstGeom prst="chevron">
          <a:avLst>
            <a:gd name="adj" fmla="val 7061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B73EF-8CD3-4823-A565-5D4DA4A70178}">
      <dsp:nvSpPr>
        <dsp:cNvPr id="0" name=""/>
        <dsp:cNvSpPr/>
      </dsp:nvSpPr>
      <dsp:spPr>
        <a:xfrm>
          <a:off x="2512400" y="4126482"/>
          <a:ext cx="1340710" cy="1061024"/>
        </a:xfrm>
        <a:prstGeom prst="chevron">
          <a:avLst>
            <a:gd name="adj" fmla="val 70610"/>
          </a:avLst>
        </a:prstGeom>
        <a:solidFill>
          <a:schemeClr val="accent2">
            <a:hueOff val="-1237059"/>
            <a:satOff val="-71339"/>
            <a:lumOff val="7334"/>
            <a:alphaOff val="0"/>
          </a:schemeClr>
        </a:solidFill>
        <a:ln w="12700" cap="flat" cmpd="sng" algn="ctr">
          <a:solidFill>
            <a:schemeClr val="accent2">
              <a:hueOff val="-1237059"/>
              <a:satOff val="-71339"/>
              <a:lumOff val="7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E2E07-D8B0-4AC9-8738-1B057A27D05D}">
      <dsp:nvSpPr>
        <dsp:cNvPr id="0" name=""/>
        <dsp:cNvSpPr/>
      </dsp:nvSpPr>
      <dsp:spPr>
        <a:xfrm>
          <a:off x="3318354" y="4126482"/>
          <a:ext cx="1340710" cy="1061024"/>
        </a:xfrm>
        <a:prstGeom prst="chevron">
          <a:avLst>
            <a:gd name="adj" fmla="val 70610"/>
          </a:avLst>
        </a:prstGeom>
        <a:solidFill>
          <a:schemeClr val="accent2">
            <a:hueOff val="-1309827"/>
            <a:satOff val="-75535"/>
            <a:lumOff val="7765"/>
            <a:alphaOff val="0"/>
          </a:schemeClr>
        </a:solidFill>
        <a:ln w="12700" cap="flat" cmpd="sng" algn="ctr">
          <a:solidFill>
            <a:schemeClr val="accent2">
              <a:hueOff val="-1309827"/>
              <a:satOff val="-75535"/>
              <a:lumOff val="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34E94-3E36-4773-996A-32229F54291C}">
      <dsp:nvSpPr>
        <dsp:cNvPr id="0" name=""/>
        <dsp:cNvSpPr/>
      </dsp:nvSpPr>
      <dsp:spPr>
        <a:xfrm>
          <a:off x="4123672" y="4126482"/>
          <a:ext cx="1340710" cy="1061024"/>
        </a:xfrm>
        <a:prstGeom prst="chevron">
          <a:avLst>
            <a:gd name="adj" fmla="val 70610"/>
          </a:avLst>
        </a:prstGeom>
        <a:solidFill>
          <a:schemeClr val="accent2">
            <a:hueOff val="-1382595"/>
            <a:satOff val="-79732"/>
            <a:lumOff val="8197"/>
            <a:alphaOff val="0"/>
          </a:schemeClr>
        </a:solidFill>
        <a:ln w="12700" cap="flat" cmpd="sng" algn="ctr">
          <a:solidFill>
            <a:schemeClr val="accent2">
              <a:hueOff val="-1382595"/>
              <a:satOff val="-79732"/>
              <a:lumOff val="81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287FB-2310-4F63-A372-A8F007AC7A6C}">
      <dsp:nvSpPr>
        <dsp:cNvPr id="0" name=""/>
        <dsp:cNvSpPr/>
      </dsp:nvSpPr>
      <dsp:spPr>
        <a:xfrm>
          <a:off x="4929626" y="4126482"/>
          <a:ext cx="1340710" cy="1061024"/>
        </a:xfrm>
        <a:prstGeom prst="chevron">
          <a:avLst>
            <a:gd name="adj" fmla="val 706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FE340E-B491-48B3-B92D-CE0FB27838AE}">
      <dsp:nvSpPr>
        <dsp:cNvPr id="0" name=""/>
        <dsp:cNvSpPr/>
      </dsp:nvSpPr>
      <dsp:spPr>
        <a:xfrm>
          <a:off x="95810" y="4232584"/>
          <a:ext cx="5804017" cy="848819"/>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2060"/>
              </a:solidFill>
            </a:rPr>
            <a:t>PLAY</a:t>
          </a:r>
        </a:p>
      </dsp:txBody>
      <dsp:txXfrm>
        <a:off x="95810" y="4232584"/>
        <a:ext cx="5804017" cy="848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3A91D-1E63-4C07-B885-01D6914C1E68}">
      <dsp:nvSpPr>
        <dsp:cNvPr id="0" name=""/>
        <dsp:cNvSpPr/>
      </dsp:nvSpPr>
      <dsp:spPr>
        <a:xfrm>
          <a:off x="4857345" y="113"/>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solidFill>
                <a:schemeClr val="bg1"/>
              </a:solidFill>
            </a:rPr>
            <a:t>Cognition (Thoughts)</a:t>
          </a:r>
          <a:endParaRPr lang="fi-FI" sz="2600" b="1" kern="1200">
            <a:solidFill>
              <a:schemeClr val="bg1"/>
            </a:solidFill>
          </a:endParaRPr>
        </a:p>
      </dsp:txBody>
      <dsp:txXfrm>
        <a:off x="4915701" y="58469"/>
        <a:ext cx="1722422" cy="1078725"/>
      </dsp:txXfrm>
    </dsp:sp>
    <dsp:sp modelId="{BCD7756B-4930-4465-83AD-352537CAF407}">
      <dsp:nvSpPr>
        <dsp:cNvPr id="0" name=""/>
        <dsp:cNvSpPr/>
      </dsp:nvSpPr>
      <dsp:spPr>
        <a:xfrm>
          <a:off x="4183602" y="597832"/>
          <a:ext cx="3186620" cy="3186620"/>
        </a:xfrm>
        <a:custGeom>
          <a:avLst/>
          <a:gdLst/>
          <a:ahLst/>
          <a:cxnLst/>
          <a:rect l="0" t="0" r="0" b="0"/>
          <a:pathLst>
            <a:path>
              <a:moveTo>
                <a:pt x="2526216" y="301674"/>
              </a:moveTo>
              <a:arcTo wR="1593310" hR="1593310" stAng="18350360"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079539-DDB1-4F42-81E0-73DF9B15CE4F}">
      <dsp:nvSpPr>
        <dsp:cNvPr id="0" name=""/>
        <dsp:cNvSpPr/>
      </dsp:nvSpPr>
      <dsp:spPr>
        <a:xfrm>
          <a:off x="6237192"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Behaviours</a:t>
          </a:r>
          <a:endParaRPr lang="fi-FI" sz="2600" kern="1200">
            <a:solidFill>
              <a:schemeClr val="bg1"/>
            </a:solidFill>
          </a:endParaRPr>
        </a:p>
      </dsp:txBody>
      <dsp:txXfrm>
        <a:off x="6295548" y="2448435"/>
        <a:ext cx="1722422" cy="1078725"/>
      </dsp:txXfrm>
    </dsp:sp>
    <dsp:sp modelId="{FCF685B0-F129-441D-A724-D41F04C8B9EB}">
      <dsp:nvSpPr>
        <dsp:cNvPr id="0" name=""/>
        <dsp:cNvSpPr/>
      </dsp:nvSpPr>
      <dsp:spPr>
        <a:xfrm>
          <a:off x="4183602" y="597832"/>
          <a:ext cx="3186620" cy="3186620"/>
        </a:xfrm>
        <a:custGeom>
          <a:avLst/>
          <a:gdLst/>
          <a:ahLst/>
          <a:cxnLst/>
          <a:rect l="0" t="0" r="0" b="0"/>
          <a:pathLst>
            <a:path>
              <a:moveTo>
                <a:pt x="2350727" y="2995079"/>
              </a:moveTo>
              <a:arcTo wR="1593310" hR="1593310" stAng="3696980" swAng="34060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F5A316-D9C2-4A80-9475-9027C269734E}">
      <dsp:nvSpPr>
        <dsp:cNvPr id="0" name=""/>
        <dsp:cNvSpPr/>
      </dsp:nvSpPr>
      <dsp:spPr>
        <a:xfrm>
          <a:off x="3477498"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Emotions (Feelings)</a:t>
          </a:r>
          <a:endParaRPr lang="fi-FI" sz="2600" kern="1200">
            <a:solidFill>
              <a:schemeClr val="bg1"/>
            </a:solidFill>
          </a:endParaRPr>
        </a:p>
      </dsp:txBody>
      <dsp:txXfrm>
        <a:off x="3535854" y="2448435"/>
        <a:ext cx="1722422" cy="1078725"/>
      </dsp:txXfrm>
    </dsp:sp>
    <dsp:sp modelId="{32298DE0-8D6E-4824-B8E7-DBA9F7863EE3}">
      <dsp:nvSpPr>
        <dsp:cNvPr id="0" name=""/>
        <dsp:cNvSpPr/>
      </dsp:nvSpPr>
      <dsp:spPr>
        <a:xfrm>
          <a:off x="4183602" y="597832"/>
          <a:ext cx="3186620" cy="3186620"/>
        </a:xfrm>
        <a:custGeom>
          <a:avLst/>
          <a:gdLst/>
          <a:ahLst/>
          <a:cxnLst/>
          <a:rect l="0" t="0" r="0" b="0"/>
          <a:pathLst>
            <a:path>
              <a:moveTo>
                <a:pt x="10504" y="1775971"/>
              </a:moveTo>
              <a:arcTo wR="1593310" hR="1593310" stAng="10405021"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3A91D-1E63-4C07-B885-01D6914C1E68}">
      <dsp:nvSpPr>
        <dsp:cNvPr id="0" name=""/>
        <dsp:cNvSpPr/>
      </dsp:nvSpPr>
      <dsp:spPr>
        <a:xfrm>
          <a:off x="4857345" y="113"/>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solidFill>
                <a:schemeClr val="bg1"/>
              </a:solidFill>
            </a:rPr>
            <a:t>Cognition (Thoughts)</a:t>
          </a:r>
          <a:endParaRPr lang="fi-FI" sz="2600" b="1" kern="1200">
            <a:solidFill>
              <a:schemeClr val="bg1"/>
            </a:solidFill>
          </a:endParaRPr>
        </a:p>
      </dsp:txBody>
      <dsp:txXfrm>
        <a:off x="4915701" y="58469"/>
        <a:ext cx="1722422" cy="1078725"/>
      </dsp:txXfrm>
    </dsp:sp>
    <dsp:sp modelId="{BCD7756B-4930-4465-83AD-352537CAF407}">
      <dsp:nvSpPr>
        <dsp:cNvPr id="0" name=""/>
        <dsp:cNvSpPr/>
      </dsp:nvSpPr>
      <dsp:spPr>
        <a:xfrm>
          <a:off x="4183602" y="597832"/>
          <a:ext cx="3186620" cy="3186620"/>
        </a:xfrm>
        <a:custGeom>
          <a:avLst/>
          <a:gdLst/>
          <a:ahLst/>
          <a:cxnLst/>
          <a:rect l="0" t="0" r="0" b="0"/>
          <a:pathLst>
            <a:path>
              <a:moveTo>
                <a:pt x="2526216" y="301674"/>
              </a:moveTo>
              <a:arcTo wR="1593310" hR="1593310" stAng="18350360"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079539-DDB1-4F42-81E0-73DF9B15CE4F}">
      <dsp:nvSpPr>
        <dsp:cNvPr id="0" name=""/>
        <dsp:cNvSpPr/>
      </dsp:nvSpPr>
      <dsp:spPr>
        <a:xfrm>
          <a:off x="6237192"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Behaviours</a:t>
          </a:r>
          <a:endParaRPr lang="fi-FI" sz="2600" kern="1200">
            <a:solidFill>
              <a:schemeClr val="bg1"/>
            </a:solidFill>
          </a:endParaRPr>
        </a:p>
      </dsp:txBody>
      <dsp:txXfrm>
        <a:off x="6295548" y="2448435"/>
        <a:ext cx="1722422" cy="1078725"/>
      </dsp:txXfrm>
    </dsp:sp>
    <dsp:sp modelId="{FCF685B0-F129-441D-A724-D41F04C8B9EB}">
      <dsp:nvSpPr>
        <dsp:cNvPr id="0" name=""/>
        <dsp:cNvSpPr/>
      </dsp:nvSpPr>
      <dsp:spPr>
        <a:xfrm>
          <a:off x="4183602" y="597832"/>
          <a:ext cx="3186620" cy="3186620"/>
        </a:xfrm>
        <a:custGeom>
          <a:avLst/>
          <a:gdLst/>
          <a:ahLst/>
          <a:cxnLst/>
          <a:rect l="0" t="0" r="0" b="0"/>
          <a:pathLst>
            <a:path>
              <a:moveTo>
                <a:pt x="2350727" y="2995079"/>
              </a:moveTo>
              <a:arcTo wR="1593310" hR="1593310" stAng="3696980" swAng="34060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F5A316-D9C2-4A80-9475-9027C269734E}">
      <dsp:nvSpPr>
        <dsp:cNvPr id="0" name=""/>
        <dsp:cNvSpPr/>
      </dsp:nvSpPr>
      <dsp:spPr>
        <a:xfrm>
          <a:off x="3477498"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Emotions (Feelings)</a:t>
          </a:r>
          <a:endParaRPr lang="fi-FI" sz="2600" kern="1200">
            <a:solidFill>
              <a:schemeClr val="bg1"/>
            </a:solidFill>
          </a:endParaRPr>
        </a:p>
      </dsp:txBody>
      <dsp:txXfrm>
        <a:off x="3535854" y="2448435"/>
        <a:ext cx="1722422" cy="1078725"/>
      </dsp:txXfrm>
    </dsp:sp>
    <dsp:sp modelId="{32298DE0-8D6E-4824-B8E7-DBA9F7863EE3}">
      <dsp:nvSpPr>
        <dsp:cNvPr id="0" name=""/>
        <dsp:cNvSpPr/>
      </dsp:nvSpPr>
      <dsp:spPr>
        <a:xfrm>
          <a:off x="4183602" y="597832"/>
          <a:ext cx="3186620" cy="3186620"/>
        </a:xfrm>
        <a:custGeom>
          <a:avLst/>
          <a:gdLst/>
          <a:ahLst/>
          <a:cxnLst/>
          <a:rect l="0" t="0" r="0" b="0"/>
          <a:pathLst>
            <a:path>
              <a:moveTo>
                <a:pt x="10504" y="1775971"/>
              </a:moveTo>
              <a:arcTo wR="1593310" hR="1593310" stAng="10405021"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3A91D-1E63-4C07-B885-01D6914C1E68}">
      <dsp:nvSpPr>
        <dsp:cNvPr id="0" name=""/>
        <dsp:cNvSpPr/>
      </dsp:nvSpPr>
      <dsp:spPr>
        <a:xfrm>
          <a:off x="4857345" y="113"/>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solidFill>
                <a:schemeClr val="bg1"/>
              </a:solidFill>
            </a:rPr>
            <a:t>Cognition (Thoughts)</a:t>
          </a:r>
          <a:endParaRPr lang="fi-FI" sz="2600" b="1" kern="1200">
            <a:solidFill>
              <a:schemeClr val="bg1"/>
            </a:solidFill>
          </a:endParaRPr>
        </a:p>
      </dsp:txBody>
      <dsp:txXfrm>
        <a:off x="4915701" y="58469"/>
        <a:ext cx="1722422" cy="1078725"/>
      </dsp:txXfrm>
    </dsp:sp>
    <dsp:sp modelId="{BCD7756B-4930-4465-83AD-352537CAF407}">
      <dsp:nvSpPr>
        <dsp:cNvPr id="0" name=""/>
        <dsp:cNvSpPr/>
      </dsp:nvSpPr>
      <dsp:spPr>
        <a:xfrm>
          <a:off x="4183602" y="597832"/>
          <a:ext cx="3186620" cy="3186620"/>
        </a:xfrm>
        <a:custGeom>
          <a:avLst/>
          <a:gdLst/>
          <a:ahLst/>
          <a:cxnLst/>
          <a:rect l="0" t="0" r="0" b="0"/>
          <a:pathLst>
            <a:path>
              <a:moveTo>
                <a:pt x="2526216" y="301674"/>
              </a:moveTo>
              <a:arcTo wR="1593310" hR="1593310" stAng="18350360"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079539-DDB1-4F42-81E0-73DF9B15CE4F}">
      <dsp:nvSpPr>
        <dsp:cNvPr id="0" name=""/>
        <dsp:cNvSpPr/>
      </dsp:nvSpPr>
      <dsp:spPr>
        <a:xfrm>
          <a:off x="6237192"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Behaviours</a:t>
          </a:r>
          <a:endParaRPr lang="fi-FI" sz="2600" kern="1200">
            <a:solidFill>
              <a:schemeClr val="bg1"/>
            </a:solidFill>
          </a:endParaRPr>
        </a:p>
      </dsp:txBody>
      <dsp:txXfrm>
        <a:off x="6295548" y="2448435"/>
        <a:ext cx="1722422" cy="1078725"/>
      </dsp:txXfrm>
    </dsp:sp>
    <dsp:sp modelId="{FCF685B0-F129-441D-A724-D41F04C8B9EB}">
      <dsp:nvSpPr>
        <dsp:cNvPr id="0" name=""/>
        <dsp:cNvSpPr/>
      </dsp:nvSpPr>
      <dsp:spPr>
        <a:xfrm>
          <a:off x="4183602" y="597832"/>
          <a:ext cx="3186620" cy="3186620"/>
        </a:xfrm>
        <a:custGeom>
          <a:avLst/>
          <a:gdLst/>
          <a:ahLst/>
          <a:cxnLst/>
          <a:rect l="0" t="0" r="0" b="0"/>
          <a:pathLst>
            <a:path>
              <a:moveTo>
                <a:pt x="2350727" y="2995079"/>
              </a:moveTo>
              <a:arcTo wR="1593310" hR="1593310" stAng="3696980" swAng="34060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F5A316-D9C2-4A80-9475-9027C269734E}">
      <dsp:nvSpPr>
        <dsp:cNvPr id="0" name=""/>
        <dsp:cNvSpPr/>
      </dsp:nvSpPr>
      <dsp:spPr>
        <a:xfrm>
          <a:off x="3477498" y="2390079"/>
          <a:ext cx="1839134" cy="1195437"/>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Emotions (Feelings)</a:t>
          </a:r>
          <a:endParaRPr lang="fi-FI" sz="2600" kern="1200">
            <a:solidFill>
              <a:schemeClr val="bg1"/>
            </a:solidFill>
          </a:endParaRPr>
        </a:p>
      </dsp:txBody>
      <dsp:txXfrm>
        <a:off x="3535854" y="2448435"/>
        <a:ext cx="1722422" cy="1078725"/>
      </dsp:txXfrm>
    </dsp:sp>
    <dsp:sp modelId="{32298DE0-8D6E-4824-B8E7-DBA9F7863EE3}">
      <dsp:nvSpPr>
        <dsp:cNvPr id="0" name=""/>
        <dsp:cNvSpPr/>
      </dsp:nvSpPr>
      <dsp:spPr>
        <a:xfrm>
          <a:off x="4183602" y="597832"/>
          <a:ext cx="3186620" cy="3186620"/>
        </a:xfrm>
        <a:custGeom>
          <a:avLst/>
          <a:gdLst/>
          <a:ahLst/>
          <a:cxnLst/>
          <a:rect l="0" t="0" r="0" b="0"/>
          <a:pathLst>
            <a:path>
              <a:moveTo>
                <a:pt x="10504" y="1775971"/>
              </a:moveTo>
              <a:arcTo wR="1593310" hR="1593310" stAng="10405021" swAng="36446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B2E2DBEA-910E-486F-92E7-AD48D0932A67}" type="datetimeFigureOut">
              <a:rPr lang="fi-FI" smtClean="0"/>
              <a:t>24.10.2023</a:t>
            </a:fld>
            <a:endParaRPr lang="fi-FI"/>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E534F2B1-C059-4BE9-829E-2C4FC9213047}" type="slidenum">
              <a:rPr lang="fi-FI" smtClean="0"/>
              <a:t>‹#›</a:t>
            </a:fld>
            <a:endParaRPr lang="fi-FI"/>
          </a:p>
        </p:txBody>
      </p:sp>
    </p:spTree>
    <p:extLst>
      <p:ext uri="{BB962C8B-B14F-4D97-AF65-F5344CB8AC3E}">
        <p14:creationId xmlns:p14="http://schemas.microsoft.com/office/powerpoint/2010/main" val="329549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rbes.com/sites/neilhowe/2019/05/03/millennials-and-the-loneliness-epidemic/#328fc0d77676" TargetMode="External"/><Relationship Id="rId7" Type="http://schemas.openxmlformats.org/officeDocument/2006/relationships/hyperlink" Target="https://psychcentral.com/blog/understanding-the-loneliness-epidemic/"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dailymail.co.uk/femail/article-3410074/Forget-FOMO-FOJI-MOMO-JOMO-new-anxieties-caused-social-media.html" TargetMode="External"/><Relationship Id="rId5" Type="http://schemas.openxmlformats.org/officeDocument/2006/relationships/hyperlink" Target="https://images.agoramedia.com/everydayhealth/gcms/Everyday-Health-State-of-Womens-Wellness-Survey-PDF.pdf" TargetMode="External"/><Relationship Id="rId4" Type="http://schemas.openxmlformats.org/officeDocument/2006/relationships/hyperlink" Target="https://www.economist.com/international/2018/09/01/loneliness-is-a-serious-public-health-proble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sychcentral.com/blog/understanding-the-loneliness-epidemi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orlearningminds.com/article/clip_think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rhallowell.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br.org/2005/01/overloaded-circuits-why-smart-people-underperfor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1</a:t>
            </a:fld>
            <a:endParaRPr lang="fi-FI"/>
          </a:p>
        </p:txBody>
      </p:sp>
    </p:spTree>
    <p:extLst>
      <p:ext uri="{BB962C8B-B14F-4D97-AF65-F5344CB8AC3E}">
        <p14:creationId xmlns:p14="http://schemas.microsoft.com/office/powerpoint/2010/main" val="354996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how did their energy crisis assignment go</a:t>
            </a:r>
          </a:p>
        </p:txBody>
      </p:sp>
      <p:sp>
        <p:nvSpPr>
          <p:cNvPr id="4" name="Slide Number Placeholder 3"/>
          <p:cNvSpPr>
            <a:spLocks noGrp="1"/>
          </p:cNvSpPr>
          <p:nvPr>
            <p:ph type="sldNum" sz="quarter" idx="10"/>
          </p:nvPr>
        </p:nvSpPr>
        <p:spPr/>
        <p:txBody>
          <a:bodyPr/>
          <a:lstStyle/>
          <a:p>
            <a:fld id="{E534F2B1-C059-4BE9-829E-2C4FC9213047}" type="slidenum">
              <a:rPr lang="fi-FI" smtClean="0"/>
              <a:t>14</a:t>
            </a:fld>
            <a:endParaRPr lang="fi-FI"/>
          </a:p>
        </p:txBody>
      </p:sp>
    </p:spTree>
    <p:extLst>
      <p:ext uri="{BB962C8B-B14F-4D97-AF65-F5344CB8AC3E}">
        <p14:creationId xmlns:p14="http://schemas.microsoft.com/office/powerpoint/2010/main" val="385839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57ee39fd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657ee39fd7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indent="-228600"/>
            <a:r>
              <a:rPr lang="en-US" dirty="0"/>
              <a:t>Comment from the student: is it like we should strive for 100% in love and health, but not as much in work. Because how good it would be to have 100% </a:t>
            </a:r>
            <a:r>
              <a:rPr lang="en-US"/>
              <a:t>in work?</a:t>
            </a:r>
          </a:p>
          <a:p>
            <a:pPr marL="457200" indent="-228600"/>
            <a:endParaRPr lang="en-US" dirty="0"/>
          </a:p>
          <a:p>
            <a:pPr marL="457200" marR="0" lvl="0" indent="-228600" algn="l">
              <a:lnSpc>
                <a:spcPct val="100000"/>
              </a:lnSpc>
              <a:spcBef>
                <a:spcPts val="0"/>
              </a:spcBef>
              <a:spcAft>
                <a:spcPts val="0"/>
              </a:spcAft>
              <a:buSzPts val="1400"/>
              <a:buNone/>
            </a:pPr>
            <a:r>
              <a:rPr lang="en" dirty="0"/>
              <a:t>Let’s check that we have a white board for this exercise</a:t>
            </a:r>
            <a:endParaRPr lang="en" dirty="0">
              <a:cs typeface="Calibri"/>
            </a:endParaRPr>
          </a:p>
          <a:p>
            <a:pPr marL="457200" marR="0" lvl="0" indent="-228600" algn="l" rtl="0">
              <a:lnSpc>
                <a:spcPct val="100000"/>
              </a:lnSpc>
              <a:spcBef>
                <a:spcPts val="0"/>
              </a:spcBef>
              <a:spcAft>
                <a:spcPts val="0"/>
              </a:spcAft>
              <a:buSzPts val="1400"/>
              <a:buNone/>
            </a:pPr>
            <a:endParaRPr lang="en"/>
          </a:p>
          <a:p>
            <a:pPr marL="457200" marR="0" lvl="0" indent="-228600" algn="l" rtl="0">
              <a:lnSpc>
                <a:spcPct val="100000"/>
              </a:lnSpc>
              <a:spcBef>
                <a:spcPts val="0"/>
              </a:spcBef>
              <a:spcAft>
                <a:spcPts val="0"/>
              </a:spcAft>
              <a:buSzPts val="1400"/>
              <a:buNone/>
            </a:pPr>
            <a:r>
              <a:rPr lang="en" dirty="0"/>
              <a:t>In order to start where we are, we need to break life down into some discrete areas—health, work, play, and love.</a:t>
            </a:r>
            <a:endParaRPr dirty="0"/>
          </a:p>
          <a:p>
            <a:pPr marL="457200" marR="0" lvl="0" indent="-228600" algn="l" rtl="0">
              <a:lnSpc>
                <a:spcPct val="100000"/>
              </a:lnSpc>
              <a:spcBef>
                <a:spcPts val="0"/>
              </a:spcBef>
              <a:spcAft>
                <a:spcPts val="0"/>
              </a:spcAft>
              <a:buSzPts val="1400"/>
              <a:buNone/>
            </a:pPr>
            <a:r>
              <a:rPr lang="en" dirty="0"/>
              <a:t>emotional health, physical health, and mental health.</a:t>
            </a:r>
            <a:endParaRPr dirty="0"/>
          </a:p>
          <a:p>
            <a:pPr marL="457200" marR="0" lvl="0" indent="-228600" algn="l" rtl="0">
              <a:lnSpc>
                <a:spcPct val="100000"/>
              </a:lnSpc>
              <a:spcBef>
                <a:spcPts val="0"/>
              </a:spcBef>
              <a:spcAft>
                <a:spcPts val="0"/>
              </a:spcAft>
              <a:buSzPts val="1400"/>
              <a:buNone/>
            </a:pPr>
            <a:r>
              <a:rPr lang="en" dirty="0"/>
              <a:t>How healthy you are will factor significantly into how you assess the quality of your life.</a:t>
            </a:r>
            <a:endParaRPr dirty="0"/>
          </a:p>
          <a:p>
            <a:pPr marL="457200" marR="0" lvl="0" indent="-228600" algn="l" rtl="0">
              <a:lnSpc>
                <a:spcPct val="100000"/>
              </a:lnSpc>
              <a:spcBef>
                <a:spcPts val="0"/>
              </a:spcBef>
              <a:spcAft>
                <a:spcPts val="0"/>
              </a:spcAft>
              <a:buSzPts val="1400"/>
              <a:buNone/>
            </a:pPr>
            <a:r>
              <a:rPr lang="en" dirty="0"/>
              <a:t>A well-designed life is supported by a healthy body, an engaged mind, and often, though not always, some form of spiritual practice.</a:t>
            </a:r>
            <a:endParaRPr dirty="0"/>
          </a:p>
          <a:p>
            <a:pPr marL="457200" marR="0" lvl="0" indent="-228600" algn="l" rtl="0">
              <a:lnSpc>
                <a:spcPct val="100000"/>
              </a:lnSpc>
              <a:spcBef>
                <a:spcPts val="0"/>
              </a:spcBef>
              <a:spcAft>
                <a:spcPts val="0"/>
              </a:spcAft>
              <a:buSzPts val="1400"/>
              <a:buNone/>
            </a:pPr>
            <a:r>
              <a:rPr lang="en" dirty="0"/>
              <a:t>If you are in startup you can’t afford to get sick</a:t>
            </a:r>
            <a:endParaRPr dirty="0"/>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 dirty="0"/>
              <a:t>Play is all about joy.</a:t>
            </a:r>
            <a:endParaRPr dirty="0"/>
          </a:p>
          <a:p>
            <a:pPr marL="457200" marR="0" lvl="0" indent="-228600" algn="l" rtl="0">
              <a:lnSpc>
                <a:spcPct val="100000"/>
              </a:lnSpc>
              <a:spcBef>
                <a:spcPts val="0"/>
              </a:spcBef>
              <a:spcAft>
                <a:spcPts val="0"/>
              </a:spcAft>
              <a:buSzPts val="1400"/>
              <a:buNone/>
            </a:pPr>
            <a:r>
              <a:rPr lang="en" dirty="0"/>
              <a:t>Play is any activity that brings you joy when you do it.</a:t>
            </a:r>
            <a:endParaRPr dirty="0"/>
          </a:p>
          <a:p>
            <a:pPr marL="457200" marR="0" lvl="0" indent="-228600" algn="l" rtl="0">
              <a:lnSpc>
                <a:spcPct val="100000"/>
              </a:lnSpc>
              <a:spcBef>
                <a:spcPts val="0"/>
              </a:spcBef>
              <a:spcAft>
                <a:spcPts val="0"/>
              </a:spcAft>
              <a:buSzPts val="1400"/>
              <a:buNone/>
            </a:pPr>
            <a:r>
              <a:rPr lang="en" dirty="0"/>
              <a:t>Play is about activity that brings joy just for the pure sake of the doing of it.</a:t>
            </a:r>
            <a:endParaRPr dirty="0"/>
          </a:p>
          <a:p>
            <a:pPr marL="457200" marR="0" lvl="0" indent="-228600" algn="l" rtl="0">
              <a:lnSpc>
                <a:spcPct val="100000"/>
              </a:lnSpc>
              <a:spcBef>
                <a:spcPts val="0"/>
              </a:spcBef>
              <a:spcAft>
                <a:spcPts val="0"/>
              </a:spcAft>
              <a:buSzPts val="1400"/>
              <a:buNone/>
            </a:pPr>
            <a:endParaRPr/>
          </a:p>
        </p:txBody>
      </p:sp>
      <p:sp>
        <p:nvSpPr>
          <p:cNvPr id="290" name="Google Shape;290;g657ee39fd7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134772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57ee39fd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657ee39fd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4" name="Google Shape;344;g657ee39fd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316480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657ee39fd7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657ee39fd7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b="1"/>
              <a:t>Are you happy right now with where your gauges stand in each of these four areas?</a:t>
            </a:r>
            <a:endParaRPr/>
          </a:p>
          <a:p>
            <a:pPr marL="457200" marR="0" lvl="0" indent="-228600" algn="l" rtl="0">
              <a:lnSpc>
                <a:spcPct val="100000"/>
              </a:lnSpc>
              <a:spcBef>
                <a:spcPts val="0"/>
              </a:spcBef>
              <a:spcAft>
                <a:spcPts val="0"/>
              </a:spcAft>
              <a:buSzPts val="1400"/>
              <a:buNone/>
            </a:pPr>
            <a:r>
              <a:rPr lang="en" b="1"/>
              <a:t>Those who say YES can leave the classroom ☺</a:t>
            </a:r>
            <a:endParaRPr/>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397" name="Google Shape;397;g657ee39fd7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168216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p:txBody>
      </p:sp>
      <p:sp>
        <p:nvSpPr>
          <p:cNvPr id="4" name="Slide Number Placeholder 3"/>
          <p:cNvSpPr>
            <a:spLocks noGrp="1"/>
          </p:cNvSpPr>
          <p:nvPr>
            <p:ph type="sldNum" sz="quarter" idx="5"/>
          </p:nvPr>
        </p:nvSpPr>
        <p:spPr/>
        <p:txBody>
          <a:bodyPr/>
          <a:lstStyle/>
          <a:p>
            <a:fld id="{E534F2B1-C059-4BE9-829E-2C4FC9213047}" type="slidenum">
              <a:rPr lang="fi-FI" smtClean="0"/>
              <a:t>19</a:t>
            </a:fld>
            <a:endParaRPr lang="fi-FI"/>
          </a:p>
        </p:txBody>
      </p:sp>
    </p:spTree>
    <p:extLst>
      <p:ext uri="{BB962C8B-B14F-4D97-AF65-F5344CB8AC3E}">
        <p14:creationId xmlns:p14="http://schemas.microsoft.com/office/powerpoint/2010/main" val="141501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worry – you are normal, we all are like this</a:t>
            </a:r>
          </a:p>
        </p:txBody>
      </p:sp>
      <p:sp>
        <p:nvSpPr>
          <p:cNvPr id="4" name="Slide Number Placeholder 3"/>
          <p:cNvSpPr>
            <a:spLocks noGrp="1"/>
          </p:cNvSpPr>
          <p:nvPr>
            <p:ph type="sldNum" sz="quarter" idx="10"/>
          </p:nvPr>
        </p:nvSpPr>
        <p:spPr/>
        <p:txBody>
          <a:bodyPr/>
          <a:lstStyle/>
          <a:p>
            <a:fld id="{A33B1F7A-E919-4022-BCCA-E9433B5A05E6}" type="slidenum">
              <a:rPr lang="en-US" smtClean="0"/>
              <a:t>20</a:t>
            </a:fld>
            <a:endParaRPr lang="en-US"/>
          </a:p>
        </p:txBody>
      </p:sp>
    </p:spTree>
    <p:extLst>
      <p:ext uri="{BB962C8B-B14F-4D97-AF65-F5344CB8AC3E}">
        <p14:creationId xmlns:p14="http://schemas.microsoft.com/office/powerpoint/2010/main" val="23388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start with challenges. </a:t>
            </a:r>
            <a:r>
              <a:rPr lang="en-US" sz="1200" b="1" kern="1200">
                <a:solidFill>
                  <a:srgbClr val="105151"/>
                </a:solidFill>
                <a:latin typeface="+mn-lt"/>
                <a:ea typeface="+mj-lt"/>
                <a:cs typeface="+mj-lt"/>
              </a:rPr>
              <a:t>Looks familiar?</a:t>
            </a:r>
            <a:endParaRPr lang="en-US" sz="1200" kern="1200">
              <a:solidFill>
                <a:srgbClr val="105151"/>
              </a:solidFill>
              <a:latin typeface="+mn-lt"/>
              <a:ea typeface="+mn-ea"/>
              <a:cs typeface="+mn-cs"/>
            </a:endParaRPr>
          </a:p>
          <a:p>
            <a:r>
              <a:rPr lang="en-US"/>
              <a:t>Raise your hands who experience the same?</a:t>
            </a:r>
          </a:p>
        </p:txBody>
      </p:sp>
      <p:sp>
        <p:nvSpPr>
          <p:cNvPr id="4" name="Slide Number Placeholder 3"/>
          <p:cNvSpPr>
            <a:spLocks noGrp="1"/>
          </p:cNvSpPr>
          <p:nvPr>
            <p:ph type="sldNum" sz="quarter" idx="10"/>
          </p:nvPr>
        </p:nvSpPr>
        <p:spPr/>
        <p:txBody>
          <a:bodyPr/>
          <a:lstStyle/>
          <a:p>
            <a:fld id="{A33B1F7A-E919-4022-BCCA-E9433B5A05E6}" type="slidenum">
              <a:rPr lang="en-US" smtClean="0"/>
              <a:t>21</a:t>
            </a:fld>
            <a:endParaRPr lang="en-US"/>
          </a:p>
        </p:txBody>
      </p:sp>
    </p:spTree>
    <p:extLst>
      <p:ext uri="{BB962C8B-B14F-4D97-AF65-F5344CB8AC3E}">
        <p14:creationId xmlns:p14="http://schemas.microsoft.com/office/powerpoint/2010/main" val="158251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sz="1000">
              <a:latin typeface="+mn-lt"/>
            </a:endParaRPr>
          </a:p>
        </p:txBody>
      </p:sp>
      <p:sp>
        <p:nvSpPr>
          <p:cNvPr id="4" name="Slide Number Placeholder 3"/>
          <p:cNvSpPr>
            <a:spLocks noGrp="1"/>
          </p:cNvSpPr>
          <p:nvPr>
            <p:ph type="sldNum" sz="quarter" idx="5"/>
          </p:nvPr>
        </p:nvSpPr>
        <p:spPr/>
        <p:txBody>
          <a:bodyPr/>
          <a:lstStyle/>
          <a:p>
            <a:fld id="{E534F2B1-C059-4BE9-829E-2C4FC9213047}" type="slidenum">
              <a:rPr lang="fi-FI" smtClean="0"/>
              <a:t>22</a:t>
            </a:fld>
            <a:endParaRPr lang="fi-FI"/>
          </a:p>
        </p:txBody>
      </p:sp>
    </p:spTree>
    <p:extLst>
      <p:ext uri="{BB962C8B-B14F-4D97-AF65-F5344CB8AC3E}">
        <p14:creationId xmlns:p14="http://schemas.microsoft.com/office/powerpoint/2010/main" val="334470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sz="1000">
              <a:latin typeface="+mn-lt"/>
            </a:endParaRPr>
          </a:p>
        </p:txBody>
      </p:sp>
      <p:sp>
        <p:nvSpPr>
          <p:cNvPr id="4" name="Slide Number Placeholder 3"/>
          <p:cNvSpPr>
            <a:spLocks noGrp="1"/>
          </p:cNvSpPr>
          <p:nvPr>
            <p:ph type="sldNum" sz="quarter" idx="5"/>
          </p:nvPr>
        </p:nvSpPr>
        <p:spPr/>
        <p:txBody>
          <a:bodyPr/>
          <a:lstStyle/>
          <a:p>
            <a:fld id="{E534F2B1-C059-4BE9-829E-2C4FC9213047}" type="slidenum">
              <a:rPr lang="fi-FI" smtClean="0"/>
              <a:t>23</a:t>
            </a:fld>
            <a:endParaRPr lang="fi-FI"/>
          </a:p>
        </p:txBody>
      </p:sp>
    </p:spTree>
    <p:extLst>
      <p:ext uri="{BB962C8B-B14F-4D97-AF65-F5344CB8AC3E}">
        <p14:creationId xmlns:p14="http://schemas.microsoft.com/office/powerpoint/2010/main" val="263002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critical side also might be an integral part of our personality. We cannot just take it away from us. We cannot just make the  step from a self-critical person to a self-compassioned one but we can be aware of this trait and be smoother to ourselves.</a:t>
            </a:r>
          </a:p>
          <a:p>
            <a:r>
              <a:rPr lang="en-US" sz="1200" kern="1200">
                <a:solidFill>
                  <a:schemeClr val="tx1"/>
                </a:solidFill>
                <a:effectLst/>
                <a:latin typeface="+mn-lt"/>
                <a:ea typeface="+mn-ea"/>
                <a:cs typeface="+mn-cs"/>
              </a:rPr>
              <a:t>The remedy against the marathon towards perfectionism is to let yourself not  be ideal. The definition of something or someone ideal means that it is a direction to follow, not the real human. Otherwise, it won’t have a label of “ideal”. So why are we trying to reach the ideal if it is unreachable, instead of just loving our strengths and accepting our imperfections? Our imperfections are making us human.</a:t>
            </a:r>
          </a:p>
          <a:p>
            <a:r>
              <a:rPr lang="en-US" sz="1200" kern="1200">
                <a:solidFill>
                  <a:schemeClr val="tx1"/>
                </a:solidFill>
                <a:effectLst/>
                <a:latin typeface="+mn-lt"/>
                <a:ea typeface="+mn-ea"/>
                <a:cs typeface="+mn-cs"/>
              </a:rPr>
              <a:t>The main mistake of self-critical people and perfectionists is to think that getting joy from life is in conflict with advancing your career and studies, that having free time and a social life hinders work achievements. Later on I will explain how to change this misconception. The solution is to work on  habits of thinking (mindsets), embrace self-compassion, re-assess life values and goals, learn how to work smart, not hard, and not delay living until some illusionary future moment.</a:t>
            </a:r>
          </a:p>
        </p:txBody>
      </p:sp>
      <p:sp>
        <p:nvSpPr>
          <p:cNvPr id="4" name="Slide Number Placeholder 3"/>
          <p:cNvSpPr>
            <a:spLocks noGrp="1"/>
          </p:cNvSpPr>
          <p:nvPr>
            <p:ph type="sldNum" sz="quarter" idx="5"/>
          </p:nvPr>
        </p:nvSpPr>
        <p:spPr/>
        <p:txBody>
          <a:bodyPr/>
          <a:lstStyle/>
          <a:p>
            <a:fld id="{CB18698E-7FE0-426C-A59A-BD207418AC6B}" type="slidenum">
              <a:rPr lang="fi-FI" smtClean="0"/>
              <a:t>24</a:t>
            </a:fld>
            <a:endParaRPr lang="fi-FI"/>
          </a:p>
        </p:txBody>
      </p:sp>
    </p:spTree>
    <p:extLst>
      <p:ext uri="{BB962C8B-B14F-4D97-AF65-F5344CB8AC3E}">
        <p14:creationId xmlns:p14="http://schemas.microsoft.com/office/powerpoint/2010/main" val="414087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Oprah Winfrey</a:t>
            </a:r>
            <a:r>
              <a:rPr lang="en-US"/>
              <a:t>: Oprah grew up in poverty and faced many challenges, including sexual abuse, but she went on to become one of the most successful and influential media personalities in the world.</a:t>
            </a:r>
          </a:p>
          <a:p>
            <a:pPr marL="171450" indent="-171450">
              <a:buFont typeface="Arial"/>
              <a:buChar char="•"/>
            </a:pPr>
            <a:r>
              <a:rPr lang="en-US" b="1"/>
              <a:t>J.K. Rowling:</a:t>
            </a:r>
            <a:r>
              <a:rPr lang="en-US"/>
              <a:t> Rowling's family did not support her desire to become a writer, but she persisted and went on to create one of the most successful book series of all time, the Harry Potter series.</a:t>
            </a:r>
          </a:p>
          <a:p>
            <a:pPr marL="171450" indent="-171450">
              <a:buFont typeface="Arial"/>
              <a:buChar char="•"/>
            </a:pPr>
            <a:r>
              <a:rPr lang="en-US" b="1" dirty="0"/>
              <a:t>Steve Jobs:</a:t>
            </a:r>
            <a:r>
              <a:rPr lang="en-US" dirty="0"/>
              <a:t> Jobs was adopted and his biological parents did not support his pursuit of a career in technology, but he went on to co-found Apple and become one of the most successful entrepreneurs in history.</a:t>
            </a:r>
            <a:endParaRPr lang="en-US" dirty="0">
              <a:cs typeface="Calibri"/>
            </a:endParaRPr>
          </a:p>
          <a:p>
            <a:pPr marL="171450" indent="-171450">
              <a:buFont typeface="Arial"/>
              <a:buChar char="•"/>
            </a:pPr>
            <a:r>
              <a:rPr lang="en-US" b="1" dirty="0"/>
              <a:t>Arnold Schwarzenegger</a:t>
            </a:r>
            <a:r>
              <a:rPr lang="en-US" dirty="0"/>
              <a:t>: Schwarzenegger's family did not support his passion for bodybuilding, but he went on to become one of the most successful bodybuilders in history and later transitioned into a successful acting career and political career.</a:t>
            </a:r>
            <a:endParaRPr lang="en-US" dirty="0">
              <a:cs typeface="Calibri"/>
            </a:endParaRPr>
          </a:p>
          <a:p>
            <a:pPr marL="171450" indent="-171450">
              <a:buFont typeface="Arial"/>
              <a:buChar char="•"/>
            </a:pPr>
            <a:r>
              <a:rPr lang="en-US" b="1" dirty="0"/>
              <a:t>Michael Jordan: </a:t>
            </a:r>
            <a:r>
              <a:rPr lang="en-US" dirty="0"/>
              <a:t>Jordan's family did not initially support his passion for basketball, but he went on to become one of the greatest basketball players of all time and a successful entrepreneur.</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534F2B1-C059-4BE9-829E-2C4FC9213047}" type="slidenum">
              <a:rPr lang="fi-FI" smtClean="0"/>
              <a:t>6</a:t>
            </a:fld>
            <a:endParaRPr lang="fi-FI"/>
          </a:p>
        </p:txBody>
      </p:sp>
    </p:spTree>
    <p:extLst>
      <p:ext uri="{BB962C8B-B14F-4D97-AF65-F5344CB8AC3E}">
        <p14:creationId xmlns:p14="http://schemas.microsoft.com/office/powerpoint/2010/main" val="3053527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First, it tends to get interpreted wrong. People will suggest that the growth mindset research suggests you can change your IQ, or that there’s no such thing as talent and “smartness,” which simply isn’t true, and isn’t suggested anywhere in the growth mindset research.</a:t>
            </a:r>
          </a:p>
          <a:p>
            <a:r>
              <a:rPr lang="en-US" sz="1200" b="0" i="0" kern="1200">
                <a:solidFill>
                  <a:schemeClr val="tx1"/>
                </a:solidFill>
                <a:effectLst/>
                <a:latin typeface="+mn-lt"/>
                <a:ea typeface="+mn-ea"/>
                <a:cs typeface="+mn-cs"/>
              </a:rPr>
              <a:t>Important to remember - inborn ability (including but not limited to IQ) matters a lot</a:t>
            </a:r>
          </a:p>
          <a:p>
            <a:r>
              <a:rPr lang="en-US" sz="1200" b="0" i="0" kern="1200">
                <a:solidFill>
                  <a:schemeClr val="tx1"/>
                </a:solidFill>
                <a:effectLst/>
                <a:latin typeface="+mn-lt"/>
                <a:ea typeface="+mn-ea"/>
                <a:cs typeface="+mn-cs"/>
              </a:rPr>
              <a:t>Critics: https://slatestarcodex.com/2015/04/08/no-clarity-around-growth-mindset-yet/ </a:t>
            </a:r>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25</a:t>
            </a:fld>
            <a:endParaRPr lang="fi-FI"/>
          </a:p>
        </p:txBody>
      </p:sp>
    </p:spTree>
    <p:extLst>
      <p:ext uri="{BB962C8B-B14F-4D97-AF65-F5344CB8AC3E}">
        <p14:creationId xmlns:p14="http://schemas.microsoft.com/office/powerpoint/2010/main" val="200733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33B1F7A-E919-4022-BCCA-E9433B5A05E6}" type="slidenum">
              <a:rPr lang="en-US" smtClean="0"/>
              <a:t>26</a:t>
            </a:fld>
            <a:endParaRPr lang="en-US"/>
          </a:p>
        </p:txBody>
      </p:sp>
    </p:spTree>
    <p:extLst>
      <p:ext uri="{BB962C8B-B14F-4D97-AF65-F5344CB8AC3E}">
        <p14:creationId xmlns:p14="http://schemas.microsoft.com/office/powerpoint/2010/main" val="409201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Neuroplasticity, also known as neural plasticity, or brain plasticity, is </a:t>
            </a:r>
            <a:r>
              <a:rPr lang="en-US" sz="1200" b="1" i="0" kern="1200">
                <a:solidFill>
                  <a:schemeClr val="tx1"/>
                </a:solidFill>
                <a:effectLst/>
                <a:latin typeface="+mn-lt"/>
                <a:ea typeface="+mn-ea"/>
                <a:cs typeface="+mn-cs"/>
              </a:rPr>
              <a:t>the ability of neural networks in the brain to change through growth and reorganization</a:t>
            </a:r>
            <a:r>
              <a:rPr lang="en-US" sz="1200" b="0" i="0" kern="1200">
                <a:solidFill>
                  <a:schemeClr val="tx1"/>
                </a:solidFill>
                <a:effectLst/>
                <a:latin typeface="+mn-lt"/>
                <a:ea typeface="+mn-ea"/>
                <a:cs typeface="+mn-cs"/>
              </a:rPr>
              <a:t>. It is when the brain is rewired to function in some way that differs from how it previously functioned</a:t>
            </a:r>
            <a:endParaRPr lang="en-US"/>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27</a:t>
            </a:fld>
            <a:endParaRPr lang="fi-FI"/>
          </a:p>
        </p:txBody>
      </p:sp>
    </p:spTree>
    <p:extLst>
      <p:ext uri="{BB962C8B-B14F-4D97-AF65-F5344CB8AC3E}">
        <p14:creationId xmlns:p14="http://schemas.microsoft.com/office/powerpoint/2010/main" val="61288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t>
            </a:r>
            <a:r>
              <a:rPr lang="en-US" baseline="0"/>
              <a:t> AM NOT worthy</a:t>
            </a:r>
          </a:p>
          <a:p>
            <a:r>
              <a:rPr lang="en-US" baseline="0"/>
              <a:t>I can not do it</a:t>
            </a:r>
          </a:p>
          <a:p>
            <a:r>
              <a:rPr lang="en-US" baseline="0"/>
              <a:t>I must be perfect</a:t>
            </a:r>
          </a:p>
          <a:p>
            <a:endParaRPr lang="en-US"/>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28</a:t>
            </a:fld>
            <a:endParaRPr lang="fi-FI"/>
          </a:p>
        </p:txBody>
      </p:sp>
    </p:spTree>
    <p:extLst>
      <p:ext uri="{BB962C8B-B14F-4D97-AF65-F5344CB8AC3E}">
        <p14:creationId xmlns:p14="http://schemas.microsoft.com/office/powerpoint/2010/main" val="1836645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t>
            </a:r>
            <a:r>
              <a:rPr lang="en-US" baseline="0"/>
              <a:t> AM NOT worthy</a:t>
            </a:r>
          </a:p>
          <a:p>
            <a:r>
              <a:rPr lang="en-US" baseline="0"/>
              <a:t>I can not do it</a:t>
            </a:r>
          </a:p>
          <a:p>
            <a:r>
              <a:rPr lang="en-US" baseline="0"/>
              <a:t>I must be perfect</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I’m not[ . . . ] enough / I’m not worthy / I can’t</a:t>
            </a:r>
            <a:endParaRPr lang="en-US"/>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29</a:t>
            </a:fld>
            <a:endParaRPr lang="fi-FI"/>
          </a:p>
        </p:txBody>
      </p:sp>
    </p:spTree>
    <p:extLst>
      <p:ext uri="{BB962C8B-B14F-4D97-AF65-F5344CB8AC3E}">
        <p14:creationId xmlns:p14="http://schemas.microsoft.com/office/powerpoint/2010/main" val="425827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we should work on our ways of thinking</a:t>
            </a:r>
          </a:p>
        </p:txBody>
      </p:sp>
      <p:sp>
        <p:nvSpPr>
          <p:cNvPr id="4" name="Slide Number Placeholder 3"/>
          <p:cNvSpPr>
            <a:spLocks noGrp="1"/>
          </p:cNvSpPr>
          <p:nvPr>
            <p:ph type="sldNum" sz="quarter" idx="10"/>
          </p:nvPr>
        </p:nvSpPr>
        <p:spPr/>
        <p:txBody>
          <a:bodyPr/>
          <a:lstStyle/>
          <a:p>
            <a:fld id="{A33B1F7A-E919-4022-BCCA-E9433B5A05E6}" type="slidenum">
              <a:rPr lang="en-US" smtClean="0"/>
              <a:t>30</a:t>
            </a:fld>
            <a:endParaRPr lang="en-US"/>
          </a:p>
        </p:txBody>
      </p:sp>
    </p:spTree>
    <p:extLst>
      <p:ext uri="{BB962C8B-B14F-4D97-AF65-F5344CB8AC3E}">
        <p14:creationId xmlns:p14="http://schemas.microsoft.com/office/powerpoint/2010/main" val="351474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31</a:t>
            </a:fld>
            <a:endParaRPr lang="fi-FI"/>
          </a:p>
        </p:txBody>
      </p:sp>
    </p:spTree>
    <p:extLst>
      <p:ext uri="{BB962C8B-B14F-4D97-AF65-F5344CB8AC3E}">
        <p14:creationId xmlns:p14="http://schemas.microsoft.com/office/powerpoint/2010/main" val="257328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Something like, you can not do that, you will never succeed in it, you don’t have talent, charisma, etc. Write down all typical words that your inner critic is repeating to you in times of crisis. If you have some goals you want to achieve, write down those negative thoughts that are preventing you from realizing your goals.</a:t>
            </a:r>
          </a:p>
          <a:p>
            <a:r>
              <a:rPr lang="en-US" sz="1200" kern="1200">
                <a:solidFill>
                  <a:schemeClr val="tx1"/>
                </a:solidFill>
                <a:effectLst/>
                <a:latin typeface="+mn-lt"/>
                <a:ea typeface="+mn-ea"/>
                <a:cs typeface="+mn-cs"/>
              </a:rPr>
              <a:t>Here are examples of my inner voice when I did this exercise:</a:t>
            </a:r>
          </a:p>
          <a:p>
            <a:pPr lvl="0"/>
            <a:r>
              <a:rPr lang="en-US" sz="1200" kern="1200">
                <a:solidFill>
                  <a:schemeClr val="tx1"/>
                </a:solidFill>
                <a:effectLst/>
                <a:latin typeface="+mn-lt"/>
                <a:ea typeface="+mn-ea"/>
                <a:cs typeface="+mn-cs"/>
              </a:rPr>
              <a:t>You are too old;</a:t>
            </a:r>
          </a:p>
          <a:p>
            <a:pPr lvl="0"/>
            <a:r>
              <a:rPr lang="en-US" sz="1200" kern="1200">
                <a:solidFill>
                  <a:schemeClr val="tx1"/>
                </a:solidFill>
                <a:effectLst/>
                <a:latin typeface="+mn-lt"/>
                <a:ea typeface="+mn-ea"/>
                <a:cs typeface="+mn-cs"/>
              </a:rPr>
              <a:t>You didn’t reach much at your age and you won’t reach in the future because you are too old;</a:t>
            </a:r>
          </a:p>
          <a:p>
            <a:pPr lvl="0"/>
            <a:r>
              <a:rPr lang="en-US" sz="1200" kern="1200">
                <a:solidFill>
                  <a:schemeClr val="tx1"/>
                </a:solidFill>
                <a:effectLst/>
                <a:latin typeface="+mn-lt"/>
                <a:ea typeface="+mn-ea"/>
                <a:cs typeface="+mn-cs"/>
              </a:rPr>
              <a:t>You wasted so much time in your life;</a:t>
            </a:r>
          </a:p>
          <a:p>
            <a:pPr lvl="0"/>
            <a:r>
              <a:rPr lang="en-US" sz="1200" kern="1200">
                <a:solidFill>
                  <a:schemeClr val="tx1"/>
                </a:solidFill>
                <a:effectLst/>
                <a:latin typeface="+mn-lt"/>
                <a:ea typeface="+mn-ea"/>
                <a:cs typeface="+mn-cs"/>
              </a:rPr>
              <a:t>You are not where you could be because you wasted your time and you can not correct this;</a:t>
            </a:r>
          </a:p>
          <a:p>
            <a:pPr lvl="0"/>
            <a:r>
              <a:rPr lang="en-US" sz="1200" kern="1200">
                <a:solidFill>
                  <a:schemeClr val="tx1"/>
                </a:solidFill>
                <a:effectLst/>
                <a:latin typeface="+mn-lt"/>
                <a:ea typeface="+mn-ea"/>
                <a:cs typeface="+mn-cs"/>
              </a:rPr>
              <a:t>You are not lucky, you have health problems, you are not charming, you are complaining too much – all these are you;</a:t>
            </a:r>
          </a:p>
          <a:p>
            <a:pPr lvl="0"/>
            <a:r>
              <a:rPr lang="en-US" sz="1200" kern="1200">
                <a:solidFill>
                  <a:schemeClr val="tx1"/>
                </a:solidFill>
                <a:effectLst/>
                <a:latin typeface="+mn-lt"/>
                <a:ea typeface="+mn-ea"/>
                <a:cs typeface="+mn-cs"/>
              </a:rPr>
              <a:t>You are not doing enough and well enough sport, work, parenting;</a:t>
            </a:r>
          </a:p>
          <a:p>
            <a:pPr lvl="0"/>
            <a:r>
              <a:rPr lang="en-US" sz="1200" kern="1200">
                <a:solidFill>
                  <a:schemeClr val="tx1"/>
                </a:solidFill>
                <a:effectLst/>
                <a:latin typeface="+mn-lt"/>
                <a:ea typeface="+mn-ea"/>
                <a:cs typeface="+mn-cs"/>
              </a:rPr>
              <a:t>Etc.</a:t>
            </a:r>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32</a:t>
            </a:fld>
            <a:endParaRPr lang="fi-FI"/>
          </a:p>
        </p:txBody>
      </p:sp>
    </p:spTree>
    <p:extLst>
      <p:ext uri="{BB962C8B-B14F-4D97-AF65-F5344CB8AC3E}">
        <p14:creationId xmlns:p14="http://schemas.microsoft.com/office/powerpoint/2010/main" val="3569234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 quietly and examine your “</a:t>
            </a:r>
            <a:r>
              <a:rPr lang="en-US" sz="1200" kern="1200" err="1">
                <a:solidFill>
                  <a:schemeClr val="tx1"/>
                </a:solidFill>
                <a:effectLst/>
                <a:latin typeface="+mn-lt"/>
                <a:ea typeface="+mn-ea"/>
                <a:cs typeface="+mn-cs"/>
              </a:rPr>
              <a:t>Tik</a:t>
            </a:r>
            <a:r>
              <a:rPr lang="en-US" sz="1200" kern="1200">
                <a:solidFill>
                  <a:schemeClr val="tx1"/>
                </a:solidFill>
                <a:effectLst/>
                <a:latin typeface="+mn-lt"/>
                <a:ea typeface="+mn-ea"/>
                <a:cs typeface="+mn-cs"/>
              </a:rPr>
              <a:t>” list. Gain awareness of how you're distorting things in an irrational manner and exaggerating them beyond their actual significance. Close your eyes and imagine that you are walking under nice weather. And you see your good friend or loved one. A very dear friend of yours walking towards you. You didn’t see your friend for a while and you a very happy to see him/her. You hug each other and you ask your friend – how do you feel? How do you really feel? How have you been lately? And your friend tells you everything, good and bad, ups, and downs. You just listen, you don’t judge or jump to give advice, and you are there for him/her. And while you are in this feeling of compassion, imagine that this friend is yourself. Ask yourself – how am I? How do I really feel? Probably hug yourself.</a:t>
            </a:r>
          </a:p>
        </p:txBody>
      </p:sp>
      <p:sp>
        <p:nvSpPr>
          <p:cNvPr id="4" name="Slide Number Placeholder 3"/>
          <p:cNvSpPr>
            <a:spLocks noGrp="1"/>
          </p:cNvSpPr>
          <p:nvPr>
            <p:ph type="sldNum" sz="quarter" idx="10"/>
          </p:nvPr>
        </p:nvSpPr>
        <p:spPr/>
        <p:txBody>
          <a:bodyPr/>
          <a:lstStyle/>
          <a:p>
            <a:fld id="{E534F2B1-C059-4BE9-829E-2C4FC9213047}" type="slidenum">
              <a:rPr lang="fi-FI" smtClean="0"/>
              <a:t>33</a:t>
            </a:fld>
            <a:endParaRPr lang="fi-FI"/>
          </a:p>
        </p:txBody>
      </p:sp>
    </p:spTree>
    <p:extLst>
      <p:ext uri="{BB962C8B-B14F-4D97-AF65-F5344CB8AC3E}">
        <p14:creationId xmlns:p14="http://schemas.microsoft.com/office/powerpoint/2010/main" val="1786760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34F2B1-C059-4BE9-829E-2C4FC9213047}" type="slidenum">
              <a:rPr lang="fi-FI" smtClean="0"/>
              <a:t>34</a:t>
            </a:fld>
            <a:endParaRPr lang="fi-FI"/>
          </a:p>
        </p:txBody>
      </p:sp>
    </p:spTree>
    <p:extLst>
      <p:ext uri="{BB962C8B-B14F-4D97-AF65-F5344CB8AC3E}">
        <p14:creationId xmlns:p14="http://schemas.microsoft.com/office/powerpoint/2010/main" val="346948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Leading toward loosing connection, being disconnected from each other</a:t>
            </a:r>
          </a:p>
        </p:txBody>
      </p:sp>
      <p:sp>
        <p:nvSpPr>
          <p:cNvPr id="4" name="Slide Number Placeholder 3"/>
          <p:cNvSpPr>
            <a:spLocks noGrp="1"/>
          </p:cNvSpPr>
          <p:nvPr>
            <p:ph type="sldNum" sz="quarter" idx="10"/>
          </p:nvPr>
        </p:nvSpPr>
        <p:spPr/>
        <p:txBody>
          <a:bodyPr/>
          <a:lstStyle/>
          <a:p>
            <a:fld id="{E534F2B1-C059-4BE9-829E-2C4FC9213047}" type="slidenum">
              <a:rPr lang="fi-FI" smtClean="0"/>
              <a:t>7</a:t>
            </a:fld>
            <a:endParaRPr lang="fi-FI"/>
          </a:p>
        </p:txBody>
      </p:sp>
    </p:spTree>
    <p:extLst>
      <p:ext uri="{BB962C8B-B14F-4D97-AF65-F5344CB8AC3E}">
        <p14:creationId xmlns:p14="http://schemas.microsoft.com/office/powerpoint/2010/main" val="99061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a:latin typeface="Calibri" panose="020F0502020204030204" pitchFamily="34" charset="0"/>
                <a:ea typeface="Times New Roman" panose="02020603050405020304" pitchFamily="18" charset="0"/>
                <a:cs typeface="Calibri" panose="020F0502020204030204" pitchFamily="34" charset="0"/>
              </a:rPr>
              <a:t>It can be helpful to pay attention to your self-talk during times of failure or challenge as this can enable you to reduce self-criticism and cultivate self-compassion. For instance, instead of engaging in negative self-talk such as "I'm so stupid! How could I have done that?", you could choose to say something like "I did my best given the circumstances. It's alright to make mistakes, and anyone can experience moments of absent-mindedness in the same situation. This is not the end of the world."</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US">
                <a:latin typeface="Calibri" panose="020F0502020204030204" pitchFamily="34" charset="0"/>
                <a:ea typeface="Calibri" panose="020F0502020204030204" pitchFamily="34" charset="0"/>
                <a:cs typeface="Calibri" panose="020F0502020204030204" pitchFamily="34" charset="0"/>
              </a:rPr>
              <a:t>Create a record of everything that concerns you at the moment. Then, for each item on your list, provide a compassionate expression toward yourself as if someone else were saying the words. It is like writing a kind letter you your friend, only in this case your friend is you. For example, "I'm sorry you're worried about losing X. You've worked hard for so long, and it would be devastating if you can't find a way to preserve it." If you're having trouble thinking of what to say to yourself, consider what a supportive friend or family member would say if you told them about your concern.</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3. </a:t>
            </a:r>
            <a:r>
              <a:rPr lang="en-US">
                <a:solidFill>
                  <a:srgbClr val="000000"/>
                </a:solidFill>
                <a:latin typeface="Calibri" panose="020F0502020204030204" pitchFamily="34" charset="0"/>
                <a:ea typeface="Calibri" panose="020F0502020204030204" pitchFamily="34" charset="0"/>
                <a:cs typeface="Times New Roman" panose="02020603050405020304" pitchFamily="18" charset="0"/>
              </a:rPr>
              <a:t>Allow yourself to feel comforted by this gesture. Prepare a warm cup of tea and take a few moments to sit quietly, allowing everything to sink in - both the pain and sadness. If tears come, don't hold them back, let them flow freely. Let yourself feel what you feel without judging whether it is ok to feel this way or not. Whether you will try to get rid or neglect as hard as you can your emotions and feelings, they will not disappear. You will waste a huge amount of energy only to explode afterward.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33B1F7A-E919-4022-BCCA-E9433B5A05E6}" type="slidenum">
              <a:rPr lang="en-US" smtClean="0"/>
              <a:t>35</a:t>
            </a:fld>
            <a:endParaRPr lang="en-US"/>
          </a:p>
        </p:txBody>
      </p:sp>
    </p:spTree>
    <p:extLst>
      <p:ext uri="{BB962C8B-B14F-4D97-AF65-F5344CB8AC3E}">
        <p14:creationId xmlns:p14="http://schemas.microsoft.com/office/powerpoint/2010/main" val="87642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Prone to mistakes</a:t>
            </a:r>
          </a:p>
          <a:p>
            <a:r>
              <a:rPr lang="en-US" sz="1200" b="1" i="0" u="none" strike="noStrike" kern="1200" baseline="0">
                <a:solidFill>
                  <a:schemeClr val="tx1"/>
                </a:solidFill>
                <a:latin typeface="+mn-lt"/>
                <a:ea typeface="+mn-ea"/>
                <a:cs typeface="+mn-cs"/>
              </a:rPr>
              <a:t>Unconscious processes </a:t>
            </a:r>
            <a:r>
              <a:rPr lang="en-US" sz="1200" b="0" i="0" u="none" strike="noStrike" kern="1200" baseline="0">
                <a:solidFill>
                  <a:schemeClr val="tx1"/>
                </a:solidFill>
                <a:latin typeface="+mn-lt"/>
                <a:ea typeface="+mn-ea"/>
                <a:cs typeface="+mn-cs"/>
              </a:rPr>
              <a:t>underlie the</a:t>
            </a:r>
          </a:p>
          <a:p>
            <a:r>
              <a:rPr lang="en-US" sz="1200" b="0" i="0" u="none" strike="noStrike" kern="1200" baseline="0">
                <a:solidFill>
                  <a:schemeClr val="tx1"/>
                </a:solidFill>
                <a:latin typeface="+mn-lt"/>
                <a:ea typeface="+mn-ea"/>
                <a:cs typeface="+mn-cs"/>
              </a:rPr>
              <a:t>way we deliberate and plan our lives—</a:t>
            </a:r>
          </a:p>
          <a:p>
            <a:r>
              <a:rPr lang="en-US" sz="1200" b="0" i="0" u="none" strike="noStrike" kern="1200" baseline="0">
                <a:solidFill>
                  <a:schemeClr val="tx1"/>
                </a:solidFill>
                <a:latin typeface="+mn-lt"/>
                <a:ea typeface="+mn-ea"/>
                <a:cs typeface="+mn-cs"/>
              </a:rPr>
              <a:t>and for good reason. Automatic judgments,</a:t>
            </a:r>
          </a:p>
          <a:p>
            <a:r>
              <a:rPr lang="en-US" sz="1200" b="0" i="0" u="none" strike="noStrike" kern="1200" baseline="0">
                <a:solidFill>
                  <a:schemeClr val="tx1"/>
                </a:solidFill>
                <a:latin typeface="+mn-lt"/>
                <a:ea typeface="+mn-ea"/>
                <a:cs typeface="+mn-cs"/>
              </a:rPr>
              <a:t>for one, are essential for dodging</a:t>
            </a:r>
          </a:p>
          <a:p>
            <a:r>
              <a:rPr lang="en-US" sz="1200" b="0" i="0" u="none" strike="noStrike" kern="1200" baseline="0">
                <a:solidFill>
                  <a:schemeClr val="tx1"/>
                </a:solidFill>
                <a:latin typeface="+mn-lt"/>
                <a:ea typeface="+mn-ea"/>
                <a:cs typeface="+mn-cs"/>
              </a:rPr>
              <a:t>an oncoming car or bus.</a:t>
            </a:r>
          </a:p>
          <a:p>
            <a:r>
              <a:rPr lang="en-US" sz="1200" b="0" i="0" u="none" strike="noStrike" kern="1200" baseline="0">
                <a:solidFill>
                  <a:schemeClr val="tx1"/>
                </a:solidFill>
                <a:latin typeface="+mn-lt"/>
                <a:ea typeface="+mn-ea"/>
                <a:cs typeface="+mn-cs"/>
              </a:rPr>
              <a:t>SYSTEM 1 – without our awareness</a:t>
            </a:r>
          </a:p>
          <a:p>
            <a:r>
              <a:rPr lang="en-US" sz="1200" kern="1200">
                <a:solidFill>
                  <a:schemeClr val="tx1"/>
                </a:solidFill>
                <a:effectLst/>
                <a:latin typeface="+mn-lt"/>
                <a:ea typeface="+mn-ea"/>
                <a:cs typeface="+mn-cs"/>
              </a:rPr>
              <a:t>2 modes of thought:</a:t>
            </a:r>
          </a:p>
          <a:p>
            <a:r>
              <a:rPr lang="en-US" sz="1200" kern="1200">
                <a:solidFill>
                  <a:schemeClr val="tx1"/>
                </a:solidFill>
                <a:effectLst/>
                <a:latin typeface="+mn-lt"/>
                <a:ea typeface="+mn-ea"/>
                <a:cs typeface="+mn-cs"/>
              </a:rPr>
              <a:t>S1 - Fast, automatic, frequent, emotional, stereotypic, unconscious, prone to make mistakes</a:t>
            </a:r>
          </a:p>
          <a:p>
            <a:r>
              <a:rPr lang="en-US" sz="1200" kern="1200">
                <a:solidFill>
                  <a:schemeClr val="tx1"/>
                </a:solidFill>
                <a:effectLst/>
                <a:latin typeface="+mn-lt"/>
                <a:ea typeface="+mn-ea"/>
                <a:cs typeface="+mn-cs"/>
              </a:rPr>
              <a:t>S2 - Slow, effortful, infrequent, logical, calculating, conscious, analytical, everything can be tracked back and we can check if we did the mistake or not.</a:t>
            </a:r>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37</a:t>
            </a:fld>
            <a:endParaRPr lang="fi-FI"/>
          </a:p>
        </p:txBody>
      </p:sp>
    </p:spTree>
    <p:extLst>
      <p:ext uri="{BB962C8B-B14F-4D97-AF65-F5344CB8AC3E}">
        <p14:creationId xmlns:p14="http://schemas.microsoft.com/office/powerpoint/2010/main" val="2080684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3020E3D0-E772-0040-97AC-74592CDD0E05}" type="slidenum">
              <a:rPr lang="aa-ET" smtClean="0"/>
              <a:t>39</a:t>
            </a:fld>
            <a:endParaRPr lang="aa-ET"/>
          </a:p>
        </p:txBody>
      </p:sp>
    </p:spTree>
    <p:extLst>
      <p:ext uri="{BB962C8B-B14F-4D97-AF65-F5344CB8AC3E}">
        <p14:creationId xmlns:p14="http://schemas.microsoft.com/office/powerpoint/2010/main" val="3835229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3020E3D0-E772-0040-97AC-74592CDD0E05}" type="slidenum">
              <a:rPr lang="aa-ET" smtClean="0"/>
              <a:t>40</a:t>
            </a:fld>
            <a:endParaRPr lang="aa-ET"/>
          </a:p>
        </p:txBody>
      </p:sp>
    </p:spTree>
    <p:extLst>
      <p:ext uri="{BB962C8B-B14F-4D97-AF65-F5344CB8AC3E}">
        <p14:creationId xmlns:p14="http://schemas.microsoft.com/office/powerpoint/2010/main" val="4228166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3020E3D0-E772-0040-97AC-74592CDD0E05}" type="slidenum">
              <a:rPr lang="aa-ET" smtClean="0"/>
              <a:t>42</a:t>
            </a:fld>
            <a:endParaRPr lang="aa-ET"/>
          </a:p>
        </p:txBody>
      </p:sp>
    </p:spTree>
    <p:extLst>
      <p:ext uri="{BB962C8B-B14F-4D97-AF65-F5344CB8AC3E}">
        <p14:creationId xmlns:p14="http://schemas.microsoft.com/office/powerpoint/2010/main" val="4234513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31367F-6DF3-4EAC-A93F-3CCCEA409040}" type="slidenum">
              <a:rPr lang="en-US" smtClean="0"/>
              <a:t>43</a:t>
            </a:fld>
            <a:endParaRPr lang="en-US"/>
          </a:p>
        </p:txBody>
      </p:sp>
    </p:spTree>
    <p:extLst>
      <p:ext uri="{BB962C8B-B14F-4D97-AF65-F5344CB8AC3E}">
        <p14:creationId xmlns:p14="http://schemas.microsoft.com/office/powerpoint/2010/main" val="3639654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Sometimes to overcome your fear or anxiety from the situation you can not change, you can go even further into the perceived “danger” area. That will actually expand your “optimal performance” zone and make the previous danger less difficult to cope with as shown on the picture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My example of bouldering experience</a:t>
            </a:r>
          </a:p>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47</a:t>
            </a:fld>
            <a:endParaRPr lang="fi-FI"/>
          </a:p>
        </p:txBody>
      </p:sp>
    </p:spTree>
    <p:extLst>
      <p:ext uri="{BB962C8B-B14F-4D97-AF65-F5344CB8AC3E}">
        <p14:creationId xmlns:p14="http://schemas.microsoft.com/office/powerpoint/2010/main" val="25279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p:txBody>
      </p:sp>
      <p:sp>
        <p:nvSpPr>
          <p:cNvPr id="4" name="Slide Number Placeholder 3"/>
          <p:cNvSpPr>
            <a:spLocks noGrp="1"/>
          </p:cNvSpPr>
          <p:nvPr>
            <p:ph type="sldNum" sz="quarter" idx="5"/>
          </p:nvPr>
        </p:nvSpPr>
        <p:spPr/>
        <p:txBody>
          <a:bodyPr/>
          <a:lstStyle/>
          <a:p>
            <a:fld id="{E534F2B1-C059-4BE9-829E-2C4FC9213047}" type="slidenum">
              <a:rPr lang="fi-FI" smtClean="0"/>
              <a:t>48</a:t>
            </a:fld>
            <a:endParaRPr lang="fi-FI"/>
          </a:p>
        </p:txBody>
      </p:sp>
    </p:spTree>
    <p:extLst>
      <p:ext uri="{BB962C8B-B14F-4D97-AF65-F5344CB8AC3E}">
        <p14:creationId xmlns:p14="http://schemas.microsoft.com/office/powerpoint/2010/main" val="2125014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49</a:t>
            </a:fld>
            <a:endParaRPr lang="fi-FI"/>
          </a:p>
        </p:txBody>
      </p:sp>
    </p:spTree>
    <p:extLst>
      <p:ext uri="{BB962C8B-B14F-4D97-AF65-F5344CB8AC3E}">
        <p14:creationId xmlns:p14="http://schemas.microsoft.com/office/powerpoint/2010/main" val="132807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22120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what we need? Meanwhile in blue zones....</a:t>
            </a:r>
          </a:p>
        </p:txBody>
      </p:sp>
      <p:sp>
        <p:nvSpPr>
          <p:cNvPr id="4" name="Slide Number Placeholder 3"/>
          <p:cNvSpPr>
            <a:spLocks noGrp="1"/>
          </p:cNvSpPr>
          <p:nvPr>
            <p:ph type="sldNum" sz="quarter" idx="10"/>
          </p:nvPr>
        </p:nvSpPr>
        <p:spPr/>
        <p:txBody>
          <a:bodyPr/>
          <a:lstStyle/>
          <a:p>
            <a:fld id="{E534F2B1-C059-4BE9-829E-2C4FC9213047}" type="slidenum">
              <a:rPr lang="fi-FI" smtClean="0"/>
              <a:t>8</a:t>
            </a:fld>
            <a:endParaRPr lang="fi-FI"/>
          </a:p>
        </p:txBody>
      </p:sp>
    </p:spTree>
    <p:extLst>
      <p:ext uri="{BB962C8B-B14F-4D97-AF65-F5344CB8AC3E}">
        <p14:creationId xmlns:p14="http://schemas.microsoft.com/office/powerpoint/2010/main" val="2033008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825185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622378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421184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4F2B1-C059-4BE9-829E-2C4FC9213047}" type="slidenum">
              <a:rPr lang="fi-FI" smtClean="0"/>
              <a:t>54</a:t>
            </a:fld>
            <a:endParaRPr lang="fi-FI"/>
          </a:p>
        </p:txBody>
      </p:sp>
    </p:spTree>
    <p:extLst>
      <p:ext uri="{BB962C8B-B14F-4D97-AF65-F5344CB8AC3E}">
        <p14:creationId xmlns:p14="http://schemas.microsoft.com/office/powerpoint/2010/main" val="126631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hlinkClick r:id="rId3"/>
              </a:rPr>
              <a:t>https://www.forbes.com/sites/neilhowe/2019/05/03/millennials-and-the-loneliness-epidemic/#328fc0d77676</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According to </a:t>
            </a:r>
            <a:r>
              <a:rPr lang="en-US" sz="1200" b="0" i="0" u="none" strike="noStrike" kern="1200">
                <a:solidFill>
                  <a:schemeClr val="tx1"/>
                </a:solidFill>
                <a:effectLst/>
                <a:latin typeface="+mn-lt"/>
                <a:ea typeface="+mn-ea"/>
                <a:cs typeface="+mn-cs"/>
                <a:hlinkClick r:id="rId4"/>
              </a:rPr>
              <a:t>a 2018 survey</a:t>
            </a:r>
            <a:r>
              <a:rPr lang="en-US" sz="1200" b="0" i="0" kern="1200">
                <a:solidFill>
                  <a:schemeClr val="tx1"/>
                </a:solidFill>
                <a:effectLst/>
                <a:latin typeface="+mn-lt"/>
                <a:ea typeface="+mn-ea"/>
                <a:cs typeface="+mn-cs"/>
              </a:rPr>
              <a:t> from </a:t>
            </a:r>
            <a:r>
              <a:rPr lang="en-US" sz="1200" b="0" i="1" kern="1200">
                <a:solidFill>
                  <a:schemeClr val="tx1"/>
                </a:solidFill>
                <a:effectLst/>
                <a:latin typeface="+mn-lt"/>
                <a:ea typeface="+mn-ea"/>
                <a:cs typeface="+mn-cs"/>
              </a:rPr>
              <a:t>The Economist </a:t>
            </a:r>
            <a:r>
              <a:rPr lang="en-US" sz="1200" b="0" i="0" kern="1200">
                <a:solidFill>
                  <a:schemeClr val="tx1"/>
                </a:solidFill>
                <a:effectLst/>
                <a:latin typeface="+mn-lt"/>
                <a:ea typeface="+mn-ea"/>
                <a:cs typeface="+mn-cs"/>
              </a:rPr>
              <a:t>and the Kaiser Family Foundation (KFF), more than two in ten adults in the United States (22%) and the United Kingdom (23%) say they always or often feel lonely, lack companionship, or feel left out or isolated.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scourge (</a:t>
            </a:r>
            <a:r>
              <a:rPr lang="ru-RU" sz="1200" b="0" i="0" kern="1200">
                <a:solidFill>
                  <a:schemeClr val="tx1"/>
                </a:solidFill>
                <a:effectLst/>
                <a:latin typeface="+mn-lt"/>
                <a:ea typeface="+mn-ea"/>
                <a:cs typeface="+mn-cs"/>
              </a:rPr>
              <a:t>бич) </a:t>
            </a:r>
            <a:r>
              <a:rPr lang="en-US" sz="1200" b="0" i="0" kern="1200">
                <a:solidFill>
                  <a:schemeClr val="tx1"/>
                </a:solidFill>
                <a:effectLst/>
                <a:latin typeface="+mn-lt"/>
                <a:ea typeface="+mn-ea"/>
                <a:cs typeface="+mn-cs"/>
              </a:rPr>
              <a:t>of loneliness is an issue that we’re going to hear ever-more about in the years to come</a:t>
            </a:r>
            <a:r>
              <a:rPr lang="ru-RU" sz="1200" b="0" i="0" kern="1200">
                <a:solidFill>
                  <a:schemeClr val="tx1"/>
                </a:solidFill>
                <a:effectLst/>
                <a:latin typeface="+mn-lt"/>
                <a:ea typeface="+mn-ea"/>
                <a:cs typeface="+mn-cs"/>
              </a:rPr>
              <a:t>ю</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loneliness is the number one fear of young people today—ranking ahead of losing a home or a job. </a:t>
            </a:r>
            <a:r>
              <a:rPr lang="en-US" sz="1200" b="0" i="0" u="none" strike="noStrike" kern="1200">
                <a:solidFill>
                  <a:schemeClr val="tx1"/>
                </a:solidFill>
                <a:effectLst/>
                <a:latin typeface="+mn-lt"/>
                <a:ea typeface="+mn-ea"/>
                <a:cs typeface="+mn-cs"/>
                <a:hlinkClick r:id="rId5"/>
              </a:rPr>
              <a:t>Fully 42% of Millennial women</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are more afraid of loneliness than a cancer diagnosis</a:t>
            </a:r>
            <a:r>
              <a:rPr lang="en-US" sz="1200" b="0" i="0" kern="1200">
                <a:solidFill>
                  <a:schemeClr val="tx1"/>
                </a:solidFill>
                <a:effectLst/>
                <a:latin typeface="+mn-lt"/>
                <a:ea typeface="+mn-ea"/>
                <a:cs typeface="+mn-cs"/>
              </a:rPr>
              <a:t>, by far the highest share of any generation. This fear has been ingrained into the very lexicon of Millennials, immortalized in acronyms like “FOMO” </a:t>
            </a:r>
            <a:r>
              <a:rPr lang="en-US" sz="1200" b="0" i="0" u="none" strike="noStrike" kern="1200">
                <a:solidFill>
                  <a:schemeClr val="tx1"/>
                </a:solidFill>
                <a:effectLst/>
                <a:latin typeface="+mn-lt"/>
                <a:ea typeface="+mn-ea"/>
                <a:cs typeface="+mn-cs"/>
                <a:hlinkClick r:id="rId6"/>
              </a:rPr>
              <a:t>and its many companion terms</a:t>
            </a:r>
            <a:r>
              <a:rPr lang="en-US"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Generation Z (ages 18-22) had the highest loneliness scores, followed by the millennials (ages 23-37). The Greatest Generation (adults ages 72 and older) were the least lonely (</a:t>
            </a:r>
            <a:r>
              <a:rPr lang="en-US" sz="1100">
                <a:hlinkClick r:id="rId7"/>
              </a:rPr>
              <a:t>https://psychcentral.com/blog/understanding-the-loneliness-epidemic/</a:t>
            </a:r>
            <a:r>
              <a:rPr lang="en-US" sz="110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The spiritual divide: increasing levels of burnout and depression—resulting in the loss of meaning and the loss of Self. With the capital ‘S’ Self I mean not the current ego self but the highest future potential. More than 800K people per year</a:t>
            </a:r>
            <a:r>
              <a:rPr lang="en-US" sz="1100" kern="1200" baseline="0">
                <a:solidFill>
                  <a:schemeClr val="tx1"/>
                </a:solidFill>
                <a:effectLst/>
                <a:latin typeface="+mn-lt"/>
                <a:ea typeface="+mn-ea"/>
                <a:cs typeface="+mn-cs"/>
              </a:rPr>
              <a:t> commit suicide—a number that is greater than the sum of people who are killed by war, murder, and natural disasters combined. Every forty seconds there is one suicide.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err="1">
                <a:solidFill>
                  <a:schemeClr val="tx1"/>
                </a:solidFill>
                <a:effectLst/>
                <a:latin typeface="+mn-lt"/>
                <a:ea typeface="+mn-ea"/>
                <a:cs typeface="+mn-cs"/>
              </a:rPr>
              <a:t>Scharmer</a:t>
            </a:r>
            <a:r>
              <a:rPr lang="en-US" sz="1100" kern="1200" baseline="0">
                <a:solidFill>
                  <a:schemeClr val="tx1"/>
                </a:solidFill>
                <a:effectLst/>
                <a:latin typeface="+mn-lt"/>
                <a:ea typeface="+mn-ea"/>
                <a:cs typeface="+mn-cs"/>
              </a:rPr>
              <a:t>, Otto. The Essentials of Theory U: Core Principles and Applications . </a:t>
            </a:r>
            <a:r>
              <a:rPr lang="en-US" sz="1100" kern="1200" baseline="0" err="1">
                <a:solidFill>
                  <a:schemeClr val="tx1"/>
                </a:solidFill>
                <a:effectLst/>
                <a:latin typeface="+mn-lt"/>
                <a:ea typeface="+mn-ea"/>
                <a:cs typeface="+mn-cs"/>
              </a:rPr>
              <a:t>Berrett</a:t>
            </a:r>
            <a:r>
              <a:rPr lang="en-US" sz="1100" kern="1200" baseline="0">
                <a:solidFill>
                  <a:schemeClr val="tx1"/>
                </a:solidFill>
                <a:effectLst/>
                <a:latin typeface="+mn-lt"/>
                <a:ea typeface="+mn-ea"/>
                <a:cs typeface="+mn-cs"/>
              </a:rPr>
              <a:t>-Koehler Publishers. Kindle Edition. </a:t>
            </a:r>
            <a:endParaRPr lang="ru-RU" sz="1100" kern="1200">
              <a:solidFill>
                <a:schemeClr val="tx1"/>
              </a:solidFill>
              <a:effectLst/>
              <a:latin typeface="+mn-lt"/>
              <a:ea typeface="+mn-ea"/>
              <a:cs typeface="+mn-cs"/>
            </a:endParaRPr>
          </a:p>
        </p:txBody>
      </p:sp>
    </p:spTree>
    <p:extLst>
      <p:ext uri="{BB962C8B-B14F-4D97-AF65-F5344CB8AC3E}">
        <p14:creationId xmlns:p14="http://schemas.microsoft.com/office/powerpoint/2010/main" val="227961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1. Social</a:t>
            </a:r>
            <a:r>
              <a:rPr lang="en-US" sz="1100" kern="1200" baseline="0">
                <a:solidFill>
                  <a:schemeClr val="tx1"/>
                </a:solidFill>
                <a:effectLst/>
                <a:latin typeface="+mn-lt"/>
                <a:ea typeface="+mn-ea"/>
                <a:cs typeface="+mn-cs"/>
              </a:rPr>
              <a:t>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2. that loneliness is more prevalent among millennials because it’s contagious. She cites a 2009 study by researchers at the University of Chicago, the University of California-San Diego, and Harvard that found that participants are 52 percent more likely to be lonely if someone they’re directly connected to is lonely. Why? “Lonely people are less able to pick up on positive social stimuli, like others’ attention and commitment signals, so they withdraw prematurely – in many cases before they’re actually socially isolated,” she explains. “Their inexplicable withdrawal may, in turn, make their close connections feel lonely too.”</a:t>
            </a:r>
            <a:endParaRPr lang="ru-RU" sz="1100" kern="1200">
              <a:solidFill>
                <a:schemeClr val="tx1"/>
              </a:solidFill>
              <a:effectLst/>
              <a:latin typeface="+mn-lt"/>
              <a:ea typeface="+mn-ea"/>
              <a:cs typeface="+mn-cs"/>
            </a:endParaRPr>
          </a:p>
        </p:txBody>
      </p:sp>
    </p:spTree>
    <p:extLst>
      <p:ext uri="{BB962C8B-B14F-4D97-AF65-F5344CB8AC3E}">
        <p14:creationId xmlns:p14="http://schemas.microsoft.com/office/powerpoint/2010/main" val="116416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Every day we are bombarded with thousands of marketing messages, emails, texts, and social media posts. Our focus is exhausted. Human-to-human communication is at its lowest because of Facebook, Instagram, </a:t>
            </a:r>
            <a:r>
              <a:rPr lang="en-US" sz="1200" b="0" i="0" kern="1200" err="1">
                <a:solidFill>
                  <a:schemeClr val="tx1"/>
                </a:solidFill>
                <a:effectLst/>
                <a:latin typeface="+mn-lt"/>
                <a:ea typeface="+mn-ea"/>
                <a:cs typeface="+mn-cs"/>
              </a:rPr>
              <a:t>Youtube</a:t>
            </a:r>
            <a:r>
              <a:rPr lang="en-US" sz="1200" b="0" i="0" kern="1200">
                <a:solidFill>
                  <a:schemeClr val="tx1"/>
                </a:solidFill>
                <a:effectLst/>
                <a:latin typeface="+mn-lt"/>
                <a:ea typeface="+mn-ea"/>
                <a:cs typeface="+mn-cs"/>
              </a:rPr>
              <a:t>, Tinder and other online services and social apps. We are lacking the skills to present ourselves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other explanation she offers is too much time online. “The Internet temporarily enhances the social satisfaction and behavior of lonely people, who are more likely to go online when they feel isolated, depressed, or anxious,” she writes - </a:t>
            </a:r>
            <a:r>
              <a:rPr lang="en-US" sz="1100">
                <a:hlinkClick r:id="rId3"/>
              </a:rPr>
              <a:t>https://psychcentral.com/blog/understanding-the-loneliness-epidemic/</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If the principle of energy follows attention is true, we need to cultivate and focus our attention. We all live in a culture where technologies and multitasking inhibit our capacity to sustain focused attention. The biggest enemy of our capacity to sustain attention is of course in our own pockets—the smartphones that help us in one moment and distract us in another. Research shows that a smartphone on your desk drains your brainpower even if it is turned face down and you do not even look 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err="1">
                <a:solidFill>
                  <a:schemeClr val="tx1"/>
                </a:solidFill>
                <a:effectLst/>
                <a:latin typeface="+mn-lt"/>
                <a:ea typeface="+mn-ea"/>
                <a:cs typeface="+mn-cs"/>
              </a:rPr>
              <a:t>Scharmer</a:t>
            </a:r>
            <a:r>
              <a:rPr lang="en-US" sz="1100" kern="1200">
                <a:solidFill>
                  <a:schemeClr val="tx1"/>
                </a:solidFill>
                <a:effectLst/>
                <a:latin typeface="+mn-lt"/>
                <a:ea typeface="+mn-ea"/>
                <a:cs typeface="+mn-cs"/>
              </a:rPr>
              <a:t>, Otto. The Essentials of Theory U: Core Principles and Applications . </a:t>
            </a:r>
            <a:r>
              <a:rPr lang="en-US" sz="1100" kern="1200" err="1">
                <a:solidFill>
                  <a:schemeClr val="tx1"/>
                </a:solidFill>
                <a:effectLst/>
                <a:latin typeface="+mn-lt"/>
                <a:ea typeface="+mn-ea"/>
                <a:cs typeface="+mn-cs"/>
              </a:rPr>
              <a:t>Berrett</a:t>
            </a:r>
            <a:r>
              <a:rPr lang="en-US" sz="1100" kern="1200">
                <a:solidFill>
                  <a:schemeClr val="tx1"/>
                </a:solidFill>
                <a:effectLst/>
                <a:latin typeface="+mn-lt"/>
                <a:ea typeface="+mn-ea"/>
                <a:cs typeface="+mn-cs"/>
              </a:rPr>
              <a:t>-Koehler Publishers. Kindle Edition.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Hyperkinetic environment in which we live. Never in history has the human brain been asked to track so many data points</a:t>
            </a:r>
            <a:endParaRPr lang="ru-RU" sz="1100" kern="1200">
              <a:solidFill>
                <a:schemeClr val="tx1"/>
              </a:solidFill>
              <a:effectLst/>
              <a:latin typeface="+mn-lt"/>
              <a:ea typeface="+mn-ea"/>
              <a:cs typeface="+mn-cs"/>
            </a:endParaRPr>
          </a:p>
        </p:txBody>
      </p:sp>
    </p:spTree>
    <p:extLst>
      <p:ext uri="{BB962C8B-B14F-4D97-AF65-F5344CB8AC3E}">
        <p14:creationId xmlns:p14="http://schemas.microsoft.com/office/powerpoint/2010/main" val="23092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Addiction to the “dope”</a:t>
            </a:r>
          </a:p>
          <a:p>
            <a:r>
              <a:rPr lang="en-US" sz="1200" kern="1200">
                <a:solidFill>
                  <a:schemeClr val="tx1"/>
                </a:solidFill>
                <a:effectLst/>
                <a:latin typeface="+mn-lt"/>
                <a:ea typeface="+mn-ea"/>
                <a:cs typeface="+mn-cs"/>
              </a:rPr>
              <a:t>This “dope” is violent and complex stimulation of the senses, which makes them progressively less sensitive and thus in need of yet more violent stimulation. We crave distraction—a panorama of sights, sounds, thrills, and titillations into which as much as possible must be crowded in the shortest possible time.´</a:t>
            </a:r>
          </a:p>
          <a:p>
            <a:r>
              <a:rPr lang="en-US" sz="1200" kern="1200">
                <a:solidFill>
                  <a:schemeClr val="tx1"/>
                </a:solidFill>
                <a:effectLst/>
                <a:latin typeface="+mn-lt"/>
                <a:ea typeface="+mn-ea"/>
                <a:cs typeface="+mn-cs"/>
              </a:rPr>
              <a:t>“We are so anxious for pleasure that we can never get enough of it. We stimulate our sense organs until they become insensitive, so that if pleasure is to continue they must have stronger and stronger stimulants. In self-defense the body gets ill from the strain, but the brain wants to go on and on. The brain is in pursuit of happiness” Alan Watts</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New technology created a shorter concentration span. </a:t>
            </a:r>
            <a:r>
              <a:rPr lang="en-US" sz="1200" b="1">
                <a:solidFill>
                  <a:schemeClr val="bg1"/>
                </a:solidFill>
                <a:latin typeface="Arial" panose="020B0604020202020204" pitchFamily="34" charset="0"/>
              </a:rPr>
              <a:t>Attention span - the length of time that someone can keep their thoughts and interest fixed on something (Oxford dictionary).</a:t>
            </a:r>
            <a:endParaRPr lang="en-US" sz="1200">
              <a:solidFill>
                <a:schemeClr val="bg1"/>
              </a:solidFill>
            </a:endParaRPr>
          </a:p>
          <a:p>
            <a:r>
              <a:rPr lang="en-US" sz="1200" kern="1200">
                <a:solidFill>
                  <a:schemeClr val="tx1"/>
                </a:solidFill>
                <a:effectLst/>
                <a:latin typeface="+mn-lt"/>
                <a:ea typeface="+mn-ea"/>
                <a:cs typeface="+mn-cs"/>
              </a:rPr>
              <a:t>Also it created our addiction to frequent dopamine injections. When we get like or message – we have a dopamine injection. We started to be addicted to it and we can’t stay too long without it. We are not resilient anymore.</a:t>
            </a:r>
          </a:p>
          <a:p>
            <a:r>
              <a:rPr lang="en-US" sz="1200" kern="1200">
                <a:solidFill>
                  <a:schemeClr val="tx1"/>
                </a:solidFill>
                <a:effectLst/>
                <a:latin typeface="+mn-lt"/>
                <a:ea typeface="+mn-ea"/>
                <a:cs typeface="+mn-cs"/>
              </a:rPr>
              <a:t>Before person easily could live without constant social approval for days and days, now we can barely survive few hours. Try to put your phone away and not check messages  -how long could you manage to do it?</a:t>
            </a:r>
          </a:p>
          <a:p>
            <a:endParaRPr lang="en-US" sz="1200" kern="1200">
              <a:solidFill>
                <a:schemeClr val="tx1"/>
              </a:solidFill>
              <a:effectLst/>
              <a:latin typeface="+mn-lt"/>
              <a:ea typeface="+mn-ea"/>
              <a:cs typeface="+mn-cs"/>
            </a:endParaRPr>
          </a:p>
          <a:p>
            <a:r>
              <a:rPr lang="en-US">
                <a:hlinkClick r:id="rId3"/>
              </a:rPr>
              <a:t>https://www.forlearningminds.com/article/clip_thinking</a:t>
            </a:r>
            <a:endParaRPr lang="en-US"/>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These days, we are more entrenched in media than we ever have been. Most of us will spend our evenings playing games, watching TV or watching films. On a special occasion, we might head to the cinema.</a:t>
            </a:r>
          </a:p>
          <a:p>
            <a:r>
              <a:rPr lang="en-US" sz="1200" b="0" i="0" kern="1200">
                <a:solidFill>
                  <a:schemeClr val="tx1"/>
                </a:solidFill>
                <a:effectLst/>
                <a:latin typeface="+mn-lt"/>
                <a:ea typeface="+mn-ea"/>
                <a:cs typeface="+mn-cs"/>
              </a:rPr>
              <a:t>At work meanwhile, we are constantly online, reading stories and turning them into news, or dealing with software and managing data. Browsing the web is a large part of about 99% of jobs – and it’s that means many of us spend a good 8-10 hours a </a:t>
            </a:r>
            <a:r>
              <a:rPr lang="en-US" sz="1200" b="0" i="1" kern="1200">
                <a:solidFill>
                  <a:schemeClr val="tx1"/>
                </a:solidFill>
                <a:effectLst/>
                <a:latin typeface="+mn-lt"/>
                <a:ea typeface="+mn-ea"/>
                <a:cs typeface="+mn-cs"/>
              </a:rPr>
              <a:t>day </a:t>
            </a:r>
            <a:r>
              <a:rPr lang="en-US" sz="1200" b="0" i="0" kern="1200">
                <a:solidFill>
                  <a:schemeClr val="tx1"/>
                </a:solidFill>
                <a:effectLst/>
                <a:latin typeface="+mn-lt"/>
                <a:ea typeface="+mn-ea"/>
                <a:cs typeface="+mn-cs"/>
              </a:rPr>
              <a:t>looking at one screen.</a:t>
            </a:r>
          </a:p>
          <a:p>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Clip thinking’ is one term that has been used to describe the changes that media has introduced to our thinking. This refers to how used we now are to receiving information in a narrative manner – we’ve become accustomed to being told entertaining stories </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We’re so used to getting information in a certain format – as short segments of narrative </a:t>
            </a:r>
            <a:r>
              <a:rPr lang="en-US" sz="1200" b="0" i="0" kern="1200">
                <a:solidFill>
                  <a:schemeClr val="tx1"/>
                </a:solidFill>
                <a:effectLst/>
                <a:latin typeface="+mn-lt"/>
                <a:ea typeface="+mn-ea"/>
                <a:cs typeface="+mn-cs"/>
              </a:rPr>
              <a:t>– that we struggle with anything longer or more complex. We end up flicking from one task to the next and failing to concentrate on anything for longer than a few minutes.</a:t>
            </a:r>
          </a:p>
          <a:p>
            <a:endParaRPr lang="en-US" sz="1200" b="0" i="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Tik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Tok</a:t>
            </a:r>
            <a:r>
              <a:rPr lang="en-US" sz="1200" kern="1200">
                <a:solidFill>
                  <a:schemeClr val="tx1"/>
                </a:solidFill>
                <a:effectLst/>
                <a:latin typeface="+mn-lt"/>
                <a:ea typeface="+mn-ea"/>
                <a:cs typeface="+mn-cs"/>
              </a:rPr>
              <a:t> social media is the quintessence of clip thinking. This channel and the fact that my children use it terrifies me. I understand that their ways of thinking are very different from mine. I became  extremely anxious only after five minutes of watching it. I force myself to use it because it is the modern way to create your personal brand and I cannot  ignore it.</a:t>
            </a:r>
          </a:p>
          <a:p>
            <a:r>
              <a:rPr lang="en-US" sz="1200" kern="1200">
                <a:solidFill>
                  <a:schemeClr val="tx1"/>
                </a:solidFill>
                <a:effectLst/>
                <a:latin typeface="+mn-lt"/>
                <a:ea typeface="+mn-ea"/>
                <a:cs typeface="+mn-cs"/>
              </a:rPr>
              <a:t>Clip thinking" is a term used to describe the impact of media on our thought process. It refers to the way in which we have become accustomed to receiving information through captivating stories, instead of comprehensive analysis. The format of short, narrative segments has become so ingrained in our media consumption that it affects our ability to focus on anything more lengthy or intricate. This leads  to a tendency to constantly switch between tasks and a difficulty in sustaining attention for more than a few minutes.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Things are worse across the web, where many studies show we now have shorter attention spans than ever before. Again, we’re used to getting the information we’re looking for in seconds. Did you know that the average ‘bounce rate’ for most websites is about 1 second? That means that most people spend only </a:t>
            </a:r>
            <a:r>
              <a:rPr lang="en-US" sz="1200" b="0" i="1" kern="1200">
                <a:solidFill>
                  <a:schemeClr val="tx1"/>
                </a:solidFill>
                <a:effectLst/>
                <a:latin typeface="+mn-lt"/>
                <a:ea typeface="+mn-ea"/>
                <a:cs typeface="+mn-cs"/>
              </a:rPr>
              <a:t>one second </a:t>
            </a:r>
            <a:r>
              <a:rPr lang="en-US" sz="1200" b="0" i="0" kern="1200">
                <a:solidFill>
                  <a:schemeClr val="tx1"/>
                </a:solidFill>
                <a:effectLst/>
                <a:latin typeface="+mn-lt"/>
                <a:ea typeface="+mn-ea"/>
                <a:cs typeface="+mn-cs"/>
              </a:rPr>
              <a:t>on a website before leaving – often that’s because they can’t be bothered to wait for the website to load! We search for information, click on it and then leave because it doesn’t arrive fast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100" kern="1200">
              <a:solidFill>
                <a:schemeClr val="tx1"/>
              </a:solidFill>
              <a:effectLst/>
              <a:latin typeface="+mn-lt"/>
              <a:ea typeface="+mn-ea"/>
              <a:cs typeface="+mn-cs"/>
            </a:endParaRPr>
          </a:p>
          <a:p>
            <a:endParaRPr lang="en-US"/>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5B4DF0F-F930-404C-B9FD-A7FD4AC3E21D}" type="slidenum">
              <a:rPr lang="en-US" smtClean="0"/>
              <a:t>12</a:t>
            </a:fld>
            <a:endParaRPr lang="en-US"/>
          </a:p>
        </p:txBody>
      </p:sp>
    </p:spTree>
    <p:extLst>
      <p:ext uri="{BB962C8B-B14F-4D97-AF65-F5344CB8AC3E}">
        <p14:creationId xmlns:p14="http://schemas.microsoft.com/office/powerpoint/2010/main" val="51590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bg1"/>
                </a:solidFill>
                <a:latin typeface="Arial" panose="020B0604020202020204" pitchFamily="34" charset="0"/>
                <a:cs typeface="Arial" panose="020B0604020202020204" pitchFamily="34" charset="0"/>
              </a:rPr>
              <a:t>The sufferer doesn’t experience a single crisis but rather a series of minor emergencies while he or she tries harder and harder to keep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Shouldering a responsibility to “suck it up” and not complain as the workload increases, executives with ADT do whatever they can to handle a load they simply cannot manage as well as they’d like. The ADT sufferer therefore feels a constant low level of panic and guilt. Facing a tidal wave of tasks, the executive becomes increasingly hurried, curt, peremptory, and unfocused, while pretending that everything is fine” says </a:t>
            </a:r>
            <a:r>
              <a:rPr lang="en-US" sz="1200" u="none" strike="noStrike" kern="1200">
                <a:solidFill>
                  <a:schemeClr val="tx1"/>
                </a:solidFill>
                <a:effectLst/>
                <a:latin typeface="+mn-lt"/>
                <a:ea typeface="+mn-ea"/>
                <a:cs typeface="+mn-cs"/>
                <a:hlinkClick r:id="rId3"/>
              </a:rPr>
              <a:t>Edward Hallowell, MD</a:t>
            </a:r>
            <a:r>
              <a:rPr lang="en-US" sz="1200" kern="1200">
                <a:solidFill>
                  <a:schemeClr val="tx1"/>
                </a:solidFill>
                <a:effectLst/>
                <a:latin typeface="+mn-lt"/>
                <a:ea typeface="+mn-ea"/>
                <a:cs typeface="+mn-cs"/>
              </a:rPr>
              <a:t>, is a psychiatrist, served as an instructor at Harvard Medical School (</a:t>
            </a:r>
            <a:r>
              <a:rPr lang="en-US" sz="1200" u="none" strike="noStrike" kern="1200">
                <a:solidFill>
                  <a:schemeClr val="tx1"/>
                </a:solidFill>
                <a:effectLst/>
                <a:latin typeface="+mn-lt"/>
                <a:ea typeface="+mn-ea"/>
                <a:cs typeface="+mn-cs"/>
                <a:hlinkClick r:id="rId4"/>
              </a:rPr>
              <a:t>https://hbr.org/2005/01/overloaded-circuits-why-smart-people-underperform</a:t>
            </a:r>
            <a:r>
              <a:rPr lang="en-US" sz="1200" kern="1200">
                <a:solidFill>
                  <a:schemeClr val="tx1"/>
                </a:solidFill>
                <a:effectLst/>
                <a:latin typeface="+mn-lt"/>
                <a:ea typeface="+mn-ea"/>
                <a:cs typeface="+mn-cs"/>
              </a:rPr>
              <a:t>). ADD is a </a:t>
            </a:r>
            <a:r>
              <a:rPr lang="en-US" sz="1200" kern="1200" err="1">
                <a:solidFill>
                  <a:schemeClr val="tx1"/>
                </a:solidFill>
                <a:effectLst/>
                <a:latin typeface="+mn-lt"/>
                <a:ea typeface="+mn-ea"/>
                <a:cs typeface="+mn-cs"/>
              </a:rPr>
              <a:t>mdeical</a:t>
            </a:r>
            <a:r>
              <a:rPr lang="en-US" sz="1200" kern="1200">
                <a:solidFill>
                  <a:schemeClr val="tx1"/>
                </a:solidFill>
                <a:effectLst/>
                <a:latin typeface="+mn-lt"/>
                <a:ea typeface="+mn-ea"/>
                <a:cs typeface="+mn-cs"/>
              </a:rPr>
              <a:t> condition, something that people are born with. However, ADT is an acquired condition that we acquire  being an active member of the digital world.</a:t>
            </a:r>
          </a:p>
          <a:p>
            <a:endParaRPr lang="en-US" sz="1200" b="1">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B4DF0F-F930-404C-B9FD-A7FD4AC3E21D}" type="slidenum">
              <a:rPr lang="en-US" smtClean="0"/>
              <a:t>13</a:t>
            </a:fld>
            <a:endParaRPr lang="en-US"/>
          </a:p>
        </p:txBody>
      </p:sp>
    </p:spTree>
    <p:extLst>
      <p:ext uri="{BB962C8B-B14F-4D97-AF65-F5344CB8AC3E}">
        <p14:creationId xmlns:p14="http://schemas.microsoft.com/office/powerpoint/2010/main" val="201977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738A-90E8-4F46-8C33-0F5105AC0E81}"/>
              </a:ext>
            </a:extLst>
          </p:cNvPr>
          <p:cNvSpPr>
            <a:spLocks noGrp="1"/>
          </p:cNvSpPr>
          <p:nvPr>
            <p:ph type="ctrTitle" hasCustomPrompt="1"/>
          </p:nvPr>
        </p:nvSpPr>
        <p:spPr>
          <a:xfrm>
            <a:off x="1524000" y="2086191"/>
            <a:ext cx="9144000" cy="2387600"/>
          </a:xfrm>
        </p:spPr>
        <p:txBody>
          <a:bodyPr anchor="b"/>
          <a:lstStyle>
            <a:lvl1pPr algn="ctr">
              <a:defRPr sz="6000"/>
            </a:lvl1pPr>
          </a:lstStyle>
          <a:p>
            <a:r>
              <a:rPr lang="en-GB"/>
              <a:t>CLICK TO EDIT MASTER TITLE STYLE</a:t>
            </a:r>
            <a:endParaRPr lang="aa-ET"/>
          </a:p>
        </p:txBody>
      </p:sp>
      <p:sp>
        <p:nvSpPr>
          <p:cNvPr id="3" name="Subtitle 2">
            <a:extLst>
              <a:ext uri="{FF2B5EF4-FFF2-40B4-BE49-F238E27FC236}">
                <a16:creationId xmlns:a16="http://schemas.microsoft.com/office/drawing/2014/main" id="{77954D4D-D56A-DC4D-BC32-7CB0D5D630E2}"/>
              </a:ext>
            </a:extLst>
          </p:cNvPr>
          <p:cNvSpPr>
            <a:spLocks noGrp="1"/>
          </p:cNvSpPr>
          <p:nvPr>
            <p:ph type="subTitle" idx="1"/>
          </p:nvPr>
        </p:nvSpPr>
        <p:spPr>
          <a:xfrm>
            <a:off x="1524000" y="5389647"/>
            <a:ext cx="9144000" cy="58690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aa-ET"/>
          </a:p>
        </p:txBody>
      </p:sp>
      <p:sp>
        <p:nvSpPr>
          <p:cNvPr id="4" name="Date Placeholder 3">
            <a:extLst>
              <a:ext uri="{FF2B5EF4-FFF2-40B4-BE49-F238E27FC236}">
                <a16:creationId xmlns:a16="http://schemas.microsoft.com/office/drawing/2014/main" id="{4627DEFA-21C7-AE45-B0F8-A18AFA70663E}"/>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5" name="Footer Placeholder 4">
            <a:extLst>
              <a:ext uri="{FF2B5EF4-FFF2-40B4-BE49-F238E27FC236}">
                <a16:creationId xmlns:a16="http://schemas.microsoft.com/office/drawing/2014/main" id="{6CC4C819-B8B7-924B-84AD-1D1ACD0F6BF9}"/>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210490C1-D08B-E643-9BE7-E66C915BB099}"/>
              </a:ext>
            </a:extLst>
          </p:cNvPr>
          <p:cNvSpPr>
            <a:spLocks noGrp="1"/>
          </p:cNvSpPr>
          <p:nvPr>
            <p:ph type="sldNum" sz="quarter" idx="12"/>
          </p:nvPr>
        </p:nvSpPr>
        <p:spPr/>
        <p:txBody>
          <a:bodyPr/>
          <a:lstStyle/>
          <a:p>
            <a:fld id="{2AE3C0C1-FA6D-5D4B-AA88-5D253A8CC411}" type="slidenum">
              <a:rPr lang="aa-ET" smtClean="0"/>
              <a:t>‹#›</a:t>
            </a:fld>
            <a:endParaRPr lang="aa-ET"/>
          </a:p>
        </p:txBody>
      </p:sp>
      <p:cxnSp>
        <p:nvCxnSpPr>
          <p:cNvPr id="8" name="Straight Connector 7">
            <a:extLst>
              <a:ext uri="{FF2B5EF4-FFF2-40B4-BE49-F238E27FC236}">
                <a16:creationId xmlns:a16="http://schemas.microsoft.com/office/drawing/2014/main" id="{E82F29E0-762A-874F-81EB-B2B350DA4659}"/>
              </a:ext>
            </a:extLst>
          </p:cNvPr>
          <p:cNvCxnSpPr>
            <a:cxnSpLocks/>
          </p:cNvCxnSpPr>
          <p:nvPr userDrawn="1"/>
        </p:nvCxnSpPr>
        <p:spPr>
          <a:xfrm flipV="1">
            <a:off x="1544781" y="-123568"/>
            <a:ext cx="10194138" cy="2209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60FD00-B9E7-3B4F-BC13-5C9C6EAB0C0D}"/>
              </a:ext>
            </a:extLst>
          </p:cNvPr>
          <p:cNvCxnSpPr>
            <a:cxnSpLocks/>
          </p:cNvCxnSpPr>
          <p:nvPr userDrawn="1"/>
        </p:nvCxnSpPr>
        <p:spPr>
          <a:xfrm flipV="1">
            <a:off x="-432112" y="4473791"/>
            <a:ext cx="11100112" cy="16180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2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3FE38C-D5FE-8046-A253-A4C05D2319A1}"/>
              </a:ext>
            </a:extLst>
          </p:cNvPr>
          <p:cNvSpPr/>
          <p:nvPr userDrawn="1"/>
        </p:nvSpPr>
        <p:spPr>
          <a:xfrm>
            <a:off x="86497" y="136525"/>
            <a:ext cx="4956558" cy="6040438"/>
          </a:xfrm>
          <a:prstGeom prst="rect">
            <a:avLst/>
          </a:prstGeom>
          <a:solidFill>
            <a:srgbClr val="BAE3E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itle 1">
            <a:extLst>
              <a:ext uri="{FF2B5EF4-FFF2-40B4-BE49-F238E27FC236}">
                <a16:creationId xmlns:a16="http://schemas.microsoft.com/office/drawing/2014/main" id="{C2A3F6EC-7EB8-8C4F-9A1C-751E0783C421}"/>
              </a:ext>
            </a:extLst>
          </p:cNvPr>
          <p:cNvSpPr>
            <a:spLocks noGrp="1"/>
          </p:cNvSpPr>
          <p:nvPr>
            <p:ph type="title" hasCustomPrompt="1"/>
          </p:nvPr>
        </p:nvSpPr>
        <p:spPr>
          <a:xfrm>
            <a:off x="318656" y="457200"/>
            <a:ext cx="4453370" cy="1600200"/>
          </a:xfrm>
        </p:spPr>
        <p:txBody>
          <a:bodyPr anchor="b"/>
          <a:lstStyle>
            <a:lvl1pPr>
              <a:defRPr sz="3200"/>
            </a:lvl1pPr>
          </a:lstStyle>
          <a:p>
            <a:r>
              <a:rPr lang="en-GB"/>
              <a:t>CLICK TO EDIT MASTER TITLE STYLE</a:t>
            </a:r>
            <a:endParaRPr lang="aa-ET"/>
          </a:p>
        </p:txBody>
      </p:sp>
      <p:sp>
        <p:nvSpPr>
          <p:cNvPr id="3" name="Picture Placeholder 2">
            <a:extLst>
              <a:ext uri="{FF2B5EF4-FFF2-40B4-BE49-F238E27FC236}">
                <a16:creationId xmlns:a16="http://schemas.microsoft.com/office/drawing/2014/main" id="{B5C6291F-06F7-4F47-9942-AFE5363907DF}"/>
              </a:ext>
            </a:extLst>
          </p:cNvPr>
          <p:cNvSpPr>
            <a:spLocks noGrp="1"/>
          </p:cNvSpPr>
          <p:nvPr>
            <p:ph type="pic" idx="1"/>
          </p:nvPr>
        </p:nvSpPr>
        <p:spPr>
          <a:xfrm>
            <a:off x="5375563" y="457201"/>
            <a:ext cx="6345381"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Text Placeholder 3">
            <a:extLst>
              <a:ext uri="{FF2B5EF4-FFF2-40B4-BE49-F238E27FC236}">
                <a16:creationId xmlns:a16="http://schemas.microsoft.com/office/drawing/2014/main" id="{BD73DF11-EB6E-4841-AEAB-958E5554A1E5}"/>
              </a:ext>
            </a:extLst>
          </p:cNvPr>
          <p:cNvSpPr>
            <a:spLocks noGrp="1"/>
          </p:cNvSpPr>
          <p:nvPr>
            <p:ph type="body" sz="half" idx="2"/>
          </p:nvPr>
        </p:nvSpPr>
        <p:spPr>
          <a:xfrm>
            <a:off x="318656" y="2057400"/>
            <a:ext cx="445337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8531C6-50A8-5442-9C33-BF29F4CDFBE8}"/>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6" name="Footer Placeholder 5">
            <a:extLst>
              <a:ext uri="{FF2B5EF4-FFF2-40B4-BE49-F238E27FC236}">
                <a16:creationId xmlns:a16="http://schemas.microsoft.com/office/drawing/2014/main" id="{8F757EAF-AF0E-9D4D-8973-E3234CA6DE86}"/>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7340838A-A2EB-9342-92B7-9068D876733B}"/>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149978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3D62-13B9-4137-B89D-922184864D64}"/>
              </a:ext>
            </a:extLst>
          </p:cNvPr>
          <p:cNvSpPr>
            <a:spLocks noGrp="1"/>
          </p:cNvSpPr>
          <p:nvPr>
            <p:ph type="title" hasCustomPrompt="1"/>
          </p:nvPr>
        </p:nvSpPr>
        <p:spPr>
          <a:xfrm>
            <a:off x="173182" y="136526"/>
            <a:ext cx="11733474" cy="690326"/>
          </a:xfrm>
        </p:spPr>
        <p:txBody>
          <a:bodyPr/>
          <a:lstStyle>
            <a:lvl1pPr>
              <a:defRPr/>
            </a:lvl1pPr>
          </a:lstStyle>
          <a:p>
            <a:r>
              <a:rPr lang="en-US"/>
              <a:t>Alternative w Body</a:t>
            </a:r>
            <a:endParaRPr lang="fi-FI"/>
          </a:p>
        </p:txBody>
      </p:sp>
      <p:sp>
        <p:nvSpPr>
          <p:cNvPr id="3" name="Date Placeholder 2">
            <a:extLst>
              <a:ext uri="{FF2B5EF4-FFF2-40B4-BE49-F238E27FC236}">
                <a16:creationId xmlns:a16="http://schemas.microsoft.com/office/drawing/2014/main" id="{870733D0-6F5D-4F45-B831-ED16D26DA40A}"/>
              </a:ext>
            </a:extLst>
          </p:cNvPr>
          <p:cNvSpPr>
            <a:spLocks noGrp="1"/>
          </p:cNvSpPr>
          <p:nvPr>
            <p:ph type="dt" sz="half" idx="10"/>
          </p:nvPr>
        </p:nvSpPr>
        <p:spPr/>
        <p:txBody>
          <a:bodyPr/>
          <a:lstStyle/>
          <a:p>
            <a:fld id="{592770C7-FED2-A34E-B994-38368EE3C72A}" type="datetimeFigureOut">
              <a:rPr lang="aa-ET" smtClean="0"/>
              <a:pPr/>
              <a:t>10/24/2023</a:t>
            </a:fld>
            <a:endParaRPr lang="aa-ET"/>
          </a:p>
        </p:txBody>
      </p:sp>
      <p:sp>
        <p:nvSpPr>
          <p:cNvPr id="4" name="Footer Placeholder 3">
            <a:extLst>
              <a:ext uri="{FF2B5EF4-FFF2-40B4-BE49-F238E27FC236}">
                <a16:creationId xmlns:a16="http://schemas.microsoft.com/office/drawing/2014/main" id="{757F09C6-1764-4167-ABFB-280C7261388D}"/>
              </a:ext>
            </a:extLst>
          </p:cNvPr>
          <p:cNvSpPr>
            <a:spLocks noGrp="1"/>
          </p:cNvSpPr>
          <p:nvPr>
            <p:ph type="ftr" sz="quarter" idx="11"/>
          </p:nvPr>
        </p:nvSpPr>
        <p:spPr/>
        <p:txBody>
          <a:bodyPr/>
          <a:lstStyle/>
          <a:p>
            <a:r>
              <a:rPr lang="aa-ET"/>
              <a:t>Paul Savage</a:t>
            </a:r>
          </a:p>
        </p:txBody>
      </p:sp>
      <p:sp>
        <p:nvSpPr>
          <p:cNvPr id="5" name="Slide Number Placeholder 4">
            <a:extLst>
              <a:ext uri="{FF2B5EF4-FFF2-40B4-BE49-F238E27FC236}">
                <a16:creationId xmlns:a16="http://schemas.microsoft.com/office/drawing/2014/main" id="{96060554-46F6-478C-B04C-1EE4A95979B6}"/>
              </a:ext>
            </a:extLst>
          </p:cNvPr>
          <p:cNvSpPr>
            <a:spLocks noGrp="1"/>
          </p:cNvSpPr>
          <p:nvPr>
            <p:ph type="sldNum" sz="quarter" idx="12"/>
          </p:nvPr>
        </p:nvSpPr>
        <p:spPr/>
        <p:txBody>
          <a:bodyPr/>
          <a:lstStyle/>
          <a:p>
            <a:r>
              <a:rPr lang="aa-ET"/>
              <a:t>Other Info</a:t>
            </a:r>
          </a:p>
        </p:txBody>
      </p:sp>
      <p:sp>
        <p:nvSpPr>
          <p:cNvPr id="7" name="Content Placeholder 2">
            <a:extLst>
              <a:ext uri="{FF2B5EF4-FFF2-40B4-BE49-F238E27FC236}">
                <a16:creationId xmlns:a16="http://schemas.microsoft.com/office/drawing/2014/main" id="{F0C2AF10-62BD-4E18-8AAD-34C3A02F2BD5}"/>
              </a:ext>
            </a:extLst>
          </p:cNvPr>
          <p:cNvSpPr>
            <a:spLocks noGrp="1"/>
          </p:cNvSpPr>
          <p:nvPr>
            <p:ph idx="1"/>
          </p:nvPr>
        </p:nvSpPr>
        <p:spPr>
          <a:xfrm>
            <a:off x="173181" y="1154801"/>
            <a:ext cx="11568545" cy="5084473"/>
          </a:xfrm>
        </p:spPr>
        <p:txBody>
          <a:bodyPr/>
          <a:lstStyle>
            <a:lvl1pPr marL="0" indent="0">
              <a:spcAft>
                <a:spcPts val="600"/>
              </a:spcAft>
              <a:buNone/>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Tree>
    <p:extLst>
      <p:ext uri="{BB962C8B-B14F-4D97-AF65-F5344CB8AC3E}">
        <p14:creationId xmlns:p14="http://schemas.microsoft.com/office/powerpoint/2010/main" val="1660443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ED38-B746-4BF4-69B4-9ADBA730344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43751CD5-7DDA-A244-A103-7C6F471D4075}"/>
              </a:ext>
            </a:extLst>
          </p:cNvPr>
          <p:cNvSpPr>
            <a:spLocks noGrp="1"/>
          </p:cNvSpPr>
          <p:nvPr>
            <p:ph type="dt" sz="half" idx="10"/>
          </p:nvPr>
        </p:nvSpPr>
        <p:spPr/>
        <p:txBody>
          <a:bodyPr/>
          <a:lstStyle/>
          <a:p>
            <a:fld id="{592770C7-FED2-A34E-B994-38368EE3C72A}" type="datetimeFigureOut">
              <a:rPr lang="aa-ET" smtClean="0"/>
              <a:pPr/>
              <a:t>10/24/2023</a:t>
            </a:fld>
            <a:endParaRPr lang="aa-ET"/>
          </a:p>
        </p:txBody>
      </p:sp>
      <p:sp>
        <p:nvSpPr>
          <p:cNvPr id="4" name="Footer Placeholder 3">
            <a:extLst>
              <a:ext uri="{FF2B5EF4-FFF2-40B4-BE49-F238E27FC236}">
                <a16:creationId xmlns:a16="http://schemas.microsoft.com/office/drawing/2014/main" id="{74D05C65-D553-84EF-1F3E-DA2B3FE5AE8C}"/>
              </a:ext>
            </a:extLst>
          </p:cNvPr>
          <p:cNvSpPr>
            <a:spLocks noGrp="1"/>
          </p:cNvSpPr>
          <p:nvPr>
            <p:ph type="ftr" sz="quarter" idx="11"/>
          </p:nvPr>
        </p:nvSpPr>
        <p:spPr/>
        <p:txBody>
          <a:bodyPr/>
          <a:lstStyle/>
          <a:p>
            <a:r>
              <a:rPr lang="aa-ET"/>
              <a:t>Paul Savage</a:t>
            </a:r>
          </a:p>
        </p:txBody>
      </p:sp>
      <p:sp>
        <p:nvSpPr>
          <p:cNvPr id="5" name="Slide Number Placeholder 4">
            <a:extLst>
              <a:ext uri="{FF2B5EF4-FFF2-40B4-BE49-F238E27FC236}">
                <a16:creationId xmlns:a16="http://schemas.microsoft.com/office/drawing/2014/main" id="{673B8E1A-829A-67A3-33DC-B1DE536A83BA}"/>
              </a:ext>
            </a:extLst>
          </p:cNvPr>
          <p:cNvSpPr>
            <a:spLocks noGrp="1"/>
          </p:cNvSpPr>
          <p:nvPr>
            <p:ph type="sldNum" sz="quarter" idx="12"/>
          </p:nvPr>
        </p:nvSpPr>
        <p:spPr/>
        <p:txBody>
          <a:bodyPr/>
          <a:lstStyle/>
          <a:p>
            <a:r>
              <a:rPr lang="aa-ET"/>
              <a:t>Other Info</a:t>
            </a:r>
          </a:p>
        </p:txBody>
      </p:sp>
    </p:spTree>
    <p:extLst>
      <p:ext uri="{BB962C8B-B14F-4D97-AF65-F5344CB8AC3E}">
        <p14:creationId xmlns:p14="http://schemas.microsoft.com/office/powerpoint/2010/main" val="11957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gradFill>
          <a:gsLst>
            <a:gs pos="0">
              <a:schemeClr val="accent2">
                <a:lumMod val="20000"/>
                <a:lumOff val="80000"/>
              </a:schemeClr>
            </a:gs>
            <a:gs pos="0">
              <a:schemeClr val="accent2">
                <a:lumMod val="40000"/>
                <a:lumOff val="60000"/>
              </a:schemeClr>
            </a:gs>
            <a:gs pos="82000">
              <a:schemeClr val="accent2">
                <a:lumMod val="60000"/>
                <a:lumOff val="4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F92AE97-345A-704F-8A8E-446615E71BDC}"/>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69011" y="1031100"/>
            <a:ext cx="12192000" cy="5032290"/>
          </a:xfrm>
          <a:prstGeom prst="rect">
            <a:avLst/>
          </a:prstGeom>
        </p:spPr>
      </p:pic>
      <p:sp>
        <p:nvSpPr>
          <p:cNvPr id="2" name="Title 1">
            <a:extLst>
              <a:ext uri="{FF2B5EF4-FFF2-40B4-BE49-F238E27FC236}">
                <a16:creationId xmlns:a16="http://schemas.microsoft.com/office/drawing/2014/main" id="{F57264C8-BF37-414B-8F12-6F87516B71F9}"/>
              </a:ext>
            </a:extLst>
          </p:cNvPr>
          <p:cNvSpPr>
            <a:spLocks noGrp="1"/>
          </p:cNvSpPr>
          <p:nvPr>
            <p:ph type="title"/>
          </p:nvPr>
        </p:nvSpPr>
        <p:spPr>
          <a:xfrm>
            <a:off x="838200" y="2002631"/>
            <a:ext cx="10515600" cy="2852737"/>
          </a:xfrm>
        </p:spPr>
        <p:txBody>
          <a:bodyPr anchor="ctr" anchorCtr="0"/>
          <a:lstStyle>
            <a:lvl1pPr>
              <a:defRPr sz="6000">
                <a:solidFill>
                  <a:schemeClr val="accent2">
                    <a:lumMod val="50000"/>
                  </a:schemeClr>
                </a:solidFill>
              </a:defRPr>
            </a:lvl1pPr>
          </a:lstStyle>
          <a:p>
            <a:r>
              <a:rPr lang="en-GB"/>
              <a:t>Click to edit Master title style</a:t>
            </a:r>
            <a:endParaRPr lang="aa-ET"/>
          </a:p>
        </p:txBody>
      </p:sp>
      <p:sp>
        <p:nvSpPr>
          <p:cNvPr id="4" name="Date Placeholder 3">
            <a:extLst>
              <a:ext uri="{FF2B5EF4-FFF2-40B4-BE49-F238E27FC236}">
                <a16:creationId xmlns:a16="http://schemas.microsoft.com/office/drawing/2014/main" id="{9AD3E228-4D05-4943-ADD2-4D6D3BA23D62}"/>
              </a:ext>
            </a:extLst>
          </p:cNvPr>
          <p:cNvSpPr>
            <a:spLocks noGrp="1"/>
          </p:cNvSpPr>
          <p:nvPr>
            <p:ph type="dt" sz="half" idx="10"/>
          </p:nvPr>
        </p:nvSpPr>
        <p:spPr/>
        <p:txBody>
          <a:bodyPr/>
          <a:lstStyle/>
          <a:p>
            <a:fld id="{A95303A1-BB31-3B44-9B28-3B01423A34CB}" type="datetimeFigureOut">
              <a:rPr lang="aa-ET" smtClean="0"/>
              <a:t>10/24/2023</a:t>
            </a:fld>
            <a:endParaRPr lang="aa-ET"/>
          </a:p>
        </p:txBody>
      </p:sp>
      <p:sp>
        <p:nvSpPr>
          <p:cNvPr id="5" name="Footer Placeholder 4">
            <a:extLst>
              <a:ext uri="{FF2B5EF4-FFF2-40B4-BE49-F238E27FC236}">
                <a16:creationId xmlns:a16="http://schemas.microsoft.com/office/drawing/2014/main" id="{ED149226-0748-BD4F-A60E-49A787D852B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C759EB37-6E30-6448-8A40-4B3AD8269FB6}"/>
              </a:ext>
            </a:extLst>
          </p:cNvPr>
          <p:cNvSpPr>
            <a:spLocks noGrp="1"/>
          </p:cNvSpPr>
          <p:nvPr>
            <p:ph type="sldNum" sz="quarter" idx="12"/>
          </p:nvPr>
        </p:nvSpPr>
        <p:spPr/>
        <p:txBody>
          <a:bodyPr/>
          <a:lstStyle/>
          <a:p>
            <a:fld id="{068BAD40-522A-B74B-8566-BE4F95F702D9}" type="slidenum">
              <a:rPr lang="aa-ET" smtClean="0"/>
              <a:t>‹#›</a:t>
            </a:fld>
            <a:endParaRPr lang="aa-ET"/>
          </a:p>
        </p:txBody>
      </p:sp>
    </p:spTree>
    <p:extLst>
      <p:ext uri="{BB962C8B-B14F-4D97-AF65-F5344CB8AC3E}">
        <p14:creationId xmlns:p14="http://schemas.microsoft.com/office/powerpoint/2010/main" val="187300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alphaModFix amt="50000"/>
            <a:lum/>
            <a:extLst>
              <a:ext uri="{BEBA8EAE-BF5A-486C-A8C5-ECC9F3942E4B}">
                <a14:imgProps xmlns:a14="http://schemas.microsoft.com/office/drawing/2010/main">
                  <a14:imgLayer r:embed="rId3">
                    <a14:imgEffect>
                      <a14:colorTemperature colorTemp="114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F92AE97-345A-704F-8A8E-446615E71BDC}"/>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0" y="1212255"/>
            <a:ext cx="12192000" cy="5032290"/>
          </a:xfrm>
          <a:prstGeom prst="rect">
            <a:avLst/>
          </a:prstGeom>
        </p:spPr>
      </p:pic>
      <p:sp>
        <p:nvSpPr>
          <p:cNvPr id="2" name="Title 1">
            <a:extLst>
              <a:ext uri="{FF2B5EF4-FFF2-40B4-BE49-F238E27FC236}">
                <a16:creationId xmlns:a16="http://schemas.microsoft.com/office/drawing/2014/main" id="{F57264C8-BF37-414B-8F12-6F87516B71F9}"/>
              </a:ext>
            </a:extLst>
          </p:cNvPr>
          <p:cNvSpPr>
            <a:spLocks noGrp="1"/>
          </p:cNvSpPr>
          <p:nvPr>
            <p:ph type="title"/>
          </p:nvPr>
        </p:nvSpPr>
        <p:spPr>
          <a:xfrm>
            <a:off x="838200" y="2002631"/>
            <a:ext cx="10515600" cy="2852737"/>
          </a:xfrm>
        </p:spPr>
        <p:txBody>
          <a:bodyPr anchor="ctr" anchorCtr="0"/>
          <a:lstStyle>
            <a:lvl1pPr>
              <a:defRPr sz="6000">
                <a:solidFill>
                  <a:schemeClr val="accent2">
                    <a:lumMod val="50000"/>
                  </a:schemeClr>
                </a:solidFill>
              </a:defRPr>
            </a:lvl1pPr>
          </a:lstStyle>
          <a:p>
            <a:r>
              <a:rPr lang="en-GB"/>
              <a:t>Click to edit Master title style</a:t>
            </a:r>
            <a:endParaRPr lang="aa-ET"/>
          </a:p>
        </p:txBody>
      </p:sp>
      <p:sp>
        <p:nvSpPr>
          <p:cNvPr id="4" name="Date Placeholder 3">
            <a:extLst>
              <a:ext uri="{FF2B5EF4-FFF2-40B4-BE49-F238E27FC236}">
                <a16:creationId xmlns:a16="http://schemas.microsoft.com/office/drawing/2014/main" id="{9AD3E228-4D05-4943-ADD2-4D6D3BA23D62}"/>
              </a:ext>
            </a:extLst>
          </p:cNvPr>
          <p:cNvSpPr>
            <a:spLocks noGrp="1"/>
          </p:cNvSpPr>
          <p:nvPr>
            <p:ph type="dt" sz="half" idx="10"/>
          </p:nvPr>
        </p:nvSpPr>
        <p:spPr/>
        <p:txBody>
          <a:bodyPr/>
          <a:lstStyle/>
          <a:p>
            <a:fld id="{A95303A1-BB31-3B44-9B28-3B01423A34CB}" type="datetimeFigureOut">
              <a:rPr lang="aa-ET" smtClean="0"/>
              <a:t>10/24/2023</a:t>
            </a:fld>
            <a:endParaRPr lang="aa-ET"/>
          </a:p>
        </p:txBody>
      </p:sp>
      <p:sp>
        <p:nvSpPr>
          <p:cNvPr id="5" name="Footer Placeholder 4">
            <a:extLst>
              <a:ext uri="{FF2B5EF4-FFF2-40B4-BE49-F238E27FC236}">
                <a16:creationId xmlns:a16="http://schemas.microsoft.com/office/drawing/2014/main" id="{ED149226-0748-BD4F-A60E-49A787D852B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C759EB37-6E30-6448-8A40-4B3AD8269FB6}"/>
              </a:ext>
            </a:extLst>
          </p:cNvPr>
          <p:cNvSpPr>
            <a:spLocks noGrp="1"/>
          </p:cNvSpPr>
          <p:nvPr>
            <p:ph type="sldNum" sz="quarter" idx="12"/>
          </p:nvPr>
        </p:nvSpPr>
        <p:spPr/>
        <p:txBody>
          <a:bodyPr/>
          <a:lstStyle/>
          <a:p>
            <a:fld id="{068BAD40-522A-B74B-8566-BE4F95F702D9}" type="slidenum">
              <a:rPr lang="aa-ET" smtClean="0"/>
              <a:t>‹#›</a:t>
            </a:fld>
            <a:endParaRPr lang="aa-ET"/>
          </a:p>
        </p:txBody>
      </p:sp>
    </p:spTree>
    <p:extLst>
      <p:ext uri="{BB962C8B-B14F-4D97-AF65-F5344CB8AC3E}">
        <p14:creationId xmlns:p14="http://schemas.microsoft.com/office/powerpoint/2010/main" val="3822799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01 ">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403BF40-CADD-AC49-BDA3-D32C78706A13}"/>
              </a:ext>
            </a:extLst>
          </p:cNvPr>
          <p:cNvSpPr/>
          <p:nvPr userDrawn="1"/>
        </p:nvSpPr>
        <p:spPr>
          <a:xfrm>
            <a:off x="-180109" y="-235527"/>
            <a:ext cx="4585854" cy="74398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pic>
        <p:nvPicPr>
          <p:cNvPr id="13" name="Picture 12">
            <a:extLst>
              <a:ext uri="{FF2B5EF4-FFF2-40B4-BE49-F238E27FC236}">
                <a16:creationId xmlns:a16="http://schemas.microsoft.com/office/drawing/2014/main" id="{8AE804A5-B2FE-4B40-A586-438833E52ADE}"/>
              </a:ext>
            </a:extLst>
          </p:cNvPr>
          <p:cNvPicPr>
            <a:picLocks noChangeAspect="1"/>
          </p:cNvPicPr>
          <p:nvPr userDrawn="1"/>
        </p:nvPicPr>
        <p:blipFill>
          <a:blip r:embed="rId2"/>
          <a:stretch>
            <a:fillRect/>
          </a:stretch>
        </p:blipFill>
        <p:spPr>
          <a:xfrm>
            <a:off x="135103" y="1"/>
            <a:ext cx="5328724" cy="6858000"/>
          </a:xfrm>
          <a:prstGeom prst="rect">
            <a:avLst/>
          </a:prstGeom>
        </p:spPr>
      </p:pic>
      <p:sp>
        <p:nvSpPr>
          <p:cNvPr id="2" name="Title 1"/>
          <p:cNvSpPr>
            <a:spLocks noGrp="1"/>
          </p:cNvSpPr>
          <p:nvPr>
            <p:ph type="ctrTitle" hasCustomPrompt="1"/>
          </p:nvPr>
        </p:nvSpPr>
        <p:spPr>
          <a:xfrm>
            <a:off x="4696691" y="516835"/>
            <a:ext cx="7064819" cy="3141402"/>
          </a:xfrm>
        </p:spPr>
        <p:txBody>
          <a:bodyPr anchor="b"/>
          <a:lstStyle>
            <a:lvl1pPr algn="l">
              <a:defRPr sz="8000">
                <a:solidFill>
                  <a:schemeClr val="bg1"/>
                </a:solidFill>
              </a:defRPr>
            </a:lvl1pPr>
          </a:lstStyle>
          <a:p>
            <a:r>
              <a:rPr lang="en-GB"/>
              <a:t>Hey, what’s your title? </a:t>
            </a:r>
            <a:endParaRPr lang="en-US"/>
          </a:p>
        </p:txBody>
      </p:sp>
      <p:sp>
        <p:nvSpPr>
          <p:cNvPr id="3" name="Subtitle 2"/>
          <p:cNvSpPr>
            <a:spLocks noGrp="1"/>
          </p:cNvSpPr>
          <p:nvPr>
            <p:ph type="subTitle" idx="1" hasCustomPrompt="1"/>
          </p:nvPr>
        </p:nvSpPr>
        <p:spPr>
          <a:xfrm>
            <a:off x="5666509" y="3969764"/>
            <a:ext cx="6095001" cy="1389888"/>
          </a:xfrm>
        </p:spPr>
        <p:txBody>
          <a:bodyPr/>
          <a:lstStyle>
            <a:lvl1pPr marL="0" indent="0" algn="l">
              <a:buNone/>
              <a:defRPr sz="2400" i="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Please tell us more about it </a:t>
            </a:r>
            <a:endParaRPr lang="en-US"/>
          </a:p>
        </p:txBody>
      </p:sp>
      <p:sp>
        <p:nvSpPr>
          <p:cNvPr id="5" name="Text Placeholder 4">
            <a:extLst>
              <a:ext uri="{FF2B5EF4-FFF2-40B4-BE49-F238E27FC236}">
                <a16:creationId xmlns:a16="http://schemas.microsoft.com/office/drawing/2014/main" id="{8416E4BF-285F-AE41-98AA-3C1BBAAF31BB}"/>
              </a:ext>
            </a:extLst>
          </p:cNvPr>
          <p:cNvSpPr>
            <a:spLocks noGrp="1"/>
          </p:cNvSpPr>
          <p:nvPr>
            <p:ph type="body" sz="quarter" idx="10" hasCustomPrompt="1"/>
          </p:nvPr>
        </p:nvSpPr>
        <p:spPr>
          <a:xfrm>
            <a:off x="5665788" y="5584825"/>
            <a:ext cx="4435475" cy="756340"/>
          </a:xfrm>
        </p:spPr>
        <p:txBody>
          <a:bodyPr/>
          <a:lstStyle>
            <a:lvl1pPr>
              <a:buNone/>
              <a:defRPr sz="1600" i="1">
                <a:solidFill>
                  <a:schemeClr val="bg1"/>
                </a:solidFill>
              </a:defRPr>
            </a:lvl1pPr>
          </a:lstStyle>
          <a:p>
            <a:pPr lvl="0"/>
            <a:r>
              <a:rPr lang="aa-ET"/>
              <a:t>Wanna share your name and contact info? You can do it here –</a:t>
            </a:r>
          </a:p>
        </p:txBody>
      </p:sp>
    </p:spTree>
    <p:extLst>
      <p:ext uri="{BB962C8B-B14F-4D97-AF65-F5344CB8AC3E}">
        <p14:creationId xmlns:p14="http://schemas.microsoft.com/office/powerpoint/2010/main" val="133918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F92AE97-345A-704F-8A8E-446615E71BDC}"/>
              </a:ext>
            </a:extLst>
          </p:cNvPr>
          <p:cNvPicPr>
            <a:picLocks noChangeAspect="1"/>
          </p:cNvPicPr>
          <p:nvPr userDrawn="1"/>
        </p:nvPicPr>
        <p:blipFill>
          <a:blip r:embed="rId2"/>
          <a:stretch>
            <a:fillRect/>
          </a:stretch>
        </p:blipFill>
        <p:spPr>
          <a:xfrm>
            <a:off x="0" y="1189584"/>
            <a:ext cx="12192000" cy="5032290"/>
          </a:xfrm>
          <a:prstGeom prst="rect">
            <a:avLst/>
          </a:prstGeom>
        </p:spPr>
      </p:pic>
      <p:sp>
        <p:nvSpPr>
          <p:cNvPr id="2" name="Title 1">
            <a:extLst>
              <a:ext uri="{FF2B5EF4-FFF2-40B4-BE49-F238E27FC236}">
                <a16:creationId xmlns:a16="http://schemas.microsoft.com/office/drawing/2014/main" id="{F57264C8-BF37-414B-8F12-6F87516B71F9}"/>
              </a:ext>
            </a:extLst>
          </p:cNvPr>
          <p:cNvSpPr>
            <a:spLocks noGrp="1"/>
          </p:cNvSpPr>
          <p:nvPr>
            <p:ph type="title"/>
          </p:nvPr>
        </p:nvSpPr>
        <p:spPr>
          <a:xfrm>
            <a:off x="838200" y="2002631"/>
            <a:ext cx="10515600" cy="2852737"/>
          </a:xfrm>
        </p:spPr>
        <p:txBody>
          <a:bodyPr anchor="ctr" anchorCtr="0"/>
          <a:lstStyle>
            <a:lvl1pPr>
              <a:defRPr sz="6000"/>
            </a:lvl1pPr>
          </a:lstStyle>
          <a:p>
            <a:r>
              <a:rPr lang="en-GB"/>
              <a:t>Click to edit Master title style</a:t>
            </a:r>
            <a:endParaRPr lang="aa-ET"/>
          </a:p>
        </p:txBody>
      </p:sp>
      <p:sp>
        <p:nvSpPr>
          <p:cNvPr id="4" name="Date Placeholder 3">
            <a:extLst>
              <a:ext uri="{FF2B5EF4-FFF2-40B4-BE49-F238E27FC236}">
                <a16:creationId xmlns:a16="http://schemas.microsoft.com/office/drawing/2014/main" id="{9AD3E228-4D05-4943-ADD2-4D6D3BA23D62}"/>
              </a:ext>
            </a:extLst>
          </p:cNvPr>
          <p:cNvSpPr>
            <a:spLocks noGrp="1"/>
          </p:cNvSpPr>
          <p:nvPr>
            <p:ph type="dt" sz="half" idx="10"/>
          </p:nvPr>
        </p:nvSpPr>
        <p:spPr/>
        <p:txBody>
          <a:bodyPr/>
          <a:lstStyle/>
          <a:p>
            <a:fld id="{A95303A1-BB31-3B44-9B28-3B01423A34CB}" type="datetimeFigureOut">
              <a:rPr lang="aa-ET" smtClean="0"/>
              <a:t>10/24/2023</a:t>
            </a:fld>
            <a:endParaRPr lang="aa-ET"/>
          </a:p>
        </p:txBody>
      </p:sp>
      <p:sp>
        <p:nvSpPr>
          <p:cNvPr id="5" name="Footer Placeholder 4">
            <a:extLst>
              <a:ext uri="{FF2B5EF4-FFF2-40B4-BE49-F238E27FC236}">
                <a16:creationId xmlns:a16="http://schemas.microsoft.com/office/drawing/2014/main" id="{ED149226-0748-BD4F-A60E-49A787D852B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C759EB37-6E30-6448-8A40-4B3AD8269FB6}"/>
              </a:ext>
            </a:extLst>
          </p:cNvPr>
          <p:cNvSpPr>
            <a:spLocks noGrp="1"/>
          </p:cNvSpPr>
          <p:nvPr>
            <p:ph type="sldNum" sz="quarter" idx="12"/>
          </p:nvPr>
        </p:nvSpPr>
        <p:spPr/>
        <p:txBody>
          <a:bodyPr/>
          <a:lstStyle/>
          <a:p>
            <a:fld id="{068BAD40-522A-B74B-8566-BE4F95F702D9}" type="slidenum">
              <a:rPr lang="aa-ET" smtClean="0"/>
              <a:t>‹#›</a:t>
            </a:fld>
            <a:endParaRPr lang="aa-ET"/>
          </a:p>
        </p:txBody>
      </p:sp>
    </p:spTree>
    <p:extLst>
      <p:ext uri="{BB962C8B-B14F-4D97-AF65-F5344CB8AC3E}">
        <p14:creationId xmlns:p14="http://schemas.microsoft.com/office/powerpoint/2010/main" val="227796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Yellow">
    <p:bg>
      <p:bgPr>
        <a:solidFill>
          <a:srgbClr val="FFFFFF"/>
        </a:solidFill>
        <a:effectLst/>
      </p:bgPr>
    </p:bg>
    <p:spTree>
      <p:nvGrpSpPr>
        <p:cNvPr id="1" name=""/>
        <p:cNvGrpSpPr/>
        <p:nvPr/>
      </p:nvGrpSpPr>
      <p:grpSpPr>
        <a:xfrm>
          <a:off x="0" y="0"/>
          <a:ext cx="0" cy="0"/>
          <a:chOff x="0" y="0"/>
          <a:chExt cx="0" cy="0"/>
        </a:xfrm>
      </p:grpSpPr>
      <p:pic>
        <p:nvPicPr>
          <p:cNvPr id="187" name="Picture 2" descr="Picture 2"/>
          <p:cNvPicPr>
            <a:picLocks noChangeAspect="1"/>
          </p:cNvPicPr>
          <p:nvPr/>
        </p:nvPicPr>
        <p:blipFill>
          <a:blip r:embed="rId2"/>
          <a:stretch>
            <a:fillRect/>
          </a:stretch>
        </p:blipFill>
        <p:spPr>
          <a:xfrm>
            <a:off x="239999" y="5672159"/>
            <a:ext cx="2633475" cy="1148195"/>
          </a:xfrm>
          <a:prstGeom prst="rect">
            <a:avLst/>
          </a:prstGeom>
          <a:ln w="12700">
            <a:miter lim="400000"/>
          </a:ln>
        </p:spPr>
      </p:pic>
      <p:sp>
        <p:nvSpPr>
          <p:cNvPr id="188" name="Title Text"/>
          <p:cNvSpPr>
            <a:spLocks noGrp="1"/>
          </p:cNvSpPr>
          <p:nvPr>
            <p:ph type="title"/>
          </p:nvPr>
        </p:nvSpPr>
        <p:spPr>
          <a:xfrm>
            <a:off x="624416" y="318136"/>
            <a:ext cx="10943168" cy="1195799"/>
          </a:xfrm>
          <a:prstGeom prst="rect">
            <a:avLst/>
          </a:prstGeom>
        </p:spPr>
        <p:txBody>
          <a:bodyPr/>
          <a:lstStyle>
            <a:lvl1pPr>
              <a:lnSpc>
                <a:spcPct val="85000"/>
              </a:lnSpc>
              <a:defRPr sz="4320" spc="-120">
                <a:solidFill>
                  <a:srgbClr val="0065BD"/>
                </a:solidFill>
              </a:defRPr>
            </a:lvl1pPr>
          </a:lstStyle>
          <a:p>
            <a:r>
              <a:t>Title Text</a:t>
            </a:r>
          </a:p>
        </p:txBody>
      </p:sp>
      <p:sp>
        <p:nvSpPr>
          <p:cNvPr id="189" name="Body Level One…"/>
          <p:cNvSpPr>
            <a:spLocks noGrp="1"/>
          </p:cNvSpPr>
          <p:nvPr>
            <p:ph type="body" idx="1"/>
          </p:nvPr>
        </p:nvSpPr>
        <p:spPr>
          <a:xfrm>
            <a:off x="624419" y="1513933"/>
            <a:ext cx="10943167" cy="4003302"/>
          </a:xfrm>
          <a:prstGeom prst="rect">
            <a:avLst/>
          </a:prstGeom>
        </p:spPr>
        <p:txBody>
          <a:bodyPr lIns="0" tIns="0" rIns="0" bIns="0">
            <a:normAutofit/>
          </a:bodyPr>
          <a:lstStyle>
            <a:lvl1pPr marL="0" indent="0">
              <a:spcBef>
                <a:spcPts val="600"/>
              </a:spcBef>
              <a:buSzTx/>
              <a:buFontTx/>
              <a:buNone/>
              <a:defRPr sz="2520" b="1"/>
            </a:lvl1pPr>
            <a:lvl2pPr marL="297863" indent="-267623">
              <a:spcBef>
                <a:spcPts val="600"/>
              </a:spcBef>
              <a:buFontTx/>
              <a:buChar char="•"/>
              <a:defRPr sz="2520" b="1"/>
            </a:lvl2pPr>
            <a:lvl3pPr marL="639360" indent="-362880">
              <a:spcBef>
                <a:spcPts val="600"/>
              </a:spcBef>
              <a:buFontTx/>
              <a:buChar char="-"/>
              <a:defRPr sz="2520" b="1"/>
            </a:lvl3pPr>
            <a:lvl4pPr marL="1067039" indent="-349919">
              <a:spcBef>
                <a:spcPts val="600"/>
              </a:spcBef>
              <a:buFontTx/>
              <a:buChar char="•"/>
              <a:defRPr sz="2520" b="1"/>
            </a:lvl4pPr>
            <a:lvl5pPr marL="1473451" indent="-443131">
              <a:spcBef>
                <a:spcPts val="600"/>
              </a:spcBef>
              <a:buFontTx/>
              <a:buChar char="o"/>
              <a:defRPr sz="2520" b="1"/>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a:spLocks noGrp="1"/>
          </p:cNvSpPr>
          <p:nvPr>
            <p:ph type="sldNum" sz="quarter" idx="2"/>
          </p:nvPr>
        </p:nvSpPr>
        <p:spPr>
          <a:xfrm>
            <a:off x="11382161" y="6370540"/>
            <a:ext cx="186449" cy="152401"/>
          </a:xfrm>
          <a:prstGeom prst="rect">
            <a:avLst/>
          </a:prstGeom>
        </p:spPr>
        <p:txBody>
          <a:bodyPr/>
          <a:lstStyle/>
          <a:p>
            <a:fld id="{86CB4B4D-7CA3-9044-876B-883B54F8677D}" type="slidenum">
              <a:t>‹#›</a:t>
            </a:fld>
            <a:endParaRPr/>
          </a:p>
        </p:txBody>
      </p:sp>
      <p:sp>
        <p:nvSpPr>
          <p:cNvPr id="191" name="Straight Connector 4"/>
          <p:cNvSpPr/>
          <p:nvPr/>
        </p:nvSpPr>
        <p:spPr>
          <a:xfrm>
            <a:off x="624416" y="5847608"/>
            <a:ext cx="10943168" cy="1"/>
          </a:xfrm>
          <a:prstGeom prst="line">
            <a:avLst/>
          </a:prstGeom>
          <a:ln w="12700">
            <a:solidFill>
              <a:schemeClr val="accent1"/>
            </a:solidFill>
          </a:ln>
        </p:spPr>
        <p:txBody>
          <a:bodyPr lIns="54863" rIns="54863"/>
          <a:lstStyle/>
          <a:p>
            <a:endParaRPr sz="2160"/>
          </a:p>
        </p:txBody>
      </p:sp>
    </p:spTree>
    <p:extLst>
      <p:ext uri="{BB962C8B-B14F-4D97-AF65-F5344CB8AC3E}">
        <p14:creationId xmlns:p14="http://schemas.microsoft.com/office/powerpoint/2010/main" val="10868485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46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7FBF-31F3-B541-A774-6B1725C3159E}"/>
              </a:ext>
            </a:extLst>
          </p:cNvPr>
          <p:cNvSpPr>
            <a:spLocks noGrp="1"/>
          </p:cNvSpPr>
          <p:nvPr>
            <p:ph type="title" hasCustomPrompt="1"/>
          </p:nvPr>
        </p:nvSpPr>
        <p:spPr/>
        <p:txBody>
          <a:bodyPr/>
          <a:lstStyle/>
          <a:p>
            <a:r>
              <a:rPr lang="en-GB"/>
              <a:t>CLICK TO EDIT MASTER TITLE STYLE</a:t>
            </a:r>
            <a:endParaRPr lang="aa-ET"/>
          </a:p>
        </p:txBody>
      </p:sp>
      <p:sp>
        <p:nvSpPr>
          <p:cNvPr id="3" name="Content Placeholder 2">
            <a:extLst>
              <a:ext uri="{FF2B5EF4-FFF2-40B4-BE49-F238E27FC236}">
                <a16:creationId xmlns:a16="http://schemas.microsoft.com/office/drawing/2014/main" id="{4305550B-E4B2-3D4E-A518-F57371DEFB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4" name="Date Placeholder 3">
            <a:extLst>
              <a:ext uri="{FF2B5EF4-FFF2-40B4-BE49-F238E27FC236}">
                <a16:creationId xmlns:a16="http://schemas.microsoft.com/office/drawing/2014/main" id="{CB84173C-57B6-BF47-AC85-8C25282E3CAB}"/>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5" name="Footer Placeholder 4">
            <a:extLst>
              <a:ext uri="{FF2B5EF4-FFF2-40B4-BE49-F238E27FC236}">
                <a16:creationId xmlns:a16="http://schemas.microsoft.com/office/drawing/2014/main" id="{CE29ED19-E4B8-4344-82E2-7F8811212CFC}"/>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BEA182A7-93C5-D447-842B-5855C4204866}"/>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91139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B7FFF-AE2F-924D-9341-BE8851A5AAF9}"/>
              </a:ext>
            </a:extLst>
          </p:cNvPr>
          <p:cNvSpPr/>
          <p:nvPr userDrawn="1"/>
        </p:nvSpPr>
        <p:spPr>
          <a:xfrm>
            <a:off x="86497" y="136525"/>
            <a:ext cx="12011718" cy="6040438"/>
          </a:xfrm>
          <a:prstGeom prst="rect">
            <a:avLst/>
          </a:prstGeom>
          <a:solidFill>
            <a:srgbClr val="BAE3E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itle 1">
            <a:extLst>
              <a:ext uri="{FF2B5EF4-FFF2-40B4-BE49-F238E27FC236}">
                <a16:creationId xmlns:a16="http://schemas.microsoft.com/office/drawing/2014/main" id="{0CC07FBF-31F3-B541-A774-6B1725C3159E}"/>
              </a:ext>
            </a:extLst>
          </p:cNvPr>
          <p:cNvSpPr>
            <a:spLocks noGrp="1"/>
          </p:cNvSpPr>
          <p:nvPr>
            <p:ph type="title" hasCustomPrompt="1"/>
          </p:nvPr>
        </p:nvSpPr>
        <p:spPr>
          <a:xfrm>
            <a:off x="173182" y="249382"/>
            <a:ext cx="11568544" cy="706582"/>
          </a:xfrm>
        </p:spPr>
        <p:txBody>
          <a:bodyPr/>
          <a:lstStyle/>
          <a:p>
            <a:r>
              <a:rPr lang="en-GB"/>
              <a:t>CLICK TO EDIT MASTER TITLE STYLE</a:t>
            </a:r>
            <a:endParaRPr lang="aa-ET"/>
          </a:p>
        </p:txBody>
      </p:sp>
      <p:sp>
        <p:nvSpPr>
          <p:cNvPr id="3" name="Content Placeholder 2">
            <a:extLst>
              <a:ext uri="{FF2B5EF4-FFF2-40B4-BE49-F238E27FC236}">
                <a16:creationId xmlns:a16="http://schemas.microsoft.com/office/drawing/2014/main" id="{4305550B-E4B2-3D4E-A518-F57371DEFB72}"/>
              </a:ext>
            </a:extLst>
          </p:cNvPr>
          <p:cNvSpPr>
            <a:spLocks noGrp="1"/>
          </p:cNvSpPr>
          <p:nvPr>
            <p:ph idx="1"/>
          </p:nvPr>
        </p:nvSpPr>
        <p:spPr>
          <a:xfrm>
            <a:off x="173181" y="1154802"/>
            <a:ext cx="11568545" cy="4871926"/>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4" name="Date Placeholder 3">
            <a:extLst>
              <a:ext uri="{FF2B5EF4-FFF2-40B4-BE49-F238E27FC236}">
                <a16:creationId xmlns:a16="http://schemas.microsoft.com/office/drawing/2014/main" id="{CB84173C-57B6-BF47-AC85-8C25282E3CAB}"/>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5" name="Footer Placeholder 4">
            <a:extLst>
              <a:ext uri="{FF2B5EF4-FFF2-40B4-BE49-F238E27FC236}">
                <a16:creationId xmlns:a16="http://schemas.microsoft.com/office/drawing/2014/main" id="{CE29ED19-E4B8-4344-82E2-7F8811212CFC}"/>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BEA182A7-93C5-D447-842B-5855C4204866}"/>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3167912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ED7C4D-F85B-CB4C-B814-E627C3C65A56}"/>
              </a:ext>
            </a:extLst>
          </p:cNvPr>
          <p:cNvSpPr/>
          <p:nvPr userDrawn="1"/>
        </p:nvSpPr>
        <p:spPr>
          <a:xfrm>
            <a:off x="0" y="0"/>
            <a:ext cx="6096000" cy="6858000"/>
          </a:xfrm>
          <a:prstGeom prst="rect">
            <a:avLst/>
          </a:prstGeom>
          <a:solidFill>
            <a:srgbClr val="BAE3E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itle 1">
            <a:extLst>
              <a:ext uri="{FF2B5EF4-FFF2-40B4-BE49-F238E27FC236}">
                <a16:creationId xmlns:a16="http://schemas.microsoft.com/office/drawing/2014/main" id="{909CFEF8-BAEB-7340-83D2-CB84D91701BE}"/>
              </a:ext>
            </a:extLst>
          </p:cNvPr>
          <p:cNvSpPr>
            <a:spLocks noGrp="1"/>
          </p:cNvSpPr>
          <p:nvPr>
            <p:ph type="title" hasCustomPrompt="1"/>
          </p:nvPr>
        </p:nvSpPr>
        <p:spPr>
          <a:xfrm>
            <a:off x="173182" y="136525"/>
            <a:ext cx="5701145" cy="1509713"/>
          </a:xfrm>
        </p:spPr>
        <p:txBody>
          <a:bodyPr/>
          <a:lstStyle/>
          <a:p>
            <a:r>
              <a:rPr lang="en-GB"/>
              <a:t>CLICK TO EDIT MASTER TITLE STYLE</a:t>
            </a:r>
            <a:endParaRPr lang="aa-ET"/>
          </a:p>
        </p:txBody>
      </p:sp>
      <p:sp>
        <p:nvSpPr>
          <p:cNvPr id="3" name="Content Placeholder 2">
            <a:extLst>
              <a:ext uri="{FF2B5EF4-FFF2-40B4-BE49-F238E27FC236}">
                <a16:creationId xmlns:a16="http://schemas.microsoft.com/office/drawing/2014/main" id="{C2D847CB-9FEB-C44F-BF6B-525C1BDD9E00}"/>
              </a:ext>
            </a:extLst>
          </p:cNvPr>
          <p:cNvSpPr>
            <a:spLocks noGrp="1"/>
          </p:cNvSpPr>
          <p:nvPr>
            <p:ph sz="half" idx="1"/>
          </p:nvPr>
        </p:nvSpPr>
        <p:spPr>
          <a:xfrm>
            <a:off x="173181" y="1779588"/>
            <a:ext cx="5181600" cy="4351338"/>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4" name="Content Placeholder 3">
            <a:extLst>
              <a:ext uri="{FF2B5EF4-FFF2-40B4-BE49-F238E27FC236}">
                <a16:creationId xmlns:a16="http://schemas.microsoft.com/office/drawing/2014/main" id="{5AC13A86-80AF-E94E-9951-69E7CEFA6A42}"/>
              </a:ext>
            </a:extLst>
          </p:cNvPr>
          <p:cNvSpPr>
            <a:spLocks noGrp="1"/>
          </p:cNvSpPr>
          <p:nvPr>
            <p:ph sz="half" idx="2"/>
          </p:nvPr>
        </p:nvSpPr>
        <p:spPr>
          <a:xfrm>
            <a:off x="6740236" y="147926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5" name="Date Placeholder 4">
            <a:extLst>
              <a:ext uri="{FF2B5EF4-FFF2-40B4-BE49-F238E27FC236}">
                <a16:creationId xmlns:a16="http://schemas.microsoft.com/office/drawing/2014/main" id="{C4A2742E-174D-F449-BFBC-741811089C7A}"/>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6" name="Footer Placeholder 5">
            <a:extLst>
              <a:ext uri="{FF2B5EF4-FFF2-40B4-BE49-F238E27FC236}">
                <a16:creationId xmlns:a16="http://schemas.microsoft.com/office/drawing/2014/main" id="{55F24A7D-DE4F-394E-93C1-A51B5C30C249}"/>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5E1AF5AE-CAB7-3E42-A383-11D5522F7082}"/>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400988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17C305-F93D-284F-940A-1A3AD9B2DF63}"/>
              </a:ext>
            </a:extLst>
          </p:cNvPr>
          <p:cNvSpPr/>
          <p:nvPr userDrawn="1"/>
        </p:nvSpPr>
        <p:spPr>
          <a:xfrm>
            <a:off x="0" y="0"/>
            <a:ext cx="12192000" cy="1205345"/>
          </a:xfrm>
          <a:prstGeom prst="rect">
            <a:avLst/>
          </a:prstGeom>
          <a:solidFill>
            <a:srgbClr val="BAE3E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itle 1">
            <a:extLst>
              <a:ext uri="{FF2B5EF4-FFF2-40B4-BE49-F238E27FC236}">
                <a16:creationId xmlns:a16="http://schemas.microsoft.com/office/drawing/2014/main" id="{48E0FC09-BD8A-0643-A66A-92CE315B26A0}"/>
              </a:ext>
            </a:extLst>
          </p:cNvPr>
          <p:cNvSpPr>
            <a:spLocks noGrp="1"/>
          </p:cNvSpPr>
          <p:nvPr>
            <p:ph type="title" hasCustomPrompt="1"/>
          </p:nvPr>
        </p:nvSpPr>
        <p:spPr/>
        <p:txBody>
          <a:bodyPr/>
          <a:lstStyle/>
          <a:p>
            <a:r>
              <a:rPr lang="en-GB"/>
              <a:t>CLICK TO EDIT MASTER TITLE STYLE</a:t>
            </a:r>
            <a:endParaRPr lang="aa-ET"/>
          </a:p>
        </p:txBody>
      </p:sp>
      <p:sp>
        <p:nvSpPr>
          <p:cNvPr id="3" name="Date Placeholder 2">
            <a:extLst>
              <a:ext uri="{FF2B5EF4-FFF2-40B4-BE49-F238E27FC236}">
                <a16:creationId xmlns:a16="http://schemas.microsoft.com/office/drawing/2014/main" id="{D2D908CD-3D77-5047-8DE3-CD6193E36526}"/>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4" name="Footer Placeholder 3">
            <a:extLst>
              <a:ext uri="{FF2B5EF4-FFF2-40B4-BE49-F238E27FC236}">
                <a16:creationId xmlns:a16="http://schemas.microsoft.com/office/drawing/2014/main" id="{830DD063-2688-7F42-8763-F913F2F6687D}"/>
              </a:ext>
            </a:extLst>
          </p:cNvPr>
          <p:cNvSpPr>
            <a:spLocks noGrp="1"/>
          </p:cNvSpPr>
          <p:nvPr>
            <p:ph type="ftr" sz="quarter" idx="11"/>
          </p:nvPr>
        </p:nvSpPr>
        <p:spPr/>
        <p:txBody>
          <a:bodyPr/>
          <a:lstStyle/>
          <a:p>
            <a:endParaRPr lang="aa-ET"/>
          </a:p>
        </p:txBody>
      </p:sp>
      <p:sp>
        <p:nvSpPr>
          <p:cNvPr id="5" name="Slide Number Placeholder 4">
            <a:extLst>
              <a:ext uri="{FF2B5EF4-FFF2-40B4-BE49-F238E27FC236}">
                <a16:creationId xmlns:a16="http://schemas.microsoft.com/office/drawing/2014/main" id="{5B07B1B9-FC0D-7348-B8B3-0EE95BFA1FD1}"/>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311501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0D1E1-D380-D547-9C1F-46A9C4ED01F3}"/>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3" name="Footer Placeholder 2">
            <a:extLst>
              <a:ext uri="{FF2B5EF4-FFF2-40B4-BE49-F238E27FC236}">
                <a16:creationId xmlns:a16="http://schemas.microsoft.com/office/drawing/2014/main" id="{69A1FEDA-1A2A-B147-A82D-3BDAD97CEAEB}"/>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id="{B2A10417-1502-0E4F-A63D-68452ADD1962}"/>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2167109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A86F7-2073-C047-846E-F1BAC7CBB72D}"/>
              </a:ext>
            </a:extLst>
          </p:cNvPr>
          <p:cNvSpPr>
            <a:spLocks noGrp="1"/>
          </p:cNvSpPr>
          <p:nvPr>
            <p:ph type="dt" sz="half" idx="10"/>
          </p:nvPr>
        </p:nvSpPr>
        <p:spPr/>
        <p:txBody>
          <a:bodyPr/>
          <a:lstStyle/>
          <a:p>
            <a:fld id="{A95303A1-BB31-3B44-9B28-3B01423A34CB}" type="datetimeFigureOut">
              <a:rPr lang="aa-ET" smtClean="0"/>
              <a:t>10/24/2023</a:t>
            </a:fld>
            <a:endParaRPr lang="aa-ET"/>
          </a:p>
        </p:txBody>
      </p:sp>
      <p:sp>
        <p:nvSpPr>
          <p:cNvPr id="3" name="Footer Placeholder 2">
            <a:extLst>
              <a:ext uri="{FF2B5EF4-FFF2-40B4-BE49-F238E27FC236}">
                <a16:creationId xmlns:a16="http://schemas.microsoft.com/office/drawing/2014/main" id="{D32C19BB-AC75-B647-BB09-C548F2823FF9}"/>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id="{2DB11F52-91E5-7B41-A8CE-24A31B716E7A}"/>
              </a:ext>
            </a:extLst>
          </p:cNvPr>
          <p:cNvSpPr>
            <a:spLocks noGrp="1"/>
          </p:cNvSpPr>
          <p:nvPr>
            <p:ph type="sldNum" sz="quarter" idx="12"/>
          </p:nvPr>
        </p:nvSpPr>
        <p:spPr/>
        <p:txBody>
          <a:bodyPr/>
          <a:lstStyle/>
          <a:p>
            <a:fld id="{068BAD40-522A-B74B-8566-BE4F95F702D9}" type="slidenum">
              <a:rPr lang="aa-ET" smtClean="0"/>
              <a:t>‹#›</a:t>
            </a:fld>
            <a:endParaRPr lang="aa-ET"/>
          </a:p>
        </p:txBody>
      </p:sp>
      <p:pic>
        <p:nvPicPr>
          <p:cNvPr id="6" name="Picture 5" descr="A picture containing text&#10;&#10;Description automatically generated">
            <a:extLst>
              <a:ext uri="{FF2B5EF4-FFF2-40B4-BE49-F238E27FC236}">
                <a16:creationId xmlns:a16="http://schemas.microsoft.com/office/drawing/2014/main" id="{1669586E-D1AC-1345-8D2B-8D4769E12C79}"/>
              </a:ext>
            </a:extLst>
          </p:cNvPr>
          <p:cNvPicPr>
            <a:picLocks noChangeAspect="1"/>
          </p:cNvPicPr>
          <p:nvPr userDrawn="1"/>
        </p:nvPicPr>
        <p:blipFill>
          <a:blip r:embed="rId2"/>
          <a:stretch>
            <a:fillRect/>
          </a:stretch>
        </p:blipFill>
        <p:spPr>
          <a:xfrm>
            <a:off x="-391509" y="3147935"/>
            <a:ext cx="2182459" cy="3964898"/>
          </a:xfrm>
          <a:prstGeom prst="rect">
            <a:avLst/>
          </a:prstGeom>
        </p:spPr>
      </p:pic>
    </p:spTree>
    <p:extLst>
      <p:ext uri="{BB962C8B-B14F-4D97-AF65-F5344CB8AC3E}">
        <p14:creationId xmlns:p14="http://schemas.microsoft.com/office/powerpoint/2010/main" val="287405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clou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B42BC3B-791A-DE72-D8CE-4E3BE9C5038E}"/>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69011" y="1031100"/>
            <a:ext cx="12192000" cy="5032290"/>
          </a:xfrm>
          <a:prstGeom prst="rect">
            <a:avLst/>
          </a:prstGeom>
        </p:spPr>
      </p:pic>
      <p:sp>
        <p:nvSpPr>
          <p:cNvPr id="6" name="Title 1">
            <a:extLst>
              <a:ext uri="{FF2B5EF4-FFF2-40B4-BE49-F238E27FC236}">
                <a16:creationId xmlns:a16="http://schemas.microsoft.com/office/drawing/2014/main" id="{1520FE92-6E4E-A5CF-C4C1-96C76FD50ACD}"/>
              </a:ext>
            </a:extLst>
          </p:cNvPr>
          <p:cNvSpPr>
            <a:spLocks noGrp="1"/>
          </p:cNvSpPr>
          <p:nvPr>
            <p:ph type="title"/>
          </p:nvPr>
        </p:nvSpPr>
        <p:spPr>
          <a:xfrm>
            <a:off x="838200" y="2002631"/>
            <a:ext cx="10515600" cy="2852737"/>
          </a:xfrm>
        </p:spPr>
        <p:txBody>
          <a:bodyPr anchor="ctr" anchorCtr="0"/>
          <a:lstStyle>
            <a:lvl1pPr>
              <a:defRPr sz="6000">
                <a:solidFill>
                  <a:schemeClr val="accent2">
                    <a:lumMod val="50000"/>
                  </a:schemeClr>
                </a:solidFill>
              </a:defRPr>
            </a:lvl1pPr>
          </a:lstStyle>
          <a:p>
            <a:r>
              <a:rPr lang="en-GB"/>
              <a:t>Click to edit Master title style</a:t>
            </a:r>
            <a:endParaRPr lang="aa-ET"/>
          </a:p>
        </p:txBody>
      </p:sp>
    </p:spTree>
    <p:extLst>
      <p:ext uri="{BB962C8B-B14F-4D97-AF65-F5344CB8AC3E}">
        <p14:creationId xmlns:p14="http://schemas.microsoft.com/office/powerpoint/2010/main" val="381653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EE82B8-29A7-6A48-8540-DEBAB046487C}"/>
              </a:ext>
            </a:extLst>
          </p:cNvPr>
          <p:cNvSpPr/>
          <p:nvPr userDrawn="1"/>
        </p:nvSpPr>
        <p:spPr>
          <a:xfrm>
            <a:off x="86497" y="136525"/>
            <a:ext cx="12011718" cy="6040438"/>
          </a:xfrm>
          <a:prstGeom prst="rect">
            <a:avLst/>
          </a:prstGeom>
          <a:solidFill>
            <a:srgbClr val="BAE3E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itle 1">
            <a:extLst>
              <a:ext uri="{FF2B5EF4-FFF2-40B4-BE49-F238E27FC236}">
                <a16:creationId xmlns:a16="http://schemas.microsoft.com/office/drawing/2014/main" id="{31FE8126-1965-1F44-B9EF-B0B4B841100D}"/>
              </a:ext>
            </a:extLst>
          </p:cNvPr>
          <p:cNvSpPr>
            <a:spLocks noGrp="1"/>
          </p:cNvSpPr>
          <p:nvPr>
            <p:ph type="title" hasCustomPrompt="1"/>
          </p:nvPr>
        </p:nvSpPr>
        <p:spPr>
          <a:xfrm>
            <a:off x="839788" y="457200"/>
            <a:ext cx="3932237" cy="1600200"/>
          </a:xfrm>
        </p:spPr>
        <p:txBody>
          <a:bodyPr anchor="b"/>
          <a:lstStyle>
            <a:lvl1pPr>
              <a:defRPr sz="3200"/>
            </a:lvl1pPr>
          </a:lstStyle>
          <a:p>
            <a:r>
              <a:rPr lang="en-GB"/>
              <a:t>CLICK TO EDIT MASTER TITLE STYLE</a:t>
            </a:r>
            <a:endParaRPr lang="aa-ET"/>
          </a:p>
        </p:txBody>
      </p:sp>
      <p:sp>
        <p:nvSpPr>
          <p:cNvPr id="3" name="Content Placeholder 2">
            <a:extLst>
              <a:ext uri="{FF2B5EF4-FFF2-40B4-BE49-F238E27FC236}">
                <a16:creationId xmlns:a16="http://schemas.microsoft.com/office/drawing/2014/main" id="{0D6F97BE-61B9-0A44-A25A-7589C17D2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4" name="Text Placeholder 3">
            <a:extLst>
              <a:ext uri="{FF2B5EF4-FFF2-40B4-BE49-F238E27FC236}">
                <a16:creationId xmlns:a16="http://schemas.microsoft.com/office/drawing/2014/main" id="{809940D0-024A-9C49-8B28-443E6069C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A4F037-9AD2-8E4B-B99C-D657CFA3B4D1}"/>
              </a:ext>
            </a:extLst>
          </p:cNvPr>
          <p:cNvSpPr>
            <a:spLocks noGrp="1"/>
          </p:cNvSpPr>
          <p:nvPr>
            <p:ph type="dt" sz="half" idx="10"/>
          </p:nvPr>
        </p:nvSpPr>
        <p:spPr/>
        <p:txBody>
          <a:bodyPr/>
          <a:lstStyle/>
          <a:p>
            <a:fld id="{592770C7-FED2-A34E-B994-38368EE3C72A}" type="datetimeFigureOut">
              <a:rPr lang="aa-ET" smtClean="0"/>
              <a:t>10/24/2023</a:t>
            </a:fld>
            <a:endParaRPr lang="aa-ET"/>
          </a:p>
        </p:txBody>
      </p:sp>
      <p:sp>
        <p:nvSpPr>
          <p:cNvPr id="6" name="Footer Placeholder 5">
            <a:extLst>
              <a:ext uri="{FF2B5EF4-FFF2-40B4-BE49-F238E27FC236}">
                <a16:creationId xmlns:a16="http://schemas.microsoft.com/office/drawing/2014/main" id="{FBE7DE80-0520-0047-B6F3-4E56B4DC9F0F}"/>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65154418-9FAD-C24D-BFB7-11B2CC6CD9A4}"/>
              </a:ext>
            </a:extLst>
          </p:cNvPr>
          <p:cNvSpPr>
            <a:spLocks noGrp="1"/>
          </p:cNvSpPr>
          <p:nvPr>
            <p:ph type="sldNum" sz="quarter" idx="12"/>
          </p:nvPr>
        </p:nvSpPr>
        <p:spPr/>
        <p:txBody>
          <a:bodyPr/>
          <a:lstStyle/>
          <a:p>
            <a:fld id="{2AE3C0C1-FA6D-5D4B-AA88-5D253A8CC411}" type="slidenum">
              <a:rPr lang="aa-ET" smtClean="0"/>
              <a:t>‹#›</a:t>
            </a:fld>
            <a:endParaRPr lang="aa-ET"/>
          </a:p>
        </p:txBody>
      </p:sp>
    </p:spTree>
    <p:extLst>
      <p:ext uri="{BB962C8B-B14F-4D97-AF65-F5344CB8AC3E}">
        <p14:creationId xmlns:p14="http://schemas.microsoft.com/office/powerpoint/2010/main" val="192499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lur&#10;&#10;Description automatically generated">
            <a:extLst>
              <a:ext uri="{FF2B5EF4-FFF2-40B4-BE49-F238E27FC236}">
                <a16:creationId xmlns:a16="http://schemas.microsoft.com/office/drawing/2014/main" id="{7E4AF81A-0473-D741-AFE1-7793544B89DA}"/>
              </a:ext>
            </a:extLst>
          </p:cNvPr>
          <p:cNvPicPr>
            <a:picLocks noChangeAspect="1"/>
          </p:cNvPicPr>
          <p:nvPr userDrawn="1"/>
        </p:nvPicPr>
        <p:blipFill>
          <a:blip r:embed="rId20"/>
          <a:stretch>
            <a:fillRect/>
          </a:stretch>
        </p:blipFill>
        <p:spPr>
          <a:xfrm rot="16200000">
            <a:off x="2665611" y="-2665612"/>
            <a:ext cx="6860777" cy="12192000"/>
          </a:xfrm>
          <a:prstGeom prst="rect">
            <a:avLst/>
          </a:prstGeom>
        </p:spPr>
      </p:pic>
      <p:sp>
        <p:nvSpPr>
          <p:cNvPr id="2" name="Title Placeholder 1">
            <a:extLst>
              <a:ext uri="{FF2B5EF4-FFF2-40B4-BE49-F238E27FC236}">
                <a16:creationId xmlns:a16="http://schemas.microsoft.com/office/drawing/2014/main" id="{635C7AB6-23D5-9A4E-87F3-5FC2121339A5}"/>
              </a:ext>
            </a:extLst>
          </p:cNvPr>
          <p:cNvSpPr>
            <a:spLocks noGrp="1"/>
          </p:cNvSpPr>
          <p:nvPr>
            <p:ph type="title"/>
          </p:nvPr>
        </p:nvSpPr>
        <p:spPr>
          <a:xfrm>
            <a:off x="173182" y="136525"/>
            <a:ext cx="11568544" cy="819439"/>
          </a:xfrm>
          <a:prstGeom prst="rect">
            <a:avLst/>
          </a:prstGeom>
        </p:spPr>
        <p:txBody>
          <a:bodyPr vert="horz" lIns="91440" tIns="45720" rIns="91440" bIns="45720" rtlCol="0" anchor="ctr">
            <a:normAutofit/>
          </a:bodyPr>
          <a:lstStyle/>
          <a:p>
            <a:r>
              <a:rPr lang="en-GB"/>
              <a:t>USE ALL CAPS FOR TITLES</a:t>
            </a:r>
            <a:endParaRPr lang="aa-ET"/>
          </a:p>
        </p:txBody>
      </p:sp>
      <p:sp>
        <p:nvSpPr>
          <p:cNvPr id="3" name="Text Placeholder 2">
            <a:extLst>
              <a:ext uri="{FF2B5EF4-FFF2-40B4-BE49-F238E27FC236}">
                <a16:creationId xmlns:a16="http://schemas.microsoft.com/office/drawing/2014/main" id="{FFE30CF5-2878-E341-878D-94190562E41E}"/>
              </a:ext>
            </a:extLst>
          </p:cNvPr>
          <p:cNvSpPr>
            <a:spLocks noGrp="1"/>
          </p:cNvSpPr>
          <p:nvPr>
            <p:ph type="body" idx="1"/>
          </p:nvPr>
        </p:nvSpPr>
        <p:spPr>
          <a:xfrm>
            <a:off x="173181" y="1154801"/>
            <a:ext cx="11568545" cy="50844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4" name="Date Placeholder 3">
            <a:extLst>
              <a:ext uri="{FF2B5EF4-FFF2-40B4-BE49-F238E27FC236}">
                <a16:creationId xmlns:a16="http://schemas.microsoft.com/office/drawing/2014/main" id="{5502F21B-1BAA-DC40-A3CA-81AD17AE5D90}"/>
              </a:ext>
            </a:extLst>
          </p:cNvPr>
          <p:cNvSpPr>
            <a:spLocks noGrp="1"/>
          </p:cNvSpPr>
          <p:nvPr>
            <p:ph type="dt" sz="half" idx="2"/>
          </p:nvPr>
        </p:nvSpPr>
        <p:spPr>
          <a:xfrm>
            <a:off x="173181"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592770C7-FED2-A34E-B994-38368EE3C72A}" type="datetimeFigureOut">
              <a:rPr lang="aa-ET" smtClean="0"/>
              <a:pPr/>
              <a:t>10/24/2023</a:t>
            </a:fld>
            <a:endParaRPr lang="aa-ET"/>
          </a:p>
        </p:txBody>
      </p:sp>
      <p:sp>
        <p:nvSpPr>
          <p:cNvPr id="5" name="Footer Placeholder 4">
            <a:extLst>
              <a:ext uri="{FF2B5EF4-FFF2-40B4-BE49-F238E27FC236}">
                <a16:creationId xmlns:a16="http://schemas.microsoft.com/office/drawing/2014/main" id="{EA6A6F2C-3AD7-DD4C-BC74-B4EFBD5D4A1A}"/>
              </a:ext>
            </a:extLst>
          </p:cNvPr>
          <p:cNvSpPr>
            <a:spLocks noGrp="1"/>
          </p:cNvSpPr>
          <p:nvPr>
            <p:ph type="ftr" sz="quarter" idx="3"/>
          </p:nvPr>
        </p:nvSpPr>
        <p:spPr>
          <a:xfrm>
            <a:off x="3089564" y="6354186"/>
            <a:ext cx="4114800" cy="365125"/>
          </a:xfrm>
          <a:prstGeom prst="rect">
            <a:avLst/>
          </a:prstGeom>
        </p:spPr>
        <p:txBody>
          <a:bodyPr vert="horz" lIns="91440" tIns="45720" rIns="91440" bIns="45720" rtlCol="0" anchor="ctr"/>
          <a:lstStyle>
            <a:lvl1pPr algn="l">
              <a:defRPr sz="1200">
                <a:solidFill>
                  <a:schemeClr val="tx1"/>
                </a:solidFill>
              </a:defRPr>
            </a:lvl1pPr>
          </a:lstStyle>
          <a:p>
            <a:r>
              <a:rPr lang="aa-ET"/>
              <a:t>Paul Savage</a:t>
            </a:r>
          </a:p>
        </p:txBody>
      </p:sp>
      <p:sp>
        <p:nvSpPr>
          <p:cNvPr id="6" name="Slide Number Placeholder 5">
            <a:extLst>
              <a:ext uri="{FF2B5EF4-FFF2-40B4-BE49-F238E27FC236}">
                <a16:creationId xmlns:a16="http://schemas.microsoft.com/office/drawing/2014/main" id="{746D9F9D-481C-974C-90D8-6E8C6F0D6411}"/>
              </a:ext>
            </a:extLst>
          </p:cNvPr>
          <p:cNvSpPr>
            <a:spLocks noGrp="1"/>
          </p:cNvSpPr>
          <p:nvPr>
            <p:ph type="sldNum" sz="quarter" idx="4"/>
          </p:nvPr>
        </p:nvSpPr>
        <p:spPr>
          <a:xfrm>
            <a:off x="7377545"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aa-ET"/>
              <a:t>Other Info</a:t>
            </a:r>
          </a:p>
        </p:txBody>
      </p:sp>
      <p:pic>
        <p:nvPicPr>
          <p:cNvPr id="11" name="Picture 10" descr="Shape&#10;&#10;Description automatically generated with medium confidence">
            <a:extLst>
              <a:ext uri="{FF2B5EF4-FFF2-40B4-BE49-F238E27FC236}">
                <a16:creationId xmlns:a16="http://schemas.microsoft.com/office/drawing/2014/main" id="{D87EE0F2-6A3F-6541-A6B9-BAF003EB81F8}"/>
              </a:ext>
            </a:extLst>
          </p:cNvPr>
          <p:cNvPicPr>
            <a:picLocks noChangeAspect="1"/>
          </p:cNvPicPr>
          <p:nvPr userDrawn="1"/>
        </p:nvPicPr>
        <p:blipFill>
          <a:blip r:embed="rId21"/>
          <a:stretch>
            <a:fillRect/>
          </a:stretch>
        </p:blipFill>
        <p:spPr>
          <a:xfrm>
            <a:off x="10817016" y="6329336"/>
            <a:ext cx="1144575" cy="494551"/>
          </a:xfrm>
          <a:prstGeom prst="rect">
            <a:avLst/>
          </a:prstGeom>
        </p:spPr>
      </p:pic>
      <p:cxnSp>
        <p:nvCxnSpPr>
          <p:cNvPr id="13" name="Straight Connector 12">
            <a:extLst>
              <a:ext uri="{FF2B5EF4-FFF2-40B4-BE49-F238E27FC236}">
                <a16:creationId xmlns:a16="http://schemas.microsoft.com/office/drawing/2014/main" id="{4433A78B-0DDD-364B-A22E-ABEE1842D450}"/>
              </a:ext>
            </a:extLst>
          </p:cNvPr>
          <p:cNvCxnSpPr/>
          <p:nvPr userDrawn="1"/>
        </p:nvCxnSpPr>
        <p:spPr>
          <a:xfrm>
            <a:off x="160824" y="6304608"/>
            <a:ext cx="115685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95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4" r:id="rId5"/>
    <p:sldLayoutId id="2147483655" r:id="rId6"/>
    <p:sldLayoutId id="2147483667" r:id="rId7"/>
    <p:sldLayoutId id="2147483666" r:id="rId8"/>
    <p:sldLayoutId id="2147483656" r:id="rId9"/>
    <p:sldLayoutId id="2147483657" r:id="rId10"/>
    <p:sldLayoutId id="2147483662" r:id="rId11"/>
    <p:sldLayoutId id="2147483665" r:id="rId12"/>
    <p:sldLayoutId id="2147483663" r:id="rId13"/>
    <p:sldLayoutId id="2147483664" r:id="rId14"/>
    <p:sldLayoutId id="2147483671" r:id="rId15"/>
    <p:sldLayoutId id="2147483672" r:id="rId16"/>
    <p:sldLayoutId id="2147483675" r:id="rId17"/>
    <p:sldLayoutId id="2147483676" r:id="rId18"/>
  </p:sldLayoutIdLst>
  <p:txStyles>
    <p:titleStyle>
      <a:lvl1pPr algn="l" defTabSz="914400" rtl="0" eaLnBrk="1" latinLnBrk="0" hangingPunct="1">
        <a:lnSpc>
          <a:spcPct val="90000"/>
        </a:lnSpc>
        <a:spcBef>
          <a:spcPct val="0"/>
        </a:spcBef>
        <a:buNone/>
        <a:defRPr sz="3200" b="0" i="0" kern="1200" spc="6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mailto:duy.tran@aalto.fi" TargetMode="External"/><Relationship Id="rId4" Type="http://schemas.openxmlformats.org/officeDocument/2006/relationships/hyperlink" Target="mailto:lidia.borisova@aalto.f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mailto:duy.tran@aalto.fi" TargetMode="External"/><Relationship Id="rId4" Type="http://schemas.openxmlformats.org/officeDocument/2006/relationships/hyperlink" Target="mailto:lidia.borisova@aalto.fi"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ink.webropolsurveys.com/S/C4BF74E5C49D1AAB"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29C9-EAA5-4D7F-B1A5-5310CADA16C4}"/>
              </a:ext>
            </a:extLst>
          </p:cNvPr>
          <p:cNvSpPr>
            <a:spLocks noGrp="1"/>
          </p:cNvSpPr>
          <p:nvPr>
            <p:ph type="ctrTitle"/>
          </p:nvPr>
        </p:nvSpPr>
        <p:spPr/>
        <p:txBody>
          <a:bodyPr>
            <a:normAutofit fontScale="90000"/>
          </a:bodyPr>
          <a:lstStyle/>
          <a:p>
            <a:r>
              <a:rPr lang="en-US" b="1"/>
              <a:t>Good Life Engine course.</a:t>
            </a:r>
            <a:br>
              <a:rPr lang="en-US" b="1"/>
            </a:br>
            <a:r>
              <a:rPr lang="en-US" b="1"/>
              <a:t>Learning yourself. </a:t>
            </a:r>
            <a:endParaRPr lang="fi-FI"/>
          </a:p>
        </p:txBody>
      </p:sp>
      <p:sp>
        <p:nvSpPr>
          <p:cNvPr id="3" name="Subtitle 2">
            <a:extLst>
              <a:ext uri="{FF2B5EF4-FFF2-40B4-BE49-F238E27FC236}">
                <a16:creationId xmlns:a16="http://schemas.microsoft.com/office/drawing/2014/main" id="{EFA3795D-EC1B-4D2E-AD90-FFE76639A6D9}"/>
              </a:ext>
            </a:extLst>
          </p:cNvPr>
          <p:cNvSpPr>
            <a:spLocks noGrp="1"/>
          </p:cNvSpPr>
          <p:nvPr>
            <p:ph type="subTitle" idx="1"/>
          </p:nvPr>
        </p:nvSpPr>
        <p:spPr>
          <a:xfrm>
            <a:off x="5619964" y="5702157"/>
            <a:ext cx="6085726" cy="567844"/>
          </a:xfrm>
        </p:spPr>
        <p:txBody>
          <a:bodyPr>
            <a:normAutofit fontScale="85000" lnSpcReduction="10000"/>
          </a:bodyPr>
          <a:lstStyle/>
          <a:p>
            <a:r>
              <a:rPr lang="en-US" b="0" i="0">
                <a:effectLst/>
                <a:latin typeface="-apple-system"/>
              </a:rPr>
              <a:t>Lidia </a:t>
            </a:r>
            <a:r>
              <a:rPr lang="en-US" b="0" i="0" err="1">
                <a:effectLst/>
                <a:latin typeface="-apple-system"/>
              </a:rPr>
              <a:t>Rauramo</a:t>
            </a:r>
            <a:r>
              <a:rPr lang="en-US" b="0" i="0">
                <a:effectLst/>
                <a:latin typeface="-apple-system"/>
              </a:rPr>
              <a:t>, Anna </a:t>
            </a:r>
            <a:r>
              <a:rPr lang="en-US" b="0" i="0" err="1">
                <a:effectLst/>
                <a:latin typeface="-apple-system"/>
              </a:rPr>
              <a:t>Dementyeva</a:t>
            </a:r>
            <a:r>
              <a:rPr lang="en-US" b="0" i="0">
                <a:effectLst/>
                <a:latin typeface="-apple-system"/>
              </a:rPr>
              <a:t>, Rahim </a:t>
            </a:r>
            <a:r>
              <a:rPr lang="en-US" b="0" i="0" err="1">
                <a:effectLst/>
                <a:latin typeface="-apple-system"/>
              </a:rPr>
              <a:t>Ahsanullah</a:t>
            </a:r>
            <a:endParaRPr lang="en-US" b="0" i="0">
              <a:effectLst/>
              <a:latin typeface="-apple-system"/>
            </a:endParaRPr>
          </a:p>
        </p:txBody>
      </p:sp>
    </p:spTree>
    <p:extLst>
      <p:ext uri="{BB962C8B-B14F-4D97-AF65-F5344CB8AC3E}">
        <p14:creationId xmlns:p14="http://schemas.microsoft.com/office/powerpoint/2010/main" val="200606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26" name="Picture 2" descr="Loneliness."/>
          <p:cNvPicPr>
            <a:picLocks noChangeAspect="1" noChangeArrowheads="1"/>
          </p:cNvPicPr>
          <p:nvPr/>
        </p:nvPicPr>
        <p:blipFill rotWithShape="1">
          <a:blip r:embed="rId3">
            <a:extLst>
              <a:ext uri="{28A0092B-C50C-407E-A947-70E740481C1C}">
                <a14:useLocalDpi xmlns:a14="http://schemas.microsoft.com/office/drawing/2010/main" val="0"/>
              </a:ext>
            </a:extLst>
          </a:blip>
          <a:srcRect l="9862" r="10469"/>
          <a:stretch/>
        </p:blipFill>
        <p:spPr bwMode="auto">
          <a:xfrm>
            <a:off x="-48683" y="0"/>
            <a:ext cx="12289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67542" y="1700808"/>
            <a:ext cx="3065423" cy="995209"/>
          </a:xfrm>
          <a:prstGeom prst="rect">
            <a:avLst/>
          </a:prstGeom>
        </p:spPr>
        <p:txBody>
          <a:bodyPr wrap="square">
            <a:spAutoFit/>
          </a:bodyPr>
          <a:lstStyle/>
          <a:p>
            <a:pPr algn="ctr"/>
            <a:r>
              <a:rPr lang="en-US" sz="5867" b="1">
                <a:solidFill>
                  <a:srgbClr val="FFFF00"/>
                </a:solidFill>
                <a:latin typeface="Avenir"/>
              </a:rPr>
              <a:t>WHY?</a:t>
            </a:r>
          </a:p>
        </p:txBody>
      </p:sp>
    </p:spTree>
    <p:extLst>
      <p:ext uri="{BB962C8B-B14F-4D97-AF65-F5344CB8AC3E}">
        <p14:creationId xmlns:p14="http://schemas.microsoft.com/office/powerpoint/2010/main" val="1503183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0" name="Picture 2" descr="Image result for 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06" y="0"/>
            <a:ext cx="10323852" cy="68770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6056" y="734786"/>
            <a:ext cx="7434943" cy="3970318"/>
          </a:xfrm>
          <a:prstGeom prst="rect">
            <a:avLst/>
          </a:prstGeom>
          <a:solidFill>
            <a:schemeClr val="bg1"/>
          </a:solidFill>
        </p:spPr>
        <p:txBody>
          <a:bodyPr wrap="square">
            <a:spAutoFit/>
          </a:bodyPr>
          <a:lstStyle/>
          <a:p>
            <a:pPr lvl="0">
              <a:defRPr/>
            </a:pPr>
            <a:r>
              <a:rPr lang="en-US" sz="2800">
                <a:latin typeface="Arial" panose="020B0604020202020204" pitchFamily="34" charset="0"/>
                <a:cs typeface="Arial" panose="020B0604020202020204" pitchFamily="34" charset="0"/>
              </a:rPr>
              <a:t>79%of smartphone owners check their device within 15 min. of waking up every morning.</a:t>
            </a:r>
          </a:p>
          <a:p>
            <a:pPr lvl="0">
              <a:defRPr/>
            </a:pPr>
            <a:r>
              <a:rPr lang="en-US" sz="2800">
                <a:latin typeface="Arial" panose="020B0604020202020204" pitchFamily="34" charset="0"/>
                <a:cs typeface="Arial" panose="020B0604020202020204" pitchFamily="34" charset="0"/>
              </a:rPr>
              <a:t>People on average  check their phones 34 times per day.</a:t>
            </a:r>
          </a:p>
          <a:p>
            <a:pPr lvl="0">
              <a:defRPr/>
            </a:pPr>
            <a:r>
              <a:rPr lang="en-US" sz="2800">
                <a:latin typeface="Arial" panose="020B0604020202020204" pitchFamily="34" charset="0"/>
                <a:cs typeface="Arial" panose="020B0604020202020204" pitchFamily="34" charset="0"/>
              </a:rPr>
              <a:t>However, industry insiders believe that number is closer to an astounding 150 daily sessions.</a:t>
            </a:r>
          </a:p>
          <a:p>
            <a:pPr lvl="0">
              <a:defRPr/>
            </a:pPr>
            <a:r>
              <a:rPr lang="en-US" sz="2800" b="1">
                <a:latin typeface="Arial" panose="020B0604020202020204" pitchFamily="34" charset="0"/>
                <a:cs typeface="Arial" panose="020B0604020202020204" pitchFamily="34" charset="0"/>
              </a:rPr>
              <a:t>We’re hooked!</a:t>
            </a:r>
          </a:p>
          <a:p>
            <a:pPr lvl="0">
              <a:defRPr/>
            </a:pPr>
            <a:r>
              <a:rPr lang="en-US" sz="2800" err="1">
                <a:latin typeface="Arial" panose="020B0604020202020204" pitchFamily="34" charset="0"/>
                <a:cs typeface="Arial" panose="020B0604020202020204" pitchFamily="34" charset="0"/>
              </a:rPr>
              <a:t>Eyal</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Nir</a:t>
            </a:r>
            <a:r>
              <a:rPr lang="en-US" sz="2800">
                <a:latin typeface="Arial" panose="020B0604020202020204" pitchFamily="34" charset="0"/>
                <a:cs typeface="Arial" panose="020B0604020202020204" pitchFamily="34" charset="0"/>
              </a:rPr>
              <a:t>. Hooked. Penguin Books Ltd. </a:t>
            </a:r>
          </a:p>
        </p:txBody>
      </p:sp>
    </p:spTree>
    <p:extLst>
      <p:ext uri="{BB962C8B-B14F-4D97-AF65-F5344CB8AC3E}">
        <p14:creationId xmlns:p14="http://schemas.microsoft.com/office/powerpoint/2010/main" val="5845999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13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cial Media Addiction: How To Break The Habit. – ToDo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56" y="0"/>
            <a:ext cx="10102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0191" y="6412836"/>
            <a:ext cx="3771674" cy="307777"/>
          </a:xfrm>
          <a:prstGeom prst="rect">
            <a:avLst/>
          </a:prstGeom>
        </p:spPr>
        <p:txBody>
          <a:bodyPr wrap="none">
            <a:spAutoFit/>
          </a:bodyPr>
          <a:lstStyle/>
          <a:p>
            <a:r>
              <a:rPr lang="en-US" sz="1400" b="1">
                <a:solidFill>
                  <a:schemeClr val="accent1"/>
                </a:solidFill>
                <a:latin typeface="+mj-lt"/>
                <a:cs typeface="Arial" panose="020B0604020202020204" pitchFamily="34" charset="0"/>
                <a:hlinkClick r:id="rId4"/>
              </a:rPr>
              <a:t>©</a:t>
            </a:r>
            <a:r>
              <a:rPr lang="en-US" sz="1400" b="1">
                <a:solidFill>
                  <a:schemeClr val="accent1"/>
                </a:solidFill>
                <a:latin typeface="+mj-lt"/>
                <a:hlinkClick r:id="rId4"/>
              </a:rPr>
              <a:t>lidia.borisova@aalto.fi</a:t>
            </a:r>
            <a:r>
              <a:rPr lang="en-US" sz="1400" b="1">
                <a:solidFill>
                  <a:schemeClr val="accent1"/>
                </a:solidFill>
                <a:latin typeface="+mj-lt"/>
              </a:rPr>
              <a:t>; </a:t>
            </a:r>
            <a:r>
              <a:rPr lang="en-US" sz="1400" b="1">
                <a:solidFill>
                  <a:schemeClr val="accent1"/>
                </a:solidFill>
                <a:latin typeface="+mj-lt"/>
                <a:hlinkClick r:id="rId5"/>
              </a:rPr>
              <a:t>duy.tran@aalto.fi</a:t>
            </a:r>
            <a:endParaRPr lang="en-US" sz="1400" b="1">
              <a:solidFill>
                <a:schemeClr val="accent1"/>
              </a:solidFill>
              <a:latin typeface="+mj-lt"/>
            </a:endParaRPr>
          </a:p>
        </p:txBody>
      </p:sp>
      <p:sp>
        <p:nvSpPr>
          <p:cNvPr id="5" name="Rectangle 4"/>
          <p:cNvSpPr/>
          <p:nvPr/>
        </p:nvSpPr>
        <p:spPr>
          <a:xfrm>
            <a:off x="315686" y="738462"/>
            <a:ext cx="6096000" cy="4401205"/>
          </a:xfrm>
          <a:prstGeom prst="rect">
            <a:avLst/>
          </a:prstGeom>
        </p:spPr>
        <p:txBody>
          <a:bodyPr>
            <a:spAutoFit/>
          </a:bodyPr>
          <a:lstStyle/>
          <a:p>
            <a:r>
              <a:rPr lang="en-US" sz="4000" b="1">
                <a:solidFill>
                  <a:schemeClr val="bg1"/>
                </a:solidFill>
                <a:latin typeface="Arial" panose="020B0604020202020204" pitchFamily="34" charset="0"/>
                <a:cs typeface="Arial" panose="020B0604020202020204" pitchFamily="34" charset="0"/>
              </a:rPr>
              <a:t>ADT instead of ADD. ADT – an attention deficit trait, caused by brain overload. The core symptoms are distractibility, inner frenzy, and impatience. </a:t>
            </a:r>
          </a:p>
        </p:txBody>
      </p:sp>
    </p:spTree>
    <p:extLst>
      <p:ext uri="{BB962C8B-B14F-4D97-AF65-F5344CB8AC3E}">
        <p14:creationId xmlns:p14="http://schemas.microsoft.com/office/powerpoint/2010/main" val="244843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13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cial Media Addiction: How To Break The Habit. – ToDo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56" y="0"/>
            <a:ext cx="10102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0191" y="6412836"/>
            <a:ext cx="3771674" cy="307777"/>
          </a:xfrm>
          <a:prstGeom prst="rect">
            <a:avLst/>
          </a:prstGeom>
        </p:spPr>
        <p:txBody>
          <a:bodyPr wrap="none">
            <a:spAutoFit/>
          </a:bodyPr>
          <a:lstStyle/>
          <a:p>
            <a:r>
              <a:rPr lang="en-US" sz="1400" b="1">
                <a:solidFill>
                  <a:schemeClr val="accent1"/>
                </a:solidFill>
                <a:latin typeface="+mj-lt"/>
                <a:cs typeface="Arial" panose="020B0604020202020204" pitchFamily="34" charset="0"/>
                <a:hlinkClick r:id="rId4"/>
              </a:rPr>
              <a:t>©</a:t>
            </a:r>
            <a:r>
              <a:rPr lang="en-US" sz="1400" b="1">
                <a:solidFill>
                  <a:schemeClr val="accent1"/>
                </a:solidFill>
                <a:latin typeface="+mj-lt"/>
                <a:hlinkClick r:id="rId4"/>
              </a:rPr>
              <a:t>lidia.borisova@aalto.fi</a:t>
            </a:r>
            <a:r>
              <a:rPr lang="en-US" sz="1400" b="1">
                <a:solidFill>
                  <a:schemeClr val="accent1"/>
                </a:solidFill>
                <a:latin typeface="+mj-lt"/>
              </a:rPr>
              <a:t>; </a:t>
            </a:r>
            <a:r>
              <a:rPr lang="en-US" sz="1400" b="1">
                <a:solidFill>
                  <a:schemeClr val="accent1"/>
                </a:solidFill>
                <a:latin typeface="+mj-lt"/>
                <a:hlinkClick r:id="rId5"/>
              </a:rPr>
              <a:t>duy.tran@aalto.fi</a:t>
            </a:r>
            <a:endParaRPr lang="en-US" sz="1400" b="1">
              <a:solidFill>
                <a:schemeClr val="accent1"/>
              </a:solidFill>
              <a:latin typeface="+mj-lt"/>
            </a:endParaRPr>
          </a:p>
        </p:txBody>
      </p:sp>
      <p:sp>
        <p:nvSpPr>
          <p:cNvPr id="5" name="Rectangle 4"/>
          <p:cNvSpPr/>
          <p:nvPr/>
        </p:nvSpPr>
        <p:spPr>
          <a:xfrm>
            <a:off x="315686" y="738462"/>
            <a:ext cx="6096000" cy="2862322"/>
          </a:xfrm>
          <a:prstGeom prst="rect">
            <a:avLst/>
          </a:prstGeom>
        </p:spPr>
        <p:txBody>
          <a:bodyPr>
            <a:spAutoFit/>
          </a:bodyPr>
          <a:lstStyle/>
          <a:p>
            <a:r>
              <a:rPr lang="en-US" sz="3600" b="1">
                <a:solidFill>
                  <a:schemeClr val="bg1"/>
                </a:solidFill>
                <a:latin typeface="Arial" panose="020B0604020202020204" pitchFamily="34" charset="0"/>
                <a:cs typeface="Arial" panose="020B0604020202020204" pitchFamily="34" charset="0"/>
              </a:rPr>
              <a:t>People with ADT have difficulty staying organized, setting priorities, and managing time.</a:t>
            </a:r>
          </a:p>
        </p:txBody>
      </p:sp>
    </p:spTree>
    <p:extLst>
      <p:ext uri="{BB962C8B-B14F-4D97-AF65-F5344CB8AC3E}">
        <p14:creationId xmlns:p14="http://schemas.microsoft.com/office/powerpoint/2010/main" val="410380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DE33-DC5A-A342-92B5-594B3A435E60}"/>
              </a:ext>
            </a:extLst>
          </p:cNvPr>
          <p:cNvSpPr>
            <a:spLocks noGrp="1"/>
          </p:cNvSpPr>
          <p:nvPr>
            <p:ph type="ctrTitle"/>
          </p:nvPr>
        </p:nvSpPr>
        <p:spPr>
          <a:xfrm>
            <a:off x="5223353" y="1858299"/>
            <a:ext cx="6568313" cy="1060265"/>
          </a:xfrm>
        </p:spPr>
        <p:txBody>
          <a:bodyPr anchor="t">
            <a:normAutofit/>
          </a:bodyPr>
          <a:lstStyle/>
          <a:p>
            <a:r>
              <a:rPr lang="en-US" sz="6000">
                <a:solidFill>
                  <a:schemeClr val="tx1"/>
                </a:solidFill>
              </a:rPr>
              <a:t>Exercise #2.</a:t>
            </a:r>
            <a:endParaRPr lang="aa-ET" sz="6000">
              <a:solidFill>
                <a:schemeClr val="tx1"/>
              </a:solidFill>
            </a:endParaRPr>
          </a:p>
        </p:txBody>
      </p:sp>
      <p:sp>
        <p:nvSpPr>
          <p:cNvPr id="3" name="Title 1">
            <a:extLst>
              <a:ext uri="{FF2B5EF4-FFF2-40B4-BE49-F238E27FC236}">
                <a16:creationId xmlns:a16="http://schemas.microsoft.com/office/drawing/2014/main" id="{869CDE33-DC5A-A342-92B5-594B3A435E60}"/>
              </a:ext>
            </a:extLst>
          </p:cNvPr>
          <p:cNvSpPr txBox="1">
            <a:spLocks/>
          </p:cNvSpPr>
          <p:nvPr/>
        </p:nvSpPr>
        <p:spPr>
          <a:xfrm>
            <a:off x="5223352" y="2674578"/>
            <a:ext cx="6568313" cy="1060265"/>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8000" b="0" i="0" kern="1200" spc="600">
                <a:solidFill>
                  <a:schemeClr val="bg1"/>
                </a:solidFill>
                <a:latin typeface="Arial" panose="020B0604020202020204" pitchFamily="34" charset="0"/>
                <a:ea typeface="+mj-ea"/>
                <a:cs typeface="Arial" panose="020B0604020202020204" pitchFamily="34" charset="0"/>
              </a:defRPr>
            </a:lvl1pPr>
          </a:lstStyle>
          <a:p>
            <a:r>
              <a:rPr lang="en-US" sz="6000">
                <a:solidFill>
                  <a:schemeClr val="tx1"/>
                </a:solidFill>
              </a:rPr>
              <a:t>Dashboard exercise.</a:t>
            </a:r>
            <a:endParaRPr lang="aa-ET" sz="6000">
              <a:solidFill>
                <a:schemeClr val="tx1"/>
              </a:solidFill>
            </a:endParaRPr>
          </a:p>
        </p:txBody>
      </p:sp>
    </p:spTree>
    <p:extLst>
      <p:ext uri="{BB962C8B-B14F-4D97-AF65-F5344CB8AC3E}">
        <p14:creationId xmlns:p14="http://schemas.microsoft.com/office/powerpoint/2010/main" val="367586493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50" name="Rectangle 49"/>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Google Shape;293;p43"/>
          <p:cNvSpPr txBox="1"/>
          <p:nvPr/>
        </p:nvSpPr>
        <p:spPr>
          <a:xfrm>
            <a:off x="316529" y="1901590"/>
            <a:ext cx="8376400" cy="857600"/>
          </a:xfrm>
          <a:prstGeom prst="rect">
            <a:avLst/>
          </a:prstGeom>
          <a:noFill/>
          <a:ln>
            <a:noFill/>
          </a:ln>
          <a:effectLst>
            <a:outerShdw blurRad="190500" dist="228600" dir="2700000" algn="ctr">
              <a:srgbClr val="000000">
                <a:alpha val="29800"/>
              </a:srgbClr>
            </a:outerShdw>
          </a:effectLst>
        </p:spPr>
        <p:txBody>
          <a:bodyPr spcFirstLastPara="1" wrap="square" lIns="91433" tIns="91433" rIns="91433" bIns="91433" anchor="ctr" anchorCtr="0">
            <a:noAutofit/>
          </a:bodyPr>
          <a:lstStyle/>
          <a:p>
            <a:r>
              <a:rPr lang="en" sz="4000" b="1">
                <a:solidFill>
                  <a:schemeClr val="bg1"/>
                </a:solidFill>
                <a:latin typeface="Arial" panose="020B0604020202020204" pitchFamily="34" charset="0"/>
                <a:ea typeface="Arial"/>
                <a:cs typeface="Arial" panose="020B0604020202020204" pitchFamily="34" charset="0"/>
                <a:sym typeface="Arial"/>
              </a:rPr>
              <a:t>4 areas dashboard</a:t>
            </a:r>
            <a:endParaRPr sz="4000" b="1">
              <a:solidFill>
                <a:schemeClr val="bg1"/>
              </a:solidFill>
              <a:latin typeface="Arial" panose="020B0604020202020204" pitchFamily="34" charset="0"/>
              <a:ea typeface="Arial"/>
              <a:cs typeface="Arial" panose="020B0604020202020204" pitchFamily="34" charset="0"/>
              <a:sym typeface="Arial"/>
            </a:endParaRPr>
          </a:p>
        </p:txBody>
      </p:sp>
      <p:grpSp>
        <p:nvGrpSpPr>
          <p:cNvPr id="294" name="Google Shape;294;p43"/>
          <p:cNvGrpSpPr/>
          <p:nvPr/>
        </p:nvGrpSpPr>
        <p:grpSpPr>
          <a:xfrm>
            <a:off x="5131603" y="-284294"/>
            <a:ext cx="6174516" cy="4962263"/>
            <a:chOff x="95810" y="225319"/>
            <a:chExt cx="6174516" cy="4962263"/>
          </a:xfrm>
        </p:grpSpPr>
        <p:sp>
          <p:nvSpPr>
            <p:cNvPr id="295" name="Google Shape;295;p43"/>
            <p:cNvSpPr/>
            <p:nvPr/>
          </p:nvSpPr>
          <p:spPr>
            <a:xfrm>
              <a:off x="95810" y="225319"/>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296" name="Google Shape;296;p43"/>
            <p:cNvSpPr txBox="1"/>
            <p:nvPr/>
          </p:nvSpPr>
          <p:spPr>
            <a:xfrm>
              <a:off x="95810" y="225319"/>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297" name="Google Shape;297;p43"/>
            <p:cNvSpPr/>
            <p:nvPr/>
          </p:nvSpPr>
          <p:spPr>
            <a:xfrm>
              <a:off x="95810" y="746186"/>
              <a:ext cx="1340700" cy="1061100"/>
            </a:xfrm>
            <a:prstGeom prst="chevron">
              <a:avLst>
                <a:gd name="adj" fmla="val 70610"/>
              </a:avLst>
            </a:prstGeom>
            <a:solidFill>
              <a:schemeClr val="accent2"/>
            </a:solidFill>
            <a:ln w="25400" cap="flat" cmpd="sng">
              <a:solidFill>
                <a:schemeClr val="accent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98" name="Google Shape;298;p43"/>
            <p:cNvSpPr/>
            <p:nvPr/>
          </p:nvSpPr>
          <p:spPr>
            <a:xfrm>
              <a:off x="901128" y="746186"/>
              <a:ext cx="1340700" cy="1061100"/>
            </a:xfrm>
            <a:prstGeom prst="chevron">
              <a:avLst>
                <a:gd name="adj" fmla="val 70610"/>
              </a:avLst>
            </a:prstGeom>
            <a:solidFill>
              <a:srgbClr val="E87B36"/>
            </a:solidFill>
            <a:ln w="25400" cap="flat" cmpd="sng">
              <a:solidFill>
                <a:srgbClr val="E87B36"/>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99" name="Google Shape;299;p43"/>
            <p:cNvSpPr/>
            <p:nvPr/>
          </p:nvSpPr>
          <p:spPr>
            <a:xfrm>
              <a:off x="1707082" y="746186"/>
              <a:ext cx="1340700" cy="1061100"/>
            </a:xfrm>
            <a:prstGeom prst="chevron">
              <a:avLst>
                <a:gd name="adj" fmla="val 70610"/>
              </a:avLst>
            </a:prstGeom>
            <a:solidFill>
              <a:srgbClr val="E3793D"/>
            </a:solidFill>
            <a:ln w="25400" cap="flat" cmpd="sng">
              <a:solidFill>
                <a:srgbClr val="E3793D"/>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0" name="Google Shape;300;p43"/>
            <p:cNvSpPr/>
            <p:nvPr/>
          </p:nvSpPr>
          <p:spPr>
            <a:xfrm>
              <a:off x="2512400" y="746186"/>
              <a:ext cx="1340700" cy="1061100"/>
            </a:xfrm>
            <a:prstGeom prst="chevron">
              <a:avLst>
                <a:gd name="adj" fmla="val 70610"/>
              </a:avLst>
            </a:prstGeom>
            <a:solidFill>
              <a:srgbClr val="DE7944"/>
            </a:solidFill>
            <a:ln w="25400" cap="flat" cmpd="sng">
              <a:solidFill>
                <a:srgbClr val="DE794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1" name="Google Shape;301;p43"/>
            <p:cNvSpPr/>
            <p:nvPr/>
          </p:nvSpPr>
          <p:spPr>
            <a:xfrm>
              <a:off x="3318354" y="746186"/>
              <a:ext cx="1340700" cy="1061100"/>
            </a:xfrm>
            <a:prstGeom prst="chevron">
              <a:avLst>
                <a:gd name="adj" fmla="val 70610"/>
              </a:avLst>
            </a:prstGeom>
            <a:solidFill>
              <a:srgbClr val="DB784A"/>
            </a:solidFill>
            <a:ln w="25400" cap="flat" cmpd="sng">
              <a:solidFill>
                <a:srgbClr val="DB784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2" name="Google Shape;302;p43"/>
            <p:cNvSpPr/>
            <p:nvPr/>
          </p:nvSpPr>
          <p:spPr>
            <a:xfrm>
              <a:off x="4123672" y="746186"/>
              <a:ext cx="1340700" cy="1061100"/>
            </a:xfrm>
            <a:prstGeom prst="chevron">
              <a:avLst>
                <a:gd name="adj" fmla="val 70610"/>
              </a:avLst>
            </a:prstGeom>
            <a:solidFill>
              <a:srgbClr val="D77850"/>
            </a:solidFill>
            <a:ln w="25400" cap="flat" cmpd="sng">
              <a:solidFill>
                <a:srgbClr val="D7785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3" name="Google Shape;303;p43"/>
            <p:cNvSpPr/>
            <p:nvPr/>
          </p:nvSpPr>
          <p:spPr>
            <a:xfrm>
              <a:off x="4929626" y="746186"/>
              <a:ext cx="1340700" cy="1061100"/>
            </a:xfrm>
            <a:prstGeom prst="chevron">
              <a:avLst>
                <a:gd name="adj" fmla="val 70610"/>
              </a:avLst>
            </a:prstGeom>
            <a:solidFill>
              <a:srgbClr val="D27A57"/>
            </a:solidFill>
            <a:ln w="25400" cap="flat" cmpd="sng">
              <a:solidFill>
                <a:srgbClr val="D27A57"/>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4" name="Google Shape;304;p43"/>
            <p:cNvSpPr/>
            <p:nvPr/>
          </p:nvSpPr>
          <p:spPr>
            <a:xfrm>
              <a:off x="123495" y="827588"/>
              <a:ext cx="5804100" cy="8487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5" name="Google Shape;305;p43"/>
            <p:cNvSpPr txBox="1"/>
            <p:nvPr/>
          </p:nvSpPr>
          <p:spPr>
            <a:xfrm>
              <a:off x="123495" y="827588"/>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HEALTH</a:t>
              </a:r>
              <a:endParaRPr sz="2533">
                <a:solidFill>
                  <a:srgbClr val="000000"/>
                </a:solidFill>
                <a:latin typeface="Arial"/>
                <a:ea typeface="Arial"/>
                <a:cs typeface="Arial"/>
                <a:sym typeface="Arial"/>
              </a:endParaRPr>
            </a:p>
          </p:txBody>
        </p:sp>
        <p:sp>
          <p:nvSpPr>
            <p:cNvPr id="306" name="Google Shape;306;p43"/>
            <p:cNvSpPr/>
            <p:nvPr/>
          </p:nvSpPr>
          <p:spPr>
            <a:xfrm>
              <a:off x="95810" y="1915467"/>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307" name="Google Shape;307;p43"/>
            <p:cNvSpPr txBox="1"/>
            <p:nvPr/>
          </p:nvSpPr>
          <p:spPr>
            <a:xfrm>
              <a:off x="95810" y="1915467"/>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308" name="Google Shape;308;p43"/>
            <p:cNvSpPr/>
            <p:nvPr/>
          </p:nvSpPr>
          <p:spPr>
            <a:xfrm>
              <a:off x="95810" y="2436334"/>
              <a:ext cx="1340700" cy="1061100"/>
            </a:xfrm>
            <a:prstGeom prst="chevron">
              <a:avLst>
                <a:gd name="adj" fmla="val 70610"/>
              </a:avLst>
            </a:prstGeom>
            <a:solidFill>
              <a:srgbClr val="CF7A5C"/>
            </a:solidFill>
            <a:ln w="25400" cap="flat" cmpd="sng">
              <a:solidFill>
                <a:srgbClr val="CF7A5C"/>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09" name="Google Shape;309;p43"/>
            <p:cNvSpPr/>
            <p:nvPr/>
          </p:nvSpPr>
          <p:spPr>
            <a:xfrm>
              <a:off x="901128" y="2436334"/>
              <a:ext cx="1340700" cy="1061100"/>
            </a:xfrm>
            <a:prstGeom prst="chevron">
              <a:avLst>
                <a:gd name="adj" fmla="val 70610"/>
              </a:avLst>
            </a:prstGeom>
            <a:solidFill>
              <a:srgbClr val="CB7C63"/>
            </a:solidFill>
            <a:ln w="25400" cap="flat" cmpd="sng">
              <a:solidFill>
                <a:srgbClr val="CB7C63"/>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0" name="Google Shape;310;p43"/>
            <p:cNvSpPr/>
            <p:nvPr/>
          </p:nvSpPr>
          <p:spPr>
            <a:xfrm>
              <a:off x="1707082" y="2436334"/>
              <a:ext cx="1340700" cy="1061100"/>
            </a:xfrm>
            <a:prstGeom prst="chevron">
              <a:avLst>
                <a:gd name="adj" fmla="val 70610"/>
              </a:avLst>
            </a:prstGeom>
            <a:solidFill>
              <a:srgbClr val="C77D69"/>
            </a:solidFill>
            <a:ln w="25400" cap="flat" cmpd="sng">
              <a:solidFill>
                <a:srgbClr val="C77D69"/>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1" name="Google Shape;311;p43"/>
            <p:cNvSpPr/>
            <p:nvPr/>
          </p:nvSpPr>
          <p:spPr>
            <a:xfrm>
              <a:off x="2512400" y="2436334"/>
              <a:ext cx="1340700" cy="1061100"/>
            </a:xfrm>
            <a:prstGeom prst="chevron">
              <a:avLst>
                <a:gd name="adj" fmla="val 70610"/>
              </a:avLst>
            </a:prstGeom>
            <a:solidFill>
              <a:srgbClr val="C47F6E"/>
            </a:solidFill>
            <a:ln w="25400" cap="flat" cmpd="sng">
              <a:solidFill>
                <a:srgbClr val="C47F6E"/>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2" name="Google Shape;312;p43"/>
            <p:cNvSpPr/>
            <p:nvPr/>
          </p:nvSpPr>
          <p:spPr>
            <a:xfrm>
              <a:off x="3318354" y="2436334"/>
              <a:ext cx="1340700" cy="1061100"/>
            </a:xfrm>
            <a:prstGeom prst="chevron">
              <a:avLst>
                <a:gd name="adj" fmla="val 70610"/>
              </a:avLst>
            </a:prstGeom>
            <a:solidFill>
              <a:srgbClr val="C08274"/>
            </a:solidFill>
            <a:ln w="25400" cap="flat" cmpd="sng">
              <a:solidFill>
                <a:srgbClr val="C0827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3" name="Google Shape;313;p43"/>
            <p:cNvSpPr/>
            <p:nvPr/>
          </p:nvSpPr>
          <p:spPr>
            <a:xfrm>
              <a:off x="4123672" y="2436334"/>
              <a:ext cx="1340700" cy="1061100"/>
            </a:xfrm>
            <a:prstGeom prst="chevron">
              <a:avLst>
                <a:gd name="adj" fmla="val 70610"/>
              </a:avLst>
            </a:prstGeom>
            <a:solidFill>
              <a:srgbClr val="BC857A"/>
            </a:solidFill>
            <a:ln w="25400" cap="flat" cmpd="sng">
              <a:solidFill>
                <a:srgbClr val="BC857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4" name="Google Shape;314;p43"/>
            <p:cNvSpPr/>
            <p:nvPr/>
          </p:nvSpPr>
          <p:spPr>
            <a:xfrm>
              <a:off x="4929626" y="2436334"/>
              <a:ext cx="1340700" cy="1061100"/>
            </a:xfrm>
            <a:prstGeom prst="chevron">
              <a:avLst>
                <a:gd name="adj" fmla="val 70610"/>
              </a:avLst>
            </a:prstGeom>
            <a:solidFill>
              <a:srgbClr val="B98880"/>
            </a:solidFill>
            <a:ln w="25400" cap="flat" cmpd="sng">
              <a:solidFill>
                <a:srgbClr val="B9888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5" name="Google Shape;315;p43"/>
            <p:cNvSpPr/>
            <p:nvPr/>
          </p:nvSpPr>
          <p:spPr>
            <a:xfrm>
              <a:off x="95810" y="2542436"/>
              <a:ext cx="5804100" cy="848700"/>
            </a:xfrm>
            <a:prstGeom prst="rect">
              <a:avLst/>
            </a:prstGeom>
            <a:solidFill>
              <a:schemeClr val="lt1"/>
            </a:solidFill>
            <a:ln w="25400" cap="flat" cmpd="sng">
              <a:solidFill>
                <a:srgbClr val="C47F6E"/>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16" name="Google Shape;316;p43"/>
            <p:cNvSpPr txBox="1"/>
            <p:nvPr/>
          </p:nvSpPr>
          <p:spPr>
            <a:xfrm>
              <a:off x="95810" y="2542436"/>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LOVE</a:t>
              </a:r>
              <a:endParaRPr sz="2533">
                <a:solidFill>
                  <a:srgbClr val="000000"/>
                </a:solidFill>
                <a:latin typeface="Arial"/>
                <a:ea typeface="Arial"/>
                <a:cs typeface="Arial"/>
                <a:sym typeface="Arial"/>
              </a:endParaRPr>
            </a:p>
          </p:txBody>
        </p:sp>
        <p:sp>
          <p:nvSpPr>
            <p:cNvPr id="317" name="Google Shape;317;p43"/>
            <p:cNvSpPr/>
            <p:nvPr/>
          </p:nvSpPr>
          <p:spPr>
            <a:xfrm>
              <a:off x="95810" y="3605615"/>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318" name="Google Shape;318;p43"/>
            <p:cNvSpPr txBox="1"/>
            <p:nvPr/>
          </p:nvSpPr>
          <p:spPr>
            <a:xfrm>
              <a:off x="95810" y="3605615"/>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319" name="Google Shape;319;p43"/>
            <p:cNvSpPr/>
            <p:nvPr/>
          </p:nvSpPr>
          <p:spPr>
            <a:xfrm>
              <a:off x="95810" y="4126482"/>
              <a:ext cx="1340700" cy="1061100"/>
            </a:xfrm>
            <a:prstGeom prst="chevron">
              <a:avLst>
                <a:gd name="adj" fmla="val 70610"/>
              </a:avLst>
            </a:prstGeom>
            <a:solidFill>
              <a:srgbClr val="B68B85"/>
            </a:solidFill>
            <a:ln w="25400" cap="flat" cmpd="sng">
              <a:solidFill>
                <a:srgbClr val="B68B85"/>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0" name="Google Shape;320;p43"/>
            <p:cNvSpPr/>
            <p:nvPr/>
          </p:nvSpPr>
          <p:spPr>
            <a:xfrm>
              <a:off x="901128" y="4126482"/>
              <a:ext cx="1340700" cy="1061100"/>
            </a:xfrm>
            <a:prstGeom prst="chevron">
              <a:avLst>
                <a:gd name="adj" fmla="val 70610"/>
              </a:avLst>
            </a:prstGeom>
            <a:solidFill>
              <a:srgbClr val="B38E8A"/>
            </a:solidFill>
            <a:ln w="25400" cap="flat" cmpd="sng">
              <a:solidFill>
                <a:srgbClr val="B38E8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1" name="Google Shape;321;p43"/>
            <p:cNvSpPr/>
            <p:nvPr/>
          </p:nvSpPr>
          <p:spPr>
            <a:xfrm>
              <a:off x="1707082" y="4126482"/>
              <a:ext cx="1340700" cy="1061100"/>
            </a:xfrm>
            <a:prstGeom prst="chevron">
              <a:avLst>
                <a:gd name="adj" fmla="val 70610"/>
              </a:avLst>
            </a:prstGeom>
            <a:solidFill>
              <a:srgbClr val="AF9390"/>
            </a:solidFill>
            <a:ln w="25400" cap="flat" cmpd="sng">
              <a:solidFill>
                <a:srgbClr val="AF939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2" name="Google Shape;322;p43"/>
            <p:cNvSpPr/>
            <p:nvPr/>
          </p:nvSpPr>
          <p:spPr>
            <a:xfrm>
              <a:off x="2512400" y="4126482"/>
              <a:ext cx="1340700" cy="1061100"/>
            </a:xfrm>
            <a:prstGeom prst="chevron">
              <a:avLst>
                <a:gd name="adj" fmla="val 70610"/>
              </a:avLst>
            </a:prstGeom>
            <a:solidFill>
              <a:srgbClr val="AD9695"/>
            </a:solidFill>
            <a:ln w="25400" cap="flat" cmpd="sng">
              <a:solidFill>
                <a:srgbClr val="AD9695"/>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3" name="Google Shape;323;p43"/>
            <p:cNvSpPr/>
            <p:nvPr/>
          </p:nvSpPr>
          <p:spPr>
            <a:xfrm>
              <a:off x="3318354" y="4126482"/>
              <a:ext cx="1340700" cy="1061100"/>
            </a:xfrm>
            <a:prstGeom prst="chevron">
              <a:avLst>
                <a:gd name="adj" fmla="val 70610"/>
              </a:avLst>
            </a:prstGeom>
            <a:solidFill>
              <a:srgbClr val="AA9B9A"/>
            </a:solidFill>
            <a:ln w="25400" cap="flat" cmpd="sng">
              <a:solidFill>
                <a:srgbClr val="AA9B9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4" name="Google Shape;324;p43"/>
            <p:cNvSpPr/>
            <p:nvPr/>
          </p:nvSpPr>
          <p:spPr>
            <a:xfrm>
              <a:off x="4123672" y="4126482"/>
              <a:ext cx="1340700" cy="1061100"/>
            </a:xfrm>
            <a:prstGeom prst="chevron">
              <a:avLst>
                <a:gd name="adj" fmla="val 70610"/>
              </a:avLst>
            </a:prstGeom>
            <a:solidFill>
              <a:srgbClr val="A79F9F"/>
            </a:solidFill>
            <a:ln w="25400" cap="flat" cmpd="sng">
              <a:solidFill>
                <a:srgbClr val="A79F9F"/>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5" name="Google Shape;325;p43"/>
            <p:cNvSpPr/>
            <p:nvPr/>
          </p:nvSpPr>
          <p:spPr>
            <a:xfrm>
              <a:off x="4929626" y="4126482"/>
              <a:ext cx="1340700" cy="1061100"/>
            </a:xfrm>
            <a:prstGeom prst="chevron">
              <a:avLst>
                <a:gd name="adj" fmla="val 70610"/>
              </a:avLst>
            </a:prstGeom>
            <a:solidFill>
              <a:srgbClr val="A4A4A4"/>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6" name="Google Shape;326;p43"/>
            <p:cNvSpPr/>
            <p:nvPr/>
          </p:nvSpPr>
          <p:spPr>
            <a:xfrm>
              <a:off x="95810" y="4232584"/>
              <a:ext cx="5804100" cy="848700"/>
            </a:xfrm>
            <a:prstGeom prst="rect">
              <a:avLst/>
            </a:prstGeom>
            <a:solidFill>
              <a:schemeClr val="lt1"/>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27" name="Google Shape;327;p43"/>
            <p:cNvSpPr txBox="1"/>
            <p:nvPr/>
          </p:nvSpPr>
          <p:spPr>
            <a:xfrm>
              <a:off x="95810" y="4232584"/>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PLAY</a:t>
              </a:r>
              <a:endParaRPr sz="2533">
                <a:solidFill>
                  <a:srgbClr val="000000"/>
                </a:solidFill>
                <a:latin typeface="Arial"/>
                <a:ea typeface="Arial"/>
                <a:cs typeface="Arial"/>
                <a:sym typeface="Arial"/>
              </a:endParaRPr>
            </a:p>
          </p:txBody>
        </p:sp>
      </p:grpSp>
      <p:grpSp>
        <p:nvGrpSpPr>
          <p:cNvPr id="328" name="Google Shape;328;p43"/>
          <p:cNvGrpSpPr/>
          <p:nvPr/>
        </p:nvGrpSpPr>
        <p:grpSpPr>
          <a:xfrm>
            <a:off x="5131603" y="5257587"/>
            <a:ext cx="6174516" cy="1061100"/>
            <a:chOff x="4911109" y="5276192"/>
            <a:chExt cx="6174516" cy="1061100"/>
          </a:xfrm>
        </p:grpSpPr>
        <p:sp>
          <p:nvSpPr>
            <p:cNvPr id="329" name="Google Shape;329;p43"/>
            <p:cNvSpPr/>
            <p:nvPr/>
          </p:nvSpPr>
          <p:spPr>
            <a:xfrm>
              <a:off x="4911109" y="5276192"/>
              <a:ext cx="1340700" cy="1061100"/>
            </a:xfrm>
            <a:prstGeom prst="chevron">
              <a:avLst>
                <a:gd name="adj" fmla="val 70610"/>
              </a:avLst>
            </a:prstGeom>
            <a:solidFill>
              <a:srgbClr val="B68B85"/>
            </a:solidFill>
            <a:ln w="25400" cap="flat" cmpd="sng">
              <a:solidFill>
                <a:srgbClr val="B68B85"/>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0" name="Google Shape;330;p43"/>
            <p:cNvSpPr/>
            <p:nvPr/>
          </p:nvSpPr>
          <p:spPr>
            <a:xfrm>
              <a:off x="5716427" y="5276192"/>
              <a:ext cx="1340700" cy="1061100"/>
            </a:xfrm>
            <a:prstGeom prst="chevron">
              <a:avLst>
                <a:gd name="adj" fmla="val 70610"/>
              </a:avLst>
            </a:prstGeom>
            <a:solidFill>
              <a:srgbClr val="B38E8A"/>
            </a:solidFill>
            <a:ln w="25400" cap="flat" cmpd="sng">
              <a:solidFill>
                <a:srgbClr val="B38E8A"/>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1" name="Google Shape;331;p43"/>
            <p:cNvSpPr/>
            <p:nvPr/>
          </p:nvSpPr>
          <p:spPr>
            <a:xfrm>
              <a:off x="6522381" y="5276192"/>
              <a:ext cx="1340700" cy="1061100"/>
            </a:xfrm>
            <a:prstGeom prst="chevron">
              <a:avLst>
                <a:gd name="adj" fmla="val 70610"/>
              </a:avLst>
            </a:prstGeom>
            <a:solidFill>
              <a:srgbClr val="AF9390"/>
            </a:solidFill>
            <a:ln w="25400" cap="flat" cmpd="sng">
              <a:solidFill>
                <a:srgbClr val="AF9390"/>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2" name="Google Shape;332;p43"/>
            <p:cNvSpPr/>
            <p:nvPr/>
          </p:nvSpPr>
          <p:spPr>
            <a:xfrm>
              <a:off x="7327699" y="5276192"/>
              <a:ext cx="1340700" cy="1061100"/>
            </a:xfrm>
            <a:prstGeom prst="chevron">
              <a:avLst>
                <a:gd name="adj" fmla="val 70610"/>
              </a:avLst>
            </a:prstGeom>
            <a:solidFill>
              <a:srgbClr val="AD9695"/>
            </a:solidFill>
            <a:ln w="25400" cap="flat" cmpd="sng">
              <a:solidFill>
                <a:srgbClr val="AD9695"/>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3" name="Google Shape;333;p43"/>
            <p:cNvSpPr/>
            <p:nvPr/>
          </p:nvSpPr>
          <p:spPr>
            <a:xfrm>
              <a:off x="8133653" y="5276192"/>
              <a:ext cx="1340700" cy="1061100"/>
            </a:xfrm>
            <a:prstGeom prst="chevron">
              <a:avLst>
                <a:gd name="adj" fmla="val 70610"/>
              </a:avLst>
            </a:prstGeom>
            <a:solidFill>
              <a:srgbClr val="AA9B9A"/>
            </a:solidFill>
            <a:ln w="25400" cap="flat" cmpd="sng">
              <a:solidFill>
                <a:srgbClr val="AA9B9A"/>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4" name="Google Shape;334;p43"/>
            <p:cNvSpPr/>
            <p:nvPr/>
          </p:nvSpPr>
          <p:spPr>
            <a:xfrm>
              <a:off x="8938971" y="5276192"/>
              <a:ext cx="1340700" cy="1061100"/>
            </a:xfrm>
            <a:prstGeom prst="chevron">
              <a:avLst>
                <a:gd name="adj" fmla="val 70610"/>
              </a:avLst>
            </a:prstGeom>
            <a:solidFill>
              <a:srgbClr val="A79F9F"/>
            </a:solidFill>
            <a:ln w="25400" cap="flat" cmpd="sng">
              <a:solidFill>
                <a:srgbClr val="A79F9F"/>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35" name="Google Shape;335;p43"/>
            <p:cNvSpPr/>
            <p:nvPr/>
          </p:nvSpPr>
          <p:spPr>
            <a:xfrm>
              <a:off x="9744925" y="5276192"/>
              <a:ext cx="1340700" cy="1061100"/>
            </a:xfrm>
            <a:prstGeom prst="chevron">
              <a:avLst>
                <a:gd name="adj" fmla="val 70610"/>
              </a:avLst>
            </a:prstGeom>
            <a:solidFill>
              <a:srgbClr val="A4A4A4"/>
            </a:solidFill>
            <a:ln w="25400" cap="flat" cmpd="sng">
              <a:solidFill>
                <a:srgbClr val="A4A4A4"/>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grpSp>
          <p:nvGrpSpPr>
            <p:cNvPr id="336" name="Google Shape;336;p43"/>
            <p:cNvGrpSpPr/>
            <p:nvPr/>
          </p:nvGrpSpPr>
          <p:grpSpPr>
            <a:xfrm>
              <a:off x="4911109" y="5382294"/>
              <a:ext cx="5804100" cy="848700"/>
              <a:chOff x="95810" y="4232584"/>
              <a:chExt cx="5804100" cy="848700"/>
            </a:xfrm>
          </p:grpSpPr>
          <p:sp>
            <p:nvSpPr>
              <p:cNvPr id="337" name="Google Shape;337;p43"/>
              <p:cNvSpPr/>
              <p:nvPr/>
            </p:nvSpPr>
            <p:spPr>
              <a:xfrm>
                <a:off x="95810" y="4232584"/>
                <a:ext cx="5804100" cy="848700"/>
              </a:xfrm>
              <a:prstGeom prst="rect">
                <a:avLst/>
              </a:prstGeom>
              <a:solidFill>
                <a:schemeClr val="lt1"/>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38" name="Google Shape;338;p43"/>
              <p:cNvSpPr/>
              <p:nvPr/>
            </p:nvSpPr>
            <p:spPr>
              <a:xfrm>
                <a:off x="95810" y="4232584"/>
                <a:ext cx="5804100" cy="848700"/>
              </a:xfrm>
              <a:prstGeom prst="rect">
                <a:avLst/>
              </a:prstGeom>
              <a:noFill/>
              <a:ln>
                <a:noFill/>
              </a:ln>
            </p:spPr>
            <p:txBody>
              <a:bodyPr spcFirstLastPara="1" wrap="square" lIns="91433" tIns="91433" rIns="91433" bIns="91433" anchor="ctr" anchorCtr="0">
                <a:noAutofit/>
              </a:bodyPr>
              <a:lstStyle/>
              <a:p>
                <a:pPr>
                  <a:lnSpc>
                    <a:spcPct val="90000"/>
                  </a:lnSpc>
                </a:pPr>
                <a:r>
                  <a:rPr lang="en" sz="2400">
                    <a:solidFill>
                      <a:schemeClr val="dk1"/>
                    </a:solidFill>
                    <a:latin typeface="Arial"/>
                    <a:ea typeface="Arial"/>
                    <a:cs typeface="Arial"/>
                    <a:sym typeface="Arial"/>
                  </a:rPr>
                  <a:t>WORK</a:t>
                </a:r>
                <a:endParaRPr sz="2400">
                  <a:solidFill>
                    <a:schemeClr val="dk1"/>
                  </a:solidFill>
                  <a:latin typeface="Arial"/>
                  <a:ea typeface="Arial"/>
                  <a:cs typeface="Arial"/>
                  <a:sym typeface="Arial"/>
                </a:endParaRPr>
              </a:p>
            </p:txBody>
          </p:sp>
        </p:grpSp>
      </p:grpSp>
      <p:sp>
        <p:nvSpPr>
          <p:cNvPr id="339" name="Google Shape;339;p43"/>
          <p:cNvSpPr txBox="1"/>
          <p:nvPr/>
        </p:nvSpPr>
        <p:spPr>
          <a:xfrm>
            <a:off x="316529" y="437916"/>
            <a:ext cx="4814800" cy="1195600"/>
          </a:xfrm>
          <a:prstGeom prst="rect">
            <a:avLst/>
          </a:prstGeom>
          <a:noFill/>
          <a:ln>
            <a:noFill/>
          </a:ln>
          <a:effectLst>
            <a:outerShdw blurRad="190500" dist="228600" dir="2700000" algn="ctr">
              <a:srgbClr val="000000">
                <a:alpha val="29800"/>
              </a:srgbClr>
            </a:outerShdw>
          </a:effectLst>
        </p:spPr>
        <p:txBody>
          <a:bodyPr spcFirstLastPara="1" wrap="square" lIns="91433" tIns="91433" rIns="91433" bIns="91433" anchor="ctr" anchorCtr="0">
            <a:noAutofit/>
          </a:bodyPr>
          <a:lstStyle/>
          <a:p>
            <a:r>
              <a:rPr lang="en" sz="3600" b="1">
                <a:solidFill>
                  <a:schemeClr val="bg1"/>
                </a:solidFill>
                <a:latin typeface="Arial" panose="020B0604020202020204" pitchFamily="34" charset="0"/>
                <a:ea typeface="Avenir"/>
                <a:cs typeface="Arial" panose="020B0604020202020204" pitchFamily="34" charset="0"/>
                <a:sym typeface="Avenir"/>
              </a:rPr>
              <a:t>Step #1. Exercise #2. Assess Where you are?</a:t>
            </a:r>
            <a:endParaRPr sz="3600">
              <a:solidFill>
                <a:schemeClr val="bg1"/>
              </a:solidFill>
              <a:latin typeface="Arial" panose="020B0604020202020204" pitchFamily="34" charset="0"/>
              <a:cs typeface="Arial" panose="020B0604020202020204" pitchFamily="34" charset="0"/>
            </a:endParaRPr>
          </a:p>
        </p:txBody>
      </p:sp>
      <p:sp>
        <p:nvSpPr>
          <p:cNvPr id="340" name="Google Shape;340;p43"/>
          <p:cNvSpPr txBox="1"/>
          <p:nvPr/>
        </p:nvSpPr>
        <p:spPr>
          <a:xfrm>
            <a:off x="174033" y="5821284"/>
            <a:ext cx="4716000" cy="900000"/>
          </a:xfrm>
          <a:prstGeom prst="rect">
            <a:avLst/>
          </a:prstGeom>
          <a:noFill/>
          <a:ln>
            <a:noFill/>
          </a:ln>
        </p:spPr>
        <p:txBody>
          <a:bodyPr spcFirstLastPara="1" wrap="square" lIns="121900" tIns="121900" rIns="121900" bIns="121900" anchor="t" anchorCtr="0">
            <a:noAutofit/>
          </a:bodyPr>
          <a:lstStyle/>
          <a:p>
            <a:r>
              <a:rPr lang="en" sz="2400">
                <a:solidFill>
                  <a:schemeClr val="bg1"/>
                </a:solidFill>
                <a:latin typeface="+mj-lt"/>
              </a:rPr>
              <a:t>*</a:t>
            </a:r>
            <a:r>
              <a:rPr lang="en" sz="1467">
                <a:solidFill>
                  <a:schemeClr val="bg1"/>
                </a:solidFill>
                <a:latin typeface="+mj-lt"/>
                <a:ea typeface="Calibri"/>
                <a:cs typeface="Calibri"/>
                <a:sym typeface="Calibri"/>
              </a:rPr>
              <a:t>Designing your life” methodology from Stanford Life Design Lab</a:t>
            </a:r>
            <a:endParaRPr sz="2400">
              <a:solidFill>
                <a:schemeClr val="bg1"/>
              </a:solidFill>
              <a:latin typeface="+mj-lt"/>
            </a:endParaRPr>
          </a:p>
        </p:txBody>
      </p:sp>
      <p:sp>
        <p:nvSpPr>
          <p:cNvPr id="51" name="Rectangle 50"/>
          <p:cNvSpPr/>
          <p:nvPr/>
        </p:nvSpPr>
        <p:spPr>
          <a:xfrm>
            <a:off x="2774861" y="6484206"/>
            <a:ext cx="9417139" cy="338554"/>
          </a:xfrm>
          <a:prstGeom prst="rect">
            <a:avLst/>
          </a:prstGeom>
        </p:spPr>
        <p:txBody>
          <a:bodyPr wrap="square">
            <a:spAutoFit/>
          </a:bodyPr>
          <a:lstStyle/>
          <a:p>
            <a:pPr algn="r"/>
            <a:r>
              <a:rPr lang="ru-RU" sz="1600">
                <a:solidFill>
                  <a:schemeClr val="bg1"/>
                </a:solidFill>
                <a:latin typeface="Arial" panose="020B0604020202020204" pitchFamily="34" charset="0"/>
                <a:cs typeface="Arial" panose="020B0604020202020204" pitchFamily="34" charset="0"/>
              </a:rPr>
              <a:t>©</a:t>
            </a:r>
            <a:r>
              <a:rPr lang="en-US" sz="1600">
                <a:solidFill>
                  <a:schemeClr val="bg1"/>
                </a:solidFill>
                <a:latin typeface="Arial" panose="020B0604020202020204" pitchFamily="34" charset="0"/>
                <a:cs typeface="Arial" panose="020B0604020202020204" pitchFamily="34" charset="0"/>
              </a:rPr>
              <a:t>lidia.rauramo@aalto.fi</a:t>
            </a:r>
            <a:endParaRPr lang="en-US" sz="1600">
              <a:solidFill>
                <a:schemeClr val="bg1"/>
              </a:solidFill>
            </a:endParaRPr>
          </a:p>
        </p:txBody>
      </p:sp>
    </p:spTree>
    <p:extLst>
      <p:ext uri="{BB962C8B-B14F-4D97-AF65-F5344CB8AC3E}">
        <p14:creationId xmlns:p14="http://schemas.microsoft.com/office/powerpoint/2010/main" val="58052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5035474" y="-509614"/>
          <a:ext cx="6366148" cy="5412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5131603" y="5257586"/>
            <a:ext cx="6174526" cy="1061024"/>
            <a:chOff x="4911109" y="5276192"/>
            <a:chExt cx="6174526" cy="1061024"/>
          </a:xfrm>
        </p:grpSpPr>
        <p:sp>
          <p:nvSpPr>
            <p:cNvPr id="10" name="Chevron 9"/>
            <p:cNvSpPr/>
            <p:nvPr/>
          </p:nvSpPr>
          <p:spPr>
            <a:xfrm>
              <a:off x="4911109" y="5276192"/>
              <a:ext cx="1340710" cy="1061024"/>
            </a:xfrm>
            <a:prstGeom prst="chevron">
              <a:avLst>
                <a:gd name="adj" fmla="val 70610"/>
              </a:avLst>
            </a:prstGeom>
          </p:spPr>
          <p:style>
            <a:lnRef idx="2">
              <a:schemeClr val="accent2">
                <a:hueOff val="-1018754"/>
                <a:satOff val="-58750"/>
                <a:lumOff val="6040"/>
                <a:alphaOff val="0"/>
              </a:schemeClr>
            </a:lnRef>
            <a:fillRef idx="1">
              <a:schemeClr val="accent2">
                <a:hueOff val="-1018754"/>
                <a:satOff val="-58750"/>
                <a:lumOff val="6040"/>
                <a:alphaOff val="0"/>
              </a:schemeClr>
            </a:fillRef>
            <a:effectRef idx="0">
              <a:schemeClr val="accent2">
                <a:hueOff val="-1018754"/>
                <a:satOff val="-58750"/>
                <a:lumOff val="6040"/>
                <a:alphaOff val="0"/>
              </a:schemeClr>
            </a:effectRef>
            <a:fontRef idx="minor">
              <a:schemeClr val="lt1"/>
            </a:fontRef>
          </p:style>
          <p:txBody>
            <a:bodyPr/>
            <a:lstStyle/>
            <a:p>
              <a:endParaRPr lang="en-US">
                <a:solidFill>
                  <a:srgbClr val="002060"/>
                </a:solidFill>
              </a:endParaRPr>
            </a:p>
          </p:txBody>
        </p:sp>
        <p:sp>
          <p:nvSpPr>
            <p:cNvPr id="11" name="Chevron 10"/>
            <p:cNvSpPr/>
            <p:nvPr/>
          </p:nvSpPr>
          <p:spPr>
            <a:xfrm>
              <a:off x="5716427" y="5276192"/>
              <a:ext cx="1340710" cy="1061024"/>
            </a:xfrm>
            <a:prstGeom prst="chevron">
              <a:avLst>
                <a:gd name="adj" fmla="val 70610"/>
              </a:avLst>
            </a:prstGeom>
          </p:spPr>
          <p:style>
            <a:lnRef idx="2">
              <a:schemeClr val="accent2">
                <a:hueOff val="-1091522"/>
                <a:satOff val="-62946"/>
                <a:lumOff val="6471"/>
                <a:alphaOff val="0"/>
              </a:schemeClr>
            </a:lnRef>
            <a:fillRef idx="1">
              <a:schemeClr val="accent2">
                <a:hueOff val="-1091522"/>
                <a:satOff val="-62946"/>
                <a:lumOff val="6471"/>
                <a:alphaOff val="0"/>
              </a:schemeClr>
            </a:fillRef>
            <a:effectRef idx="0">
              <a:schemeClr val="accent2">
                <a:hueOff val="-1091522"/>
                <a:satOff val="-62946"/>
                <a:lumOff val="6471"/>
                <a:alphaOff val="0"/>
              </a:schemeClr>
            </a:effectRef>
            <a:fontRef idx="minor">
              <a:schemeClr val="lt1"/>
            </a:fontRef>
          </p:style>
          <p:txBody>
            <a:bodyPr/>
            <a:lstStyle/>
            <a:p>
              <a:endParaRPr lang="en-US">
                <a:solidFill>
                  <a:srgbClr val="002060"/>
                </a:solidFill>
              </a:endParaRPr>
            </a:p>
          </p:txBody>
        </p:sp>
        <p:sp>
          <p:nvSpPr>
            <p:cNvPr id="12" name="Chevron 11"/>
            <p:cNvSpPr/>
            <p:nvPr/>
          </p:nvSpPr>
          <p:spPr>
            <a:xfrm>
              <a:off x="6522381" y="5276192"/>
              <a:ext cx="1340710" cy="1061024"/>
            </a:xfrm>
            <a:prstGeom prst="chevron">
              <a:avLst>
                <a:gd name="adj" fmla="val 70610"/>
              </a:avLst>
            </a:prstGeom>
          </p:spPr>
          <p:style>
            <a:lnRef idx="2">
              <a:schemeClr val="accent2">
                <a:hueOff val="-1164290"/>
                <a:satOff val="-67142"/>
                <a:lumOff val="6902"/>
                <a:alphaOff val="0"/>
              </a:schemeClr>
            </a:lnRef>
            <a:fillRef idx="1">
              <a:schemeClr val="accent2">
                <a:hueOff val="-1164290"/>
                <a:satOff val="-67142"/>
                <a:lumOff val="6902"/>
                <a:alphaOff val="0"/>
              </a:schemeClr>
            </a:fillRef>
            <a:effectRef idx="0">
              <a:schemeClr val="accent2">
                <a:hueOff val="-1164290"/>
                <a:satOff val="-67142"/>
                <a:lumOff val="6902"/>
                <a:alphaOff val="0"/>
              </a:schemeClr>
            </a:effectRef>
            <a:fontRef idx="minor">
              <a:schemeClr val="lt1"/>
            </a:fontRef>
          </p:style>
          <p:txBody>
            <a:bodyPr/>
            <a:lstStyle/>
            <a:p>
              <a:endParaRPr lang="en-US">
                <a:solidFill>
                  <a:srgbClr val="002060"/>
                </a:solidFill>
              </a:endParaRPr>
            </a:p>
          </p:txBody>
        </p:sp>
        <p:sp>
          <p:nvSpPr>
            <p:cNvPr id="13" name="Chevron 12"/>
            <p:cNvSpPr/>
            <p:nvPr/>
          </p:nvSpPr>
          <p:spPr>
            <a:xfrm>
              <a:off x="7327699" y="5276192"/>
              <a:ext cx="1340710" cy="1061024"/>
            </a:xfrm>
            <a:prstGeom prst="chevron">
              <a:avLst>
                <a:gd name="adj" fmla="val 70610"/>
              </a:avLst>
            </a:prstGeom>
          </p:spPr>
          <p:style>
            <a:lnRef idx="2">
              <a:schemeClr val="accent2">
                <a:hueOff val="-1237059"/>
                <a:satOff val="-71339"/>
                <a:lumOff val="7334"/>
                <a:alphaOff val="0"/>
              </a:schemeClr>
            </a:lnRef>
            <a:fillRef idx="1">
              <a:schemeClr val="accent2">
                <a:hueOff val="-1237059"/>
                <a:satOff val="-71339"/>
                <a:lumOff val="7334"/>
                <a:alphaOff val="0"/>
              </a:schemeClr>
            </a:fillRef>
            <a:effectRef idx="0">
              <a:schemeClr val="accent2">
                <a:hueOff val="-1237059"/>
                <a:satOff val="-71339"/>
                <a:lumOff val="7334"/>
                <a:alphaOff val="0"/>
              </a:schemeClr>
            </a:effectRef>
            <a:fontRef idx="minor">
              <a:schemeClr val="lt1"/>
            </a:fontRef>
          </p:style>
          <p:txBody>
            <a:bodyPr/>
            <a:lstStyle/>
            <a:p>
              <a:endParaRPr lang="en-US">
                <a:solidFill>
                  <a:srgbClr val="002060"/>
                </a:solidFill>
              </a:endParaRPr>
            </a:p>
          </p:txBody>
        </p:sp>
        <p:sp>
          <p:nvSpPr>
            <p:cNvPr id="14" name="Chevron 13"/>
            <p:cNvSpPr/>
            <p:nvPr/>
          </p:nvSpPr>
          <p:spPr>
            <a:xfrm>
              <a:off x="8133653" y="5276192"/>
              <a:ext cx="1340710" cy="1061024"/>
            </a:xfrm>
            <a:prstGeom prst="chevron">
              <a:avLst>
                <a:gd name="adj" fmla="val 70610"/>
              </a:avLst>
            </a:prstGeom>
          </p:spPr>
          <p:style>
            <a:lnRef idx="2">
              <a:schemeClr val="accent2">
                <a:hueOff val="-1309827"/>
                <a:satOff val="-75535"/>
                <a:lumOff val="7765"/>
                <a:alphaOff val="0"/>
              </a:schemeClr>
            </a:lnRef>
            <a:fillRef idx="1">
              <a:schemeClr val="accent2">
                <a:hueOff val="-1309827"/>
                <a:satOff val="-75535"/>
                <a:lumOff val="7765"/>
                <a:alphaOff val="0"/>
              </a:schemeClr>
            </a:fillRef>
            <a:effectRef idx="0">
              <a:schemeClr val="accent2">
                <a:hueOff val="-1309827"/>
                <a:satOff val="-75535"/>
                <a:lumOff val="7765"/>
                <a:alphaOff val="0"/>
              </a:schemeClr>
            </a:effectRef>
            <a:fontRef idx="minor">
              <a:schemeClr val="lt1"/>
            </a:fontRef>
          </p:style>
          <p:txBody>
            <a:bodyPr/>
            <a:lstStyle/>
            <a:p>
              <a:endParaRPr lang="en-US">
                <a:solidFill>
                  <a:srgbClr val="002060"/>
                </a:solidFill>
              </a:endParaRPr>
            </a:p>
          </p:txBody>
        </p:sp>
        <p:sp>
          <p:nvSpPr>
            <p:cNvPr id="15" name="Chevron 14"/>
            <p:cNvSpPr/>
            <p:nvPr/>
          </p:nvSpPr>
          <p:spPr>
            <a:xfrm>
              <a:off x="8938971" y="5276192"/>
              <a:ext cx="1340710" cy="1061024"/>
            </a:xfrm>
            <a:prstGeom prst="chevron">
              <a:avLst>
                <a:gd name="adj" fmla="val 70610"/>
              </a:avLst>
            </a:prstGeom>
          </p:spPr>
          <p:style>
            <a:lnRef idx="2">
              <a:schemeClr val="accent2">
                <a:hueOff val="-1382595"/>
                <a:satOff val="-79732"/>
                <a:lumOff val="8197"/>
                <a:alphaOff val="0"/>
              </a:schemeClr>
            </a:lnRef>
            <a:fillRef idx="1">
              <a:schemeClr val="accent2">
                <a:hueOff val="-1382595"/>
                <a:satOff val="-79732"/>
                <a:lumOff val="8197"/>
                <a:alphaOff val="0"/>
              </a:schemeClr>
            </a:fillRef>
            <a:effectRef idx="0">
              <a:schemeClr val="accent2">
                <a:hueOff val="-1382595"/>
                <a:satOff val="-79732"/>
                <a:lumOff val="8197"/>
                <a:alphaOff val="0"/>
              </a:schemeClr>
            </a:effectRef>
            <a:fontRef idx="minor">
              <a:schemeClr val="lt1"/>
            </a:fontRef>
          </p:style>
          <p:txBody>
            <a:bodyPr/>
            <a:lstStyle/>
            <a:p>
              <a:endParaRPr lang="en-US">
                <a:solidFill>
                  <a:srgbClr val="002060"/>
                </a:solidFill>
              </a:endParaRPr>
            </a:p>
          </p:txBody>
        </p:sp>
        <p:sp>
          <p:nvSpPr>
            <p:cNvPr id="16" name="Chevron 15"/>
            <p:cNvSpPr/>
            <p:nvPr/>
          </p:nvSpPr>
          <p:spPr>
            <a:xfrm>
              <a:off x="9744925" y="5276192"/>
              <a:ext cx="1340710" cy="1061024"/>
            </a:xfrm>
            <a:prstGeom prst="chevron">
              <a:avLst>
                <a:gd name="adj" fmla="val 70610"/>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endParaRPr lang="en-US">
                <a:solidFill>
                  <a:srgbClr val="002060"/>
                </a:solidFill>
              </a:endParaRPr>
            </a:p>
          </p:txBody>
        </p:sp>
        <p:grpSp>
          <p:nvGrpSpPr>
            <p:cNvPr id="17" name="Group 16"/>
            <p:cNvGrpSpPr/>
            <p:nvPr/>
          </p:nvGrpSpPr>
          <p:grpSpPr>
            <a:xfrm>
              <a:off x="4911109" y="5382294"/>
              <a:ext cx="5804017" cy="848819"/>
              <a:chOff x="95810" y="4232584"/>
              <a:chExt cx="5804017" cy="848819"/>
            </a:xfrm>
          </p:grpSpPr>
          <p:sp>
            <p:nvSpPr>
              <p:cNvPr id="18" name="Rectangle 17"/>
              <p:cNvSpPr/>
              <p:nvPr/>
            </p:nvSpPr>
            <p:spPr>
              <a:xfrm>
                <a:off x="95810" y="4232584"/>
                <a:ext cx="5804017" cy="848819"/>
              </a:xfrm>
              <a:prstGeom prst="rect">
                <a:avLst/>
              </a:prstGeom>
            </p:spPr>
            <p:style>
              <a:lnRef idx="2">
                <a:schemeClr val="accent2">
                  <a:hueOff val="-1455363"/>
                  <a:satOff val="-83928"/>
                  <a:lumOff val="862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95810" y="4232584"/>
                <a:ext cx="5804017" cy="848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2400" b="1" kern="1200">
                    <a:solidFill>
                      <a:srgbClr val="002060"/>
                    </a:solidFill>
                  </a:rPr>
                  <a:t>WORK</a:t>
                </a:r>
              </a:p>
            </p:txBody>
          </p:sp>
        </p:grpSp>
      </p:grpSp>
      <p:sp>
        <p:nvSpPr>
          <p:cNvPr id="2" name="Rounded Rectangle 1"/>
          <p:cNvSpPr/>
          <p:nvPr/>
        </p:nvSpPr>
        <p:spPr>
          <a:xfrm>
            <a:off x="5131602" y="327803"/>
            <a:ext cx="3106623" cy="828136"/>
          </a:xfrm>
          <a:prstGeom prst="round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4230" y="502412"/>
            <a:ext cx="2073401" cy="461665"/>
          </a:xfrm>
          <a:prstGeom prst="rect">
            <a:avLst/>
          </a:prstGeom>
          <a:noFill/>
        </p:spPr>
        <p:txBody>
          <a:bodyPr wrap="square" rtlCol="0">
            <a:spAutoFit/>
          </a:bodyPr>
          <a:lstStyle/>
          <a:p>
            <a:r>
              <a:rPr lang="en-US" sz="2400" b="1">
                <a:solidFill>
                  <a:srgbClr val="002060"/>
                </a:solidFill>
              </a:rPr>
              <a:t>HEALTH (50%)</a:t>
            </a:r>
          </a:p>
        </p:txBody>
      </p:sp>
      <p:sp>
        <p:nvSpPr>
          <p:cNvPr id="23" name="Rounded Rectangle 22"/>
          <p:cNvSpPr/>
          <p:nvPr/>
        </p:nvSpPr>
        <p:spPr>
          <a:xfrm>
            <a:off x="5131602" y="2050212"/>
            <a:ext cx="5099325" cy="828136"/>
          </a:xfrm>
          <a:prstGeom prst="round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04230" y="2238902"/>
            <a:ext cx="1809045" cy="461665"/>
          </a:xfrm>
          <a:prstGeom prst="rect">
            <a:avLst/>
          </a:prstGeom>
          <a:noFill/>
        </p:spPr>
        <p:txBody>
          <a:bodyPr wrap="square" rtlCol="0">
            <a:spAutoFit/>
          </a:bodyPr>
          <a:lstStyle/>
          <a:p>
            <a:r>
              <a:rPr lang="en-US" sz="2400" b="1">
                <a:solidFill>
                  <a:srgbClr val="002060"/>
                </a:solidFill>
              </a:rPr>
              <a:t>LOVE (90%)</a:t>
            </a:r>
          </a:p>
        </p:txBody>
      </p:sp>
      <p:sp>
        <p:nvSpPr>
          <p:cNvPr id="24" name="Rounded Rectangle 23"/>
          <p:cNvSpPr/>
          <p:nvPr/>
        </p:nvSpPr>
        <p:spPr>
          <a:xfrm>
            <a:off x="5131603" y="3745693"/>
            <a:ext cx="1277823" cy="828136"/>
          </a:xfrm>
          <a:prstGeom prst="round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204229" y="3934383"/>
            <a:ext cx="2343964" cy="461665"/>
          </a:xfrm>
          <a:prstGeom prst="rect">
            <a:avLst/>
          </a:prstGeom>
          <a:noFill/>
        </p:spPr>
        <p:txBody>
          <a:bodyPr wrap="square" rtlCol="0">
            <a:spAutoFit/>
          </a:bodyPr>
          <a:lstStyle/>
          <a:p>
            <a:r>
              <a:rPr lang="en-US" sz="2400" b="1">
                <a:solidFill>
                  <a:srgbClr val="002060"/>
                </a:solidFill>
              </a:rPr>
              <a:t>PLAY (20%)</a:t>
            </a:r>
          </a:p>
        </p:txBody>
      </p:sp>
      <p:sp>
        <p:nvSpPr>
          <p:cNvPr id="25" name="Rounded Rectangle 24"/>
          <p:cNvSpPr/>
          <p:nvPr/>
        </p:nvSpPr>
        <p:spPr>
          <a:xfrm>
            <a:off x="5131602" y="5378066"/>
            <a:ext cx="5835262" cy="828136"/>
          </a:xfrm>
          <a:prstGeom prst="round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204228" y="5557264"/>
            <a:ext cx="2483727" cy="461665"/>
          </a:xfrm>
          <a:prstGeom prst="rect">
            <a:avLst/>
          </a:prstGeom>
          <a:noFill/>
        </p:spPr>
        <p:txBody>
          <a:bodyPr wrap="square" lIns="91440" tIns="45720" rIns="91440" bIns="45720" rtlCol="0" anchor="t">
            <a:spAutoFit/>
          </a:bodyPr>
          <a:lstStyle/>
          <a:p>
            <a:r>
              <a:rPr lang="en-US" sz="2400" b="1" dirty="0">
                <a:solidFill>
                  <a:srgbClr val="002060"/>
                </a:solidFill>
              </a:rPr>
              <a:t>WORK (100%)</a:t>
            </a:r>
          </a:p>
        </p:txBody>
      </p:sp>
    </p:spTree>
    <p:extLst>
      <p:ext uri="{BB962C8B-B14F-4D97-AF65-F5344CB8AC3E}">
        <p14:creationId xmlns:p14="http://schemas.microsoft.com/office/powerpoint/2010/main" val="36260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8" name="Rectangle 47"/>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oogle Shape;348;p44"/>
          <p:cNvGrpSpPr/>
          <p:nvPr/>
        </p:nvGrpSpPr>
        <p:grpSpPr>
          <a:xfrm>
            <a:off x="5131603" y="-284294"/>
            <a:ext cx="6174516" cy="4962263"/>
            <a:chOff x="95810" y="225319"/>
            <a:chExt cx="6174516" cy="4962263"/>
          </a:xfrm>
        </p:grpSpPr>
        <p:sp>
          <p:nvSpPr>
            <p:cNvPr id="349" name="Google Shape;349;p44"/>
            <p:cNvSpPr/>
            <p:nvPr/>
          </p:nvSpPr>
          <p:spPr>
            <a:xfrm>
              <a:off x="95810" y="225319"/>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350" name="Google Shape;350;p44"/>
            <p:cNvSpPr txBox="1"/>
            <p:nvPr/>
          </p:nvSpPr>
          <p:spPr>
            <a:xfrm>
              <a:off x="95810" y="225319"/>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351" name="Google Shape;351;p44"/>
            <p:cNvSpPr/>
            <p:nvPr/>
          </p:nvSpPr>
          <p:spPr>
            <a:xfrm>
              <a:off x="95810" y="746186"/>
              <a:ext cx="1340700" cy="1061100"/>
            </a:xfrm>
            <a:prstGeom prst="chevron">
              <a:avLst>
                <a:gd name="adj" fmla="val 70610"/>
              </a:avLst>
            </a:prstGeom>
            <a:solidFill>
              <a:schemeClr val="accent2"/>
            </a:solidFill>
            <a:ln w="25400" cap="flat" cmpd="sng">
              <a:solidFill>
                <a:schemeClr val="accent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2" name="Google Shape;352;p44"/>
            <p:cNvSpPr/>
            <p:nvPr/>
          </p:nvSpPr>
          <p:spPr>
            <a:xfrm>
              <a:off x="901128" y="746186"/>
              <a:ext cx="1340700" cy="1061100"/>
            </a:xfrm>
            <a:prstGeom prst="chevron">
              <a:avLst>
                <a:gd name="adj" fmla="val 70610"/>
              </a:avLst>
            </a:prstGeom>
            <a:solidFill>
              <a:srgbClr val="E87B36"/>
            </a:solidFill>
            <a:ln w="25400" cap="flat" cmpd="sng">
              <a:solidFill>
                <a:srgbClr val="E87B36"/>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3" name="Google Shape;353;p44"/>
            <p:cNvSpPr/>
            <p:nvPr/>
          </p:nvSpPr>
          <p:spPr>
            <a:xfrm>
              <a:off x="1707082" y="746186"/>
              <a:ext cx="1340700" cy="1061100"/>
            </a:xfrm>
            <a:prstGeom prst="chevron">
              <a:avLst>
                <a:gd name="adj" fmla="val 70610"/>
              </a:avLst>
            </a:prstGeom>
            <a:solidFill>
              <a:srgbClr val="E3793D"/>
            </a:solidFill>
            <a:ln w="25400" cap="flat" cmpd="sng">
              <a:solidFill>
                <a:srgbClr val="E3793D"/>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4" name="Google Shape;354;p44"/>
            <p:cNvSpPr/>
            <p:nvPr/>
          </p:nvSpPr>
          <p:spPr>
            <a:xfrm>
              <a:off x="2512400" y="746186"/>
              <a:ext cx="1340700" cy="1061100"/>
            </a:xfrm>
            <a:prstGeom prst="chevron">
              <a:avLst>
                <a:gd name="adj" fmla="val 70610"/>
              </a:avLst>
            </a:prstGeom>
            <a:solidFill>
              <a:srgbClr val="DE7944"/>
            </a:solidFill>
            <a:ln w="25400" cap="flat" cmpd="sng">
              <a:solidFill>
                <a:srgbClr val="DE794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5" name="Google Shape;355;p44"/>
            <p:cNvSpPr/>
            <p:nvPr/>
          </p:nvSpPr>
          <p:spPr>
            <a:xfrm>
              <a:off x="3318354" y="746186"/>
              <a:ext cx="1340700" cy="1061100"/>
            </a:xfrm>
            <a:prstGeom prst="chevron">
              <a:avLst>
                <a:gd name="adj" fmla="val 70610"/>
              </a:avLst>
            </a:prstGeom>
            <a:solidFill>
              <a:srgbClr val="DB784A"/>
            </a:solidFill>
            <a:ln w="25400" cap="flat" cmpd="sng">
              <a:solidFill>
                <a:srgbClr val="DB784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6" name="Google Shape;356;p44"/>
            <p:cNvSpPr/>
            <p:nvPr/>
          </p:nvSpPr>
          <p:spPr>
            <a:xfrm>
              <a:off x="4123672" y="746186"/>
              <a:ext cx="1340700" cy="1061100"/>
            </a:xfrm>
            <a:prstGeom prst="chevron">
              <a:avLst>
                <a:gd name="adj" fmla="val 70610"/>
              </a:avLst>
            </a:prstGeom>
            <a:solidFill>
              <a:srgbClr val="D77850"/>
            </a:solidFill>
            <a:ln w="25400" cap="flat" cmpd="sng">
              <a:solidFill>
                <a:srgbClr val="D7785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7" name="Google Shape;357;p44"/>
            <p:cNvSpPr/>
            <p:nvPr/>
          </p:nvSpPr>
          <p:spPr>
            <a:xfrm>
              <a:off x="4929626" y="746186"/>
              <a:ext cx="1340700" cy="1061100"/>
            </a:xfrm>
            <a:prstGeom prst="chevron">
              <a:avLst>
                <a:gd name="adj" fmla="val 70610"/>
              </a:avLst>
            </a:prstGeom>
            <a:solidFill>
              <a:srgbClr val="D27A57"/>
            </a:solidFill>
            <a:ln w="25400" cap="flat" cmpd="sng">
              <a:solidFill>
                <a:srgbClr val="D27A57"/>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8" name="Google Shape;358;p44"/>
            <p:cNvSpPr/>
            <p:nvPr/>
          </p:nvSpPr>
          <p:spPr>
            <a:xfrm>
              <a:off x="123495" y="827588"/>
              <a:ext cx="5804100" cy="8487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59" name="Google Shape;359;p44"/>
            <p:cNvSpPr txBox="1"/>
            <p:nvPr/>
          </p:nvSpPr>
          <p:spPr>
            <a:xfrm>
              <a:off x="123495" y="827588"/>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HEALTH</a:t>
              </a:r>
              <a:endParaRPr sz="2533">
                <a:solidFill>
                  <a:srgbClr val="000000"/>
                </a:solidFill>
                <a:latin typeface="Arial"/>
                <a:ea typeface="Arial"/>
                <a:cs typeface="Arial"/>
                <a:sym typeface="Arial"/>
              </a:endParaRPr>
            </a:p>
          </p:txBody>
        </p:sp>
        <p:sp>
          <p:nvSpPr>
            <p:cNvPr id="360" name="Google Shape;360;p44"/>
            <p:cNvSpPr/>
            <p:nvPr/>
          </p:nvSpPr>
          <p:spPr>
            <a:xfrm>
              <a:off x="95810" y="1915467"/>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361" name="Google Shape;361;p44"/>
            <p:cNvSpPr txBox="1"/>
            <p:nvPr/>
          </p:nvSpPr>
          <p:spPr>
            <a:xfrm>
              <a:off x="95810" y="1915467"/>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362" name="Google Shape;362;p44"/>
            <p:cNvSpPr/>
            <p:nvPr/>
          </p:nvSpPr>
          <p:spPr>
            <a:xfrm>
              <a:off x="95810" y="2436334"/>
              <a:ext cx="1340700" cy="1061100"/>
            </a:xfrm>
            <a:prstGeom prst="chevron">
              <a:avLst>
                <a:gd name="adj" fmla="val 70610"/>
              </a:avLst>
            </a:prstGeom>
            <a:solidFill>
              <a:srgbClr val="CF7A5C"/>
            </a:solidFill>
            <a:ln w="25400" cap="flat" cmpd="sng">
              <a:solidFill>
                <a:srgbClr val="CF7A5C"/>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3" name="Google Shape;363;p44"/>
            <p:cNvSpPr/>
            <p:nvPr/>
          </p:nvSpPr>
          <p:spPr>
            <a:xfrm>
              <a:off x="901128" y="2436334"/>
              <a:ext cx="1340700" cy="1061100"/>
            </a:xfrm>
            <a:prstGeom prst="chevron">
              <a:avLst>
                <a:gd name="adj" fmla="val 70610"/>
              </a:avLst>
            </a:prstGeom>
            <a:solidFill>
              <a:srgbClr val="CB7C63"/>
            </a:solidFill>
            <a:ln w="25400" cap="flat" cmpd="sng">
              <a:solidFill>
                <a:srgbClr val="CB7C63"/>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4" name="Google Shape;364;p44"/>
            <p:cNvSpPr/>
            <p:nvPr/>
          </p:nvSpPr>
          <p:spPr>
            <a:xfrm>
              <a:off x="1707082" y="2436334"/>
              <a:ext cx="1340700" cy="1061100"/>
            </a:xfrm>
            <a:prstGeom prst="chevron">
              <a:avLst>
                <a:gd name="adj" fmla="val 70610"/>
              </a:avLst>
            </a:prstGeom>
            <a:solidFill>
              <a:srgbClr val="C77D69"/>
            </a:solidFill>
            <a:ln w="25400" cap="flat" cmpd="sng">
              <a:solidFill>
                <a:srgbClr val="C77D69"/>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5" name="Google Shape;365;p44"/>
            <p:cNvSpPr/>
            <p:nvPr/>
          </p:nvSpPr>
          <p:spPr>
            <a:xfrm>
              <a:off x="2512400" y="2436334"/>
              <a:ext cx="1340700" cy="1061100"/>
            </a:xfrm>
            <a:prstGeom prst="chevron">
              <a:avLst>
                <a:gd name="adj" fmla="val 70610"/>
              </a:avLst>
            </a:prstGeom>
            <a:solidFill>
              <a:srgbClr val="C47F6E"/>
            </a:solidFill>
            <a:ln w="25400" cap="flat" cmpd="sng">
              <a:solidFill>
                <a:srgbClr val="C47F6E"/>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6" name="Google Shape;366;p44"/>
            <p:cNvSpPr/>
            <p:nvPr/>
          </p:nvSpPr>
          <p:spPr>
            <a:xfrm>
              <a:off x="3318354" y="2436334"/>
              <a:ext cx="1340700" cy="1061100"/>
            </a:xfrm>
            <a:prstGeom prst="chevron">
              <a:avLst>
                <a:gd name="adj" fmla="val 70610"/>
              </a:avLst>
            </a:prstGeom>
            <a:solidFill>
              <a:srgbClr val="C08274"/>
            </a:solidFill>
            <a:ln w="25400" cap="flat" cmpd="sng">
              <a:solidFill>
                <a:srgbClr val="C0827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7" name="Google Shape;367;p44"/>
            <p:cNvSpPr/>
            <p:nvPr/>
          </p:nvSpPr>
          <p:spPr>
            <a:xfrm>
              <a:off x="4123672" y="2436334"/>
              <a:ext cx="1340700" cy="1061100"/>
            </a:xfrm>
            <a:prstGeom prst="chevron">
              <a:avLst>
                <a:gd name="adj" fmla="val 70610"/>
              </a:avLst>
            </a:prstGeom>
            <a:solidFill>
              <a:srgbClr val="BC857A"/>
            </a:solidFill>
            <a:ln w="25400" cap="flat" cmpd="sng">
              <a:solidFill>
                <a:srgbClr val="BC857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8" name="Google Shape;368;p44"/>
            <p:cNvSpPr/>
            <p:nvPr/>
          </p:nvSpPr>
          <p:spPr>
            <a:xfrm>
              <a:off x="4929626" y="2436334"/>
              <a:ext cx="1340700" cy="1061100"/>
            </a:xfrm>
            <a:prstGeom prst="chevron">
              <a:avLst>
                <a:gd name="adj" fmla="val 70610"/>
              </a:avLst>
            </a:prstGeom>
            <a:solidFill>
              <a:srgbClr val="B98880"/>
            </a:solidFill>
            <a:ln w="25400" cap="flat" cmpd="sng">
              <a:solidFill>
                <a:srgbClr val="B9888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69" name="Google Shape;369;p44"/>
            <p:cNvSpPr/>
            <p:nvPr/>
          </p:nvSpPr>
          <p:spPr>
            <a:xfrm>
              <a:off x="95810" y="2542436"/>
              <a:ext cx="5804100" cy="848700"/>
            </a:xfrm>
            <a:prstGeom prst="rect">
              <a:avLst/>
            </a:prstGeom>
            <a:solidFill>
              <a:schemeClr val="lt1"/>
            </a:solidFill>
            <a:ln w="25400" cap="flat" cmpd="sng">
              <a:solidFill>
                <a:srgbClr val="C47F6E"/>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0" name="Google Shape;370;p44"/>
            <p:cNvSpPr txBox="1"/>
            <p:nvPr/>
          </p:nvSpPr>
          <p:spPr>
            <a:xfrm>
              <a:off x="95810" y="2542436"/>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LOVE</a:t>
              </a:r>
              <a:endParaRPr sz="2533">
                <a:solidFill>
                  <a:srgbClr val="000000"/>
                </a:solidFill>
                <a:latin typeface="Arial"/>
                <a:ea typeface="Arial"/>
                <a:cs typeface="Arial"/>
                <a:sym typeface="Arial"/>
              </a:endParaRPr>
            </a:p>
          </p:txBody>
        </p:sp>
        <p:sp>
          <p:nvSpPr>
            <p:cNvPr id="371" name="Google Shape;371;p44"/>
            <p:cNvSpPr/>
            <p:nvPr/>
          </p:nvSpPr>
          <p:spPr>
            <a:xfrm>
              <a:off x="95810" y="3605615"/>
              <a:ext cx="5729400" cy="520800"/>
            </a:xfrm>
            <a:prstGeom prst="rect">
              <a:avLst/>
            </a:prstGeom>
            <a:noFill/>
            <a:ln>
              <a:noFill/>
            </a:ln>
          </p:spPr>
          <p:txBody>
            <a:bodyPr spcFirstLastPara="1" wrap="square" lIns="91433" tIns="91433" rIns="91433" bIns="91433" anchor="ctr" anchorCtr="0">
              <a:noAutofit/>
            </a:bodyPr>
            <a:lstStyle/>
            <a:p>
              <a:endParaRPr sz="2400"/>
            </a:p>
          </p:txBody>
        </p:sp>
        <p:sp>
          <p:nvSpPr>
            <p:cNvPr id="372" name="Google Shape;372;p44"/>
            <p:cNvSpPr txBox="1"/>
            <p:nvPr/>
          </p:nvSpPr>
          <p:spPr>
            <a:xfrm>
              <a:off x="95810" y="3605615"/>
              <a:ext cx="5729400" cy="520800"/>
            </a:xfrm>
            <a:prstGeom prst="rect">
              <a:avLst/>
            </a:prstGeom>
            <a:noFill/>
            <a:ln>
              <a:noFill/>
            </a:ln>
          </p:spPr>
          <p:txBody>
            <a:bodyPr spcFirstLastPara="1" wrap="square" lIns="95267" tIns="95267" rIns="95267" bIns="95267" anchor="b" anchorCtr="0">
              <a:noAutofit/>
            </a:bodyPr>
            <a:lstStyle/>
            <a:p>
              <a:pPr>
                <a:lnSpc>
                  <a:spcPct val="90000"/>
                </a:lnSpc>
              </a:pPr>
              <a:r>
                <a:rPr lang="en" sz="2533">
                  <a:solidFill>
                    <a:srgbClr val="000000"/>
                  </a:solidFill>
                  <a:latin typeface="Arial"/>
                  <a:ea typeface="Arial"/>
                  <a:cs typeface="Arial"/>
                  <a:sym typeface="Arial"/>
                </a:rPr>
                <a:t> </a:t>
              </a:r>
              <a:endParaRPr sz="2533">
                <a:solidFill>
                  <a:srgbClr val="000000"/>
                </a:solidFill>
                <a:latin typeface="Arial"/>
                <a:ea typeface="Arial"/>
                <a:cs typeface="Arial"/>
                <a:sym typeface="Arial"/>
              </a:endParaRPr>
            </a:p>
          </p:txBody>
        </p:sp>
        <p:sp>
          <p:nvSpPr>
            <p:cNvPr id="373" name="Google Shape;373;p44"/>
            <p:cNvSpPr/>
            <p:nvPr/>
          </p:nvSpPr>
          <p:spPr>
            <a:xfrm>
              <a:off x="95810" y="4126482"/>
              <a:ext cx="1340700" cy="1061100"/>
            </a:xfrm>
            <a:prstGeom prst="chevron">
              <a:avLst>
                <a:gd name="adj" fmla="val 70610"/>
              </a:avLst>
            </a:prstGeom>
            <a:solidFill>
              <a:srgbClr val="B68B85"/>
            </a:solidFill>
            <a:ln w="25400" cap="flat" cmpd="sng">
              <a:solidFill>
                <a:srgbClr val="B68B85"/>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4" name="Google Shape;374;p44"/>
            <p:cNvSpPr/>
            <p:nvPr/>
          </p:nvSpPr>
          <p:spPr>
            <a:xfrm>
              <a:off x="901128" y="4126482"/>
              <a:ext cx="1340700" cy="1061100"/>
            </a:xfrm>
            <a:prstGeom prst="chevron">
              <a:avLst>
                <a:gd name="adj" fmla="val 70610"/>
              </a:avLst>
            </a:prstGeom>
            <a:solidFill>
              <a:srgbClr val="B38E8A"/>
            </a:solidFill>
            <a:ln w="25400" cap="flat" cmpd="sng">
              <a:solidFill>
                <a:srgbClr val="B38E8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5" name="Google Shape;375;p44"/>
            <p:cNvSpPr/>
            <p:nvPr/>
          </p:nvSpPr>
          <p:spPr>
            <a:xfrm>
              <a:off x="1707082" y="4126482"/>
              <a:ext cx="1340700" cy="1061100"/>
            </a:xfrm>
            <a:prstGeom prst="chevron">
              <a:avLst>
                <a:gd name="adj" fmla="val 70610"/>
              </a:avLst>
            </a:prstGeom>
            <a:solidFill>
              <a:srgbClr val="AF9390"/>
            </a:solidFill>
            <a:ln w="25400" cap="flat" cmpd="sng">
              <a:solidFill>
                <a:srgbClr val="AF9390"/>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6" name="Google Shape;376;p44"/>
            <p:cNvSpPr/>
            <p:nvPr/>
          </p:nvSpPr>
          <p:spPr>
            <a:xfrm>
              <a:off x="2512400" y="4126482"/>
              <a:ext cx="1340700" cy="1061100"/>
            </a:xfrm>
            <a:prstGeom prst="chevron">
              <a:avLst>
                <a:gd name="adj" fmla="val 70610"/>
              </a:avLst>
            </a:prstGeom>
            <a:solidFill>
              <a:srgbClr val="AD9695"/>
            </a:solidFill>
            <a:ln w="25400" cap="flat" cmpd="sng">
              <a:solidFill>
                <a:srgbClr val="AD9695"/>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7" name="Google Shape;377;p44"/>
            <p:cNvSpPr/>
            <p:nvPr/>
          </p:nvSpPr>
          <p:spPr>
            <a:xfrm>
              <a:off x="3318354" y="4126482"/>
              <a:ext cx="1340700" cy="1061100"/>
            </a:xfrm>
            <a:prstGeom prst="chevron">
              <a:avLst>
                <a:gd name="adj" fmla="val 70610"/>
              </a:avLst>
            </a:prstGeom>
            <a:solidFill>
              <a:srgbClr val="AA9B9A"/>
            </a:solidFill>
            <a:ln w="25400" cap="flat" cmpd="sng">
              <a:solidFill>
                <a:srgbClr val="AA9B9A"/>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8" name="Google Shape;378;p44"/>
            <p:cNvSpPr/>
            <p:nvPr/>
          </p:nvSpPr>
          <p:spPr>
            <a:xfrm>
              <a:off x="4123672" y="4126482"/>
              <a:ext cx="1340700" cy="1061100"/>
            </a:xfrm>
            <a:prstGeom prst="chevron">
              <a:avLst>
                <a:gd name="adj" fmla="val 70610"/>
              </a:avLst>
            </a:prstGeom>
            <a:solidFill>
              <a:srgbClr val="A79F9F"/>
            </a:solidFill>
            <a:ln w="25400" cap="flat" cmpd="sng">
              <a:solidFill>
                <a:srgbClr val="A79F9F"/>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79" name="Google Shape;379;p44"/>
            <p:cNvSpPr/>
            <p:nvPr/>
          </p:nvSpPr>
          <p:spPr>
            <a:xfrm>
              <a:off x="4929626" y="4126482"/>
              <a:ext cx="1340700" cy="1061100"/>
            </a:xfrm>
            <a:prstGeom prst="chevron">
              <a:avLst>
                <a:gd name="adj" fmla="val 70610"/>
              </a:avLst>
            </a:prstGeom>
            <a:solidFill>
              <a:srgbClr val="A4A4A4"/>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80" name="Google Shape;380;p44"/>
            <p:cNvSpPr/>
            <p:nvPr/>
          </p:nvSpPr>
          <p:spPr>
            <a:xfrm>
              <a:off x="95810" y="4232584"/>
              <a:ext cx="5804100" cy="848700"/>
            </a:xfrm>
            <a:prstGeom prst="rect">
              <a:avLst/>
            </a:prstGeom>
            <a:solidFill>
              <a:schemeClr val="lt1"/>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81" name="Google Shape;381;p44"/>
            <p:cNvSpPr txBox="1"/>
            <p:nvPr/>
          </p:nvSpPr>
          <p:spPr>
            <a:xfrm>
              <a:off x="95810" y="4232584"/>
              <a:ext cx="5804100" cy="848700"/>
            </a:xfrm>
            <a:prstGeom prst="rect">
              <a:avLst/>
            </a:prstGeom>
            <a:noFill/>
            <a:ln>
              <a:noFill/>
            </a:ln>
          </p:spPr>
          <p:txBody>
            <a:bodyPr spcFirstLastPara="1" wrap="square" lIns="63500" tIns="63500" rIns="63500" bIns="63500" anchor="ctr" anchorCtr="0">
              <a:noAutofit/>
            </a:bodyPr>
            <a:lstStyle/>
            <a:p>
              <a:pPr>
                <a:lnSpc>
                  <a:spcPct val="90000"/>
                </a:lnSpc>
              </a:pPr>
              <a:r>
                <a:rPr lang="en" sz="2533">
                  <a:solidFill>
                    <a:srgbClr val="000000"/>
                  </a:solidFill>
                  <a:latin typeface="Arial"/>
                  <a:ea typeface="Arial"/>
                  <a:cs typeface="Arial"/>
                  <a:sym typeface="Arial"/>
                </a:rPr>
                <a:t>PLAY</a:t>
              </a:r>
              <a:endParaRPr sz="2533">
                <a:solidFill>
                  <a:srgbClr val="000000"/>
                </a:solidFill>
                <a:latin typeface="Arial"/>
                <a:ea typeface="Arial"/>
                <a:cs typeface="Arial"/>
                <a:sym typeface="Arial"/>
              </a:endParaRPr>
            </a:p>
          </p:txBody>
        </p:sp>
      </p:grpSp>
      <p:grpSp>
        <p:nvGrpSpPr>
          <p:cNvPr id="382" name="Google Shape;382;p44"/>
          <p:cNvGrpSpPr/>
          <p:nvPr/>
        </p:nvGrpSpPr>
        <p:grpSpPr>
          <a:xfrm>
            <a:off x="5131603" y="5257587"/>
            <a:ext cx="6174516" cy="1061100"/>
            <a:chOff x="4911109" y="5276192"/>
            <a:chExt cx="6174516" cy="1061100"/>
          </a:xfrm>
        </p:grpSpPr>
        <p:sp>
          <p:nvSpPr>
            <p:cNvPr id="383" name="Google Shape;383;p44"/>
            <p:cNvSpPr/>
            <p:nvPr/>
          </p:nvSpPr>
          <p:spPr>
            <a:xfrm>
              <a:off x="4911109" y="5276192"/>
              <a:ext cx="1340700" cy="1061100"/>
            </a:xfrm>
            <a:prstGeom prst="chevron">
              <a:avLst>
                <a:gd name="adj" fmla="val 70610"/>
              </a:avLst>
            </a:prstGeom>
            <a:solidFill>
              <a:srgbClr val="B68B85"/>
            </a:solidFill>
            <a:ln w="25400" cap="flat" cmpd="sng">
              <a:solidFill>
                <a:srgbClr val="B68B85"/>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4" name="Google Shape;384;p44"/>
            <p:cNvSpPr/>
            <p:nvPr/>
          </p:nvSpPr>
          <p:spPr>
            <a:xfrm>
              <a:off x="5716427" y="5276192"/>
              <a:ext cx="1340700" cy="1061100"/>
            </a:xfrm>
            <a:prstGeom prst="chevron">
              <a:avLst>
                <a:gd name="adj" fmla="val 70610"/>
              </a:avLst>
            </a:prstGeom>
            <a:solidFill>
              <a:srgbClr val="B38E8A"/>
            </a:solidFill>
            <a:ln w="25400" cap="flat" cmpd="sng">
              <a:solidFill>
                <a:srgbClr val="B38E8A"/>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5" name="Google Shape;385;p44"/>
            <p:cNvSpPr/>
            <p:nvPr/>
          </p:nvSpPr>
          <p:spPr>
            <a:xfrm>
              <a:off x="6522381" y="5276192"/>
              <a:ext cx="1340700" cy="1061100"/>
            </a:xfrm>
            <a:prstGeom prst="chevron">
              <a:avLst>
                <a:gd name="adj" fmla="val 70610"/>
              </a:avLst>
            </a:prstGeom>
            <a:solidFill>
              <a:srgbClr val="AF9390"/>
            </a:solidFill>
            <a:ln w="25400" cap="flat" cmpd="sng">
              <a:solidFill>
                <a:srgbClr val="AF9390"/>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6" name="Google Shape;386;p44"/>
            <p:cNvSpPr/>
            <p:nvPr/>
          </p:nvSpPr>
          <p:spPr>
            <a:xfrm>
              <a:off x="7327699" y="5276192"/>
              <a:ext cx="1340700" cy="1061100"/>
            </a:xfrm>
            <a:prstGeom prst="chevron">
              <a:avLst>
                <a:gd name="adj" fmla="val 70610"/>
              </a:avLst>
            </a:prstGeom>
            <a:solidFill>
              <a:srgbClr val="AD9695"/>
            </a:solidFill>
            <a:ln w="25400" cap="flat" cmpd="sng">
              <a:solidFill>
                <a:srgbClr val="AD9695"/>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7" name="Google Shape;387;p44"/>
            <p:cNvSpPr/>
            <p:nvPr/>
          </p:nvSpPr>
          <p:spPr>
            <a:xfrm>
              <a:off x="8133653" y="5276192"/>
              <a:ext cx="1340700" cy="1061100"/>
            </a:xfrm>
            <a:prstGeom prst="chevron">
              <a:avLst>
                <a:gd name="adj" fmla="val 70610"/>
              </a:avLst>
            </a:prstGeom>
            <a:solidFill>
              <a:srgbClr val="AA9B9A"/>
            </a:solidFill>
            <a:ln w="25400" cap="flat" cmpd="sng">
              <a:solidFill>
                <a:srgbClr val="AA9B9A"/>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8" name="Google Shape;388;p44"/>
            <p:cNvSpPr/>
            <p:nvPr/>
          </p:nvSpPr>
          <p:spPr>
            <a:xfrm>
              <a:off x="8938971" y="5276192"/>
              <a:ext cx="1340700" cy="1061100"/>
            </a:xfrm>
            <a:prstGeom prst="chevron">
              <a:avLst>
                <a:gd name="adj" fmla="val 70610"/>
              </a:avLst>
            </a:prstGeom>
            <a:solidFill>
              <a:srgbClr val="A79F9F"/>
            </a:solidFill>
            <a:ln w="25400" cap="flat" cmpd="sng">
              <a:solidFill>
                <a:srgbClr val="A79F9F"/>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sp>
          <p:nvSpPr>
            <p:cNvPr id="389" name="Google Shape;389;p44"/>
            <p:cNvSpPr/>
            <p:nvPr/>
          </p:nvSpPr>
          <p:spPr>
            <a:xfrm>
              <a:off x="9744925" y="5276192"/>
              <a:ext cx="1340700" cy="1061100"/>
            </a:xfrm>
            <a:prstGeom prst="chevron">
              <a:avLst>
                <a:gd name="adj" fmla="val 70610"/>
              </a:avLst>
            </a:prstGeom>
            <a:solidFill>
              <a:srgbClr val="A4A4A4"/>
            </a:solidFill>
            <a:ln w="25400" cap="flat" cmpd="sng">
              <a:solidFill>
                <a:srgbClr val="A4A4A4"/>
              </a:solidFill>
              <a:prstDash val="solid"/>
              <a:round/>
              <a:headEnd type="none" w="sm" len="sm"/>
              <a:tailEnd type="none" w="sm" len="sm"/>
            </a:ln>
          </p:spPr>
          <p:txBody>
            <a:bodyPr spcFirstLastPara="1" wrap="square" lIns="91433" tIns="45700" rIns="91433" bIns="45700" anchor="t" anchorCtr="0">
              <a:noAutofit/>
            </a:bodyPr>
            <a:lstStyle/>
            <a:p>
              <a:endParaRPr sz="1467">
                <a:solidFill>
                  <a:schemeClr val="lt1"/>
                </a:solidFill>
                <a:latin typeface="Arial"/>
                <a:ea typeface="Arial"/>
                <a:cs typeface="Arial"/>
                <a:sym typeface="Arial"/>
              </a:endParaRPr>
            </a:p>
          </p:txBody>
        </p:sp>
        <p:grpSp>
          <p:nvGrpSpPr>
            <p:cNvPr id="390" name="Google Shape;390;p44"/>
            <p:cNvGrpSpPr/>
            <p:nvPr/>
          </p:nvGrpSpPr>
          <p:grpSpPr>
            <a:xfrm>
              <a:off x="4911109" y="5382294"/>
              <a:ext cx="5804100" cy="848700"/>
              <a:chOff x="95810" y="4232584"/>
              <a:chExt cx="5804100" cy="848700"/>
            </a:xfrm>
          </p:grpSpPr>
          <p:sp>
            <p:nvSpPr>
              <p:cNvPr id="391" name="Google Shape;391;p44"/>
              <p:cNvSpPr/>
              <p:nvPr/>
            </p:nvSpPr>
            <p:spPr>
              <a:xfrm>
                <a:off x="95810" y="4232584"/>
                <a:ext cx="5804100" cy="848700"/>
              </a:xfrm>
              <a:prstGeom prst="rect">
                <a:avLst/>
              </a:prstGeom>
              <a:solidFill>
                <a:schemeClr val="lt1"/>
              </a:solidFill>
              <a:ln w="25400" cap="flat" cmpd="sng">
                <a:solidFill>
                  <a:srgbClr val="A4A4A4"/>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392" name="Google Shape;392;p44"/>
              <p:cNvSpPr/>
              <p:nvPr/>
            </p:nvSpPr>
            <p:spPr>
              <a:xfrm>
                <a:off x="95810" y="4232584"/>
                <a:ext cx="5804100" cy="848700"/>
              </a:xfrm>
              <a:prstGeom prst="rect">
                <a:avLst/>
              </a:prstGeom>
              <a:noFill/>
              <a:ln>
                <a:noFill/>
              </a:ln>
            </p:spPr>
            <p:txBody>
              <a:bodyPr spcFirstLastPara="1" wrap="square" lIns="91433" tIns="91433" rIns="91433" bIns="91433" anchor="ctr" anchorCtr="0">
                <a:noAutofit/>
              </a:bodyPr>
              <a:lstStyle/>
              <a:p>
                <a:pPr>
                  <a:lnSpc>
                    <a:spcPct val="90000"/>
                  </a:lnSpc>
                </a:pPr>
                <a:r>
                  <a:rPr lang="en" sz="2400">
                    <a:solidFill>
                      <a:schemeClr val="dk1"/>
                    </a:solidFill>
                    <a:latin typeface="Arial"/>
                    <a:ea typeface="Arial"/>
                    <a:cs typeface="Arial"/>
                    <a:sym typeface="Arial"/>
                  </a:rPr>
                  <a:t>WORK</a:t>
                </a:r>
                <a:endParaRPr sz="2400">
                  <a:solidFill>
                    <a:schemeClr val="dk1"/>
                  </a:solidFill>
                  <a:latin typeface="Arial"/>
                  <a:ea typeface="Arial"/>
                  <a:cs typeface="Arial"/>
                  <a:sym typeface="Arial"/>
                </a:endParaRPr>
              </a:p>
            </p:txBody>
          </p:sp>
        </p:grpSp>
      </p:grpSp>
      <p:sp>
        <p:nvSpPr>
          <p:cNvPr id="393" name="Google Shape;393;p44"/>
          <p:cNvSpPr txBox="1"/>
          <p:nvPr/>
        </p:nvSpPr>
        <p:spPr>
          <a:xfrm>
            <a:off x="273190" y="197468"/>
            <a:ext cx="4814800" cy="1745600"/>
          </a:xfrm>
          <a:prstGeom prst="rect">
            <a:avLst/>
          </a:prstGeom>
          <a:noFill/>
          <a:ln>
            <a:noFill/>
          </a:ln>
          <a:effectLst>
            <a:outerShdw blurRad="190500" dist="228600" dir="2700000" algn="ctr">
              <a:srgbClr val="000000">
                <a:alpha val="29800"/>
              </a:srgbClr>
            </a:outerShdw>
          </a:effectLst>
        </p:spPr>
        <p:txBody>
          <a:bodyPr spcFirstLastPara="1" wrap="square" lIns="91433" tIns="91433" rIns="91433" bIns="91433" anchor="ctr" anchorCtr="0">
            <a:noAutofit/>
          </a:bodyPr>
          <a:lstStyle/>
          <a:p>
            <a:r>
              <a:rPr lang="en" sz="4000" b="1">
                <a:solidFill>
                  <a:schemeClr val="bg1"/>
                </a:solidFill>
                <a:latin typeface="Arial" panose="020B0604020202020204" pitchFamily="34" charset="0"/>
                <a:ea typeface="Avenir"/>
                <a:cs typeface="Arial" panose="020B0604020202020204" pitchFamily="34" charset="0"/>
                <a:sym typeface="Avenir"/>
              </a:rPr>
              <a:t>Fill your dashboard</a:t>
            </a:r>
            <a:endParaRPr sz="1467">
              <a:solidFill>
                <a:schemeClr val="bg1"/>
              </a:solidFill>
              <a:latin typeface="Arial" panose="020B0604020202020204" pitchFamily="34" charset="0"/>
              <a:cs typeface="Arial" panose="020B0604020202020204" pitchFamily="34" charset="0"/>
            </a:endParaRPr>
          </a:p>
        </p:txBody>
      </p:sp>
      <p:sp>
        <p:nvSpPr>
          <p:cNvPr id="49" name="Rectangle 48"/>
          <p:cNvSpPr/>
          <p:nvPr/>
        </p:nvSpPr>
        <p:spPr>
          <a:xfrm>
            <a:off x="2774861" y="6484206"/>
            <a:ext cx="9417139" cy="338554"/>
          </a:xfrm>
          <a:prstGeom prst="rect">
            <a:avLst/>
          </a:prstGeom>
        </p:spPr>
        <p:txBody>
          <a:bodyPr wrap="square">
            <a:spAutoFit/>
          </a:bodyPr>
          <a:lstStyle/>
          <a:p>
            <a:pPr algn="r"/>
            <a:r>
              <a:rPr lang="ru-RU" sz="1600">
                <a:solidFill>
                  <a:schemeClr val="bg1"/>
                </a:solidFill>
                <a:latin typeface="Arial" panose="020B0604020202020204" pitchFamily="34" charset="0"/>
                <a:cs typeface="Arial" panose="020B0604020202020204" pitchFamily="34" charset="0"/>
              </a:rPr>
              <a:t>©</a:t>
            </a:r>
            <a:r>
              <a:rPr lang="en-US" sz="1600">
                <a:solidFill>
                  <a:schemeClr val="bg1"/>
                </a:solidFill>
                <a:latin typeface="Arial" panose="020B0604020202020204" pitchFamily="34" charset="0"/>
                <a:cs typeface="Arial" panose="020B0604020202020204" pitchFamily="34" charset="0"/>
              </a:rPr>
              <a:t>lidia.rauramo@aalto.fi</a:t>
            </a:r>
            <a:endParaRPr lang="en-US" sz="1600">
              <a:solidFill>
                <a:schemeClr val="bg1"/>
              </a:solidFill>
            </a:endParaRPr>
          </a:p>
        </p:txBody>
      </p:sp>
    </p:spTree>
    <p:extLst>
      <p:ext uri="{BB962C8B-B14F-4D97-AF65-F5344CB8AC3E}">
        <p14:creationId xmlns:p14="http://schemas.microsoft.com/office/powerpoint/2010/main" val="588590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Google Shape;400;p45"/>
          <p:cNvSpPr txBox="1"/>
          <p:nvPr/>
        </p:nvSpPr>
        <p:spPr>
          <a:xfrm>
            <a:off x="1907628" y="2489173"/>
            <a:ext cx="8376400" cy="1880000"/>
          </a:xfrm>
          <a:prstGeom prst="rect">
            <a:avLst/>
          </a:prstGeom>
          <a:noFill/>
          <a:ln>
            <a:noFill/>
          </a:ln>
          <a:effectLst>
            <a:outerShdw blurRad="190500" dist="228600" dir="2700000" algn="ctr">
              <a:srgbClr val="000000">
                <a:alpha val="29800"/>
              </a:srgbClr>
            </a:outerShdw>
          </a:effectLst>
        </p:spPr>
        <p:txBody>
          <a:bodyPr spcFirstLastPara="1" wrap="square" lIns="91433" tIns="91433" rIns="91433" bIns="91433" anchor="ctr" anchorCtr="0">
            <a:noAutofit/>
          </a:bodyPr>
          <a:lstStyle/>
          <a:p>
            <a:pPr algn="ctr"/>
            <a:r>
              <a:rPr lang="en" sz="4000" b="1">
                <a:solidFill>
                  <a:schemeClr val="bg1"/>
                </a:solidFill>
                <a:latin typeface="Arial" panose="020B0604020202020204" pitchFamily="34" charset="0"/>
                <a:ea typeface="Montserrat"/>
                <a:cs typeface="Arial" panose="020B0604020202020204" pitchFamily="34" charset="0"/>
                <a:sym typeface="Montserrat"/>
              </a:rPr>
              <a:t>Are you happy right now with where your gauges stand in each of these four areas?</a:t>
            </a:r>
            <a:endParaRPr sz="1467" b="1">
              <a:solidFill>
                <a:schemeClr val="bg1"/>
              </a:solidFill>
              <a:latin typeface="Arial" panose="020B0604020202020204" pitchFamily="34" charset="0"/>
              <a:ea typeface="Montserrat"/>
              <a:cs typeface="Arial" panose="020B0604020202020204" pitchFamily="34" charset="0"/>
              <a:sym typeface="Montserrat"/>
            </a:endParaRPr>
          </a:p>
        </p:txBody>
      </p:sp>
      <p:sp>
        <p:nvSpPr>
          <p:cNvPr id="4" name="Rectangle 3"/>
          <p:cNvSpPr/>
          <p:nvPr/>
        </p:nvSpPr>
        <p:spPr>
          <a:xfrm>
            <a:off x="2774861" y="6484206"/>
            <a:ext cx="9417139" cy="338554"/>
          </a:xfrm>
          <a:prstGeom prst="rect">
            <a:avLst/>
          </a:prstGeom>
        </p:spPr>
        <p:txBody>
          <a:bodyPr wrap="square">
            <a:spAutoFit/>
          </a:bodyPr>
          <a:lstStyle/>
          <a:p>
            <a:pPr algn="r"/>
            <a:r>
              <a:rPr lang="ru-RU" sz="1600">
                <a:solidFill>
                  <a:schemeClr val="bg1"/>
                </a:solidFill>
                <a:latin typeface="Arial" panose="020B0604020202020204" pitchFamily="34" charset="0"/>
                <a:cs typeface="Arial" panose="020B0604020202020204" pitchFamily="34" charset="0"/>
              </a:rPr>
              <a:t>©</a:t>
            </a:r>
            <a:r>
              <a:rPr lang="en-US" sz="1600">
                <a:solidFill>
                  <a:schemeClr val="bg1"/>
                </a:solidFill>
                <a:latin typeface="Arial" panose="020B0604020202020204" pitchFamily="34" charset="0"/>
                <a:cs typeface="Arial" panose="020B0604020202020204" pitchFamily="34" charset="0"/>
              </a:rPr>
              <a:t>lidia.rauramo@aalto.fi</a:t>
            </a:r>
            <a:endParaRPr lang="en-US" sz="1600">
              <a:solidFill>
                <a:schemeClr val="bg1"/>
              </a:solidFill>
            </a:endParaRPr>
          </a:p>
        </p:txBody>
      </p:sp>
    </p:spTree>
    <p:extLst>
      <p:ext uri="{BB962C8B-B14F-4D97-AF65-F5344CB8AC3E}">
        <p14:creationId xmlns:p14="http://schemas.microsoft.com/office/powerpoint/2010/main" val="802578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9BC73-C1E5-4735-B052-EE2F545D68D0}"/>
              </a:ext>
            </a:extLst>
          </p:cNvPr>
          <p:cNvSpPr>
            <a:spLocks noGrp="1"/>
          </p:cNvSpPr>
          <p:nvPr>
            <p:ph idx="1"/>
          </p:nvPr>
        </p:nvSpPr>
        <p:spPr/>
        <p:txBody>
          <a:bodyPr vert="horz" lIns="91440" tIns="45720" rIns="91440" bIns="45720" rtlCol="0" anchor="t">
            <a:normAutofit/>
          </a:bodyPr>
          <a:lstStyle/>
          <a:p>
            <a:pPr marL="0" indent="0">
              <a:buNone/>
            </a:pPr>
            <a:endParaRPr lang="en-US"/>
          </a:p>
          <a:p>
            <a:pPr marL="0" indent="0">
              <a:buNone/>
            </a:pPr>
            <a:endParaRPr lang="en-US"/>
          </a:p>
          <a:p>
            <a:pPr marL="0" indent="0" algn="ctr">
              <a:buNone/>
            </a:pPr>
            <a:r>
              <a:rPr lang="en-US" sz="6000" i="1">
                <a:latin typeface="Arial"/>
                <a:ea typeface="Cambria"/>
                <a:cs typeface="Arial"/>
              </a:rPr>
              <a:t>"</a:t>
            </a:r>
            <a:r>
              <a:rPr lang="en-US" sz="6000" b="1" i="1">
                <a:latin typeface="Arial"/>
                <a:ea typeface="Cambria"/>
                <a:cs typeface="Times New Roman"/>
              </a:rPr>
              <a:t>You have to charge your batteries with more energy than you draw out of them"</a:t>
            </a:r>
            <a:endParaRPr lang="fi-FI" sz="6000" i="1">
              <a:latin typeface="Arial"/>
              <a:ea typeface="Cambria"/>
            </a:endParaRPr>
          </a:p>
        </p:txBody>
      </p:sp>
      <p:sp>
        <p:nvSpPr>
          <p:cNvPr id="5" name="Title 4">
            <a:extLst>
              <a:ext uri="{FF2B5EF4-FFF2-40B4-BE49-F238E27FC236}">
                <a16:creationId xmlns:a16="http://schemas.microsoft.com/office/drawing/2014/main" id="{AD2B9740-1632-7466-333E-56979E9E13CB}"/>
              </a:ext>
            </a:extLst>
          </p:cNvPr>
          <p:cNvSpPr>
            <a:spLocks noGrp="1"/>
          </p:cNvSpPr>
          <p:nvPr>
            <p:ph type="title"/>
          </p:nvPr>
        </p:nvSpPr>
        <p:spPr/>
        <p:txBody>
          <a:bodyPr>
            <a:normAutofit fontScale="90000"/>
          </a:bodyPr>
          <a:lstStyle/>
          <a:p>
            <a:r>
              <a:rPr lang="en-US" sz="6000" b="1">
                <a:latin typeface="Arial"/>
                <a:cs typeface="Arial"/>
              </a:rPr>
              <a:t>Build your inner core</a:t>
            </a:r>
            <a:endParaRPr lang="en-US"/>
          </a:p>
        </p:txBody>
      </p:sp>
      <p:sp>
        <p:nvSpPr>
          <p:cNvPr id="4" name="Subtitle 2">
            <a:extLst>
              <a:ext uri="{FF2B5EF4-FFF2-40B4-BE49-F238E27FC236}">
                <a16:creationId xmlns:a16="http://schemas.microsoft.com/office/drawing/2014/main" id="{9A358297-747F-704E-2EBC-C030CB58862D}"/>
              </a:ext>
            </a:extLst>
          </p:cNvPr>
          <p:cNvSpPr txBox="1">
            <a:spLocks/>
          </p:cNvSpPr>
          <p:nvPr/>
        </p:nvSpPr>
        <p:spPr>
          <a:xfrm>
            <a:off x="4705564" y="5010495"/>
            <a:ext cx="6085726" cy="567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a:latin typeface="Times New Roman"/>
                <a:cs typeface="Times New Roman"/>
              </a:rPr>
              <a:t>Aki </a:t>
            </a:r>
            <a:r>
              <a:rPr lang="en-US" err="1">
                <a:latin typeface="Times New Roman"/>
                <a:cs typeface="Times New Roman"/>
              </a:rPr>
              <a:t>Hintsa</a:t>
            </a:r>
            <a:r>
              <a:rPr lang="en-US">
                <a:latin typeface="Times New Roman"/>
                <a:cs typeface="Times New Roman"/>
              </a:rPr>
              <a:t>, The Core</a:t>
            </a:r>
            <a:endParaRPr lang="en-US"/>
          </a:p>
          <a:p>
            <a:pPr marL="0" indent="0">
              <a:buNone/>
            </a:pPr>
            <a:endParaRPr lang="en-US">
              <a:latin typeface="-apple-system"/>
            </a:endParaRPr>
          </a:p>
        </p:txBody>
      </p:sp>
      <p:sp>
        <p:nvSpPr>
          <p:cNvPr id="6" name="Subtitle 2">
            <a:extLst>
              <a:ext uri="{FF2B5EF4-FFF2-40B4-BE49-F238E27FC236}">
                <a16:creationId xmlns:a16="http://schemas.microsoft.com/office/drawing/2014/main" id="{477B6BCB-05CC-0624-77A1-21E0E246A2D4}"/>
              </a:ext>
            </a:extLst>
          </p:cNvPr>
          <p:cNvSpPr txBox="1">
            <a:spLocks/>
          </p:cNvSpPr>
          <p:nvPr/>
        </p:nvSpPr>
        <p:spPr>
          <a:xfrm>
            <a:off x="5854426"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220418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4847-F6F2-5FBA-BB7B-F17201F9FE0D}"/>
              </a:ext>
            </a:extLst>
          </p:cNvPr>
          <p:cNvSpPr>
            <a:spLocks noGrp="1"/>
          </p:cNvSpPr>
          <p:nvPr>
            <p:ph type="ctrTitle"/>
          </p:nvPr>
        </p:nvSpPr>
        <p:spPr>
          <a:xfrm>
            <a:off x="1524000" y="2086191"/>
            <a:ext cx="9144000" cy="1675104"/>
          </a:xfrm>
        </p:spPr>
        <p:txBody>
          <a:bodyPr>
            <a:normAutofit/>
          </a:bodyPr>
          <a:lstStyle/>
          <a:p>
            <a:r>
              <a:rPr lang="en-US" sz="6600"/>
              <a:t>GLE kick-off survey</a:t>
            </a:r>
          </a:p>
        </p:txBody>
      </p:sp>
    </p:spTree>
    <p:extLst>
      <p:ext uri="{BB962C8B-B14F-4D97-AF65-F5344CB8AC3E}">
        <p14:creationId xmlns:p14="http://schemas.microsoft.com/office/powerpoint/2010/main" val="343312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1" y="-13331"/>
            <a:ext cx="6502400" cy="6871331"/>
          </a:xfrm>
          <a:prstGeom prst="rect">
            <a:avLst/>
          </a:prstGeom>
        </p:spPr>
      </p:pic>
      <p:sp>
        <p:nvSpPr>
          <p:cNvPr id="3" name="Content Placeholder 2">
            <a:extLst>
              <a:ext uri="{FF2B5EF4-FFF2-40B4-BE49-F238E27FC236}">
                <a16:creationId xmlns:a16="http://schemas.microsoft.com/office/drawing/2014/main" id="{AD4FB613-8B37-40B0-B67F-1A074ED231A3}"/>
              </a:ext>
            </a:extLst>
          </p:cNvPr>
          <p:cNvSpPr txBox="1">
            <a:spLocks/>
          </p:cNvSpPr>
          <p:nvPr/>
        </p:nvSpPr>
        <p:spPr>
          <a:xfrm>
            <a:off x="549805" y="653738"/>
            <a:ext cx="4967076" cy="4558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600"/>
              </a:spcBef>
              <a:spcAft>
                <a:spcPts val="600"/>
              </a:spcAft>
              <a:buFont typeface="Arial" panose="020B0604020202020204" pitchFamily="34" charset="0"/>
              <a:buNone/>
            </a:pPr>
            <a:r>
              <a:rPr lang="en-US" sz="3600" b="1">
                <a:solidFill>
                  <a:srgbClr val="105151"/>
                </a:solidFill>
                <a:latin typeface="Arial" panose="020B0604020202020204" pitchFamily="34" charset="0"/>
                <a:ea typeface="Calibri" panose="020F0502020204030204" pitchFamily="34" charset="0"/>
                <a:cs typeface="Arial" panose="020B0604020202020204" pitchFamily="34" charset="0"/>
              </a:rPr>
              <a:t>XXI century typical human</a:t>
            </a:r>
          </a:p>
        </p:txBody>
      </p:sp>
      <p:sp>
        <p:nvSpPr>
          <p:cNvPr id="4" name="Subtitle 2">
            <a:extLst>
              <a:ext uri="{FF2B5EF4-FFF2-40B4-BE49-F238E27FC236}">
                <a16:creationId xmlns:a16="http://schemas.microsoft.com/office/drawing/2014/main" id="{477B6BCB-05CC-0624-77A1-21E0E246A2D4}"/>
              </a:ext>
            </a:extLst>
          </p:cNvPr>
          <p:cNvSpPr txBox="1">
            <a:spLocks/>
          </p:cNvSpPr>
          <p:nvPr/>
        </p:nvSpPr>
        <p:spPr>
          <a:xfrm>
            <a:off x="115782" y="6441513"/>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Tree>
    <p:extLst>
      <p:ext uri="{BB962C8B-B14F-4D97-AF65-F5344CB8AC3E}">
        <p14:creationId xmlns:p14="http://schemas.microsoft.com/office/powerpoint/2010/main" val="3352705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58B9E-5D29-9E43-A8E1-716FEF955048}"/>
              </a:ext>
            </a:extLst>
          </p:cNvPr>
          <p:cNvSpPr>
            <a:spLocks noGrp="1"/>
          </p:cNvSpPr>
          <p:nvPr>
            <p:ph idx="1"/>
          </p:nvPr>
        </p:nvSpPr>
        <p:spPr>
          <a:xfrm>
            <a:off x="3282844" y="1618938"/>
            <a:ext cx="8225215" cy="4558025"/>
          </a:xfrm>
        </p:spPr>
        <p:txBody>
          <a:bodyPr>
            <a:normAutofit/>
          </a:bodyPr>
          <a:lstStyle/>
          <a:p>
            <a:pPr marL="0" marR="0" indent="0" algn="just">
              <a:lnSpc>
                <a:spcPct val="107000"/>
              </a:lnSpc>
              <a:spcBef>
                <a:spcPts val="600"/>
              </a:spcBef>
              <a:spcAft>
                <a:spcPts val="600"/>
              </a:spcAft>
              <a:buNone/>
            </a:pPr>
            <a:r>
              <a:rPr lang="en-US" sz="4400" i="1">
                <a:solidFill>
                  <a:srgbClr val="105151"/>
                </a:solidFill>
                <a:effectLst/>
                <a:ea typeface="Calibri" panose="020F0502020204030204" pitchFamily="34" charset="0"/>
              </a:rPr>
              <a:t>“</a:t>
            </a:r>
            <a:r>
              <a:rPr lang="en-US" sz="4400" b="1" i="1">
                <a:solidFill>
                  <a:srgbClr val="105151"/>
                </a:solidFill>
                <a:effectLst/>
                <a:ea typeface="Calibri" panose="020F0502020204030204" pitchFamily="34" charset="0"/>
              </a:rPr>
              <a:t>Throughout whole my adult life, I have had this feeling that I do not do enough</a:t>
            </a:r>
            <a:r>
              <a:rPr lang="en-US" sz="4400" i="1">
                <a:solidFill>
                  <a:srgbClr val="105151"/>
                </a:solidFill>
                <a:effectLst/>
                <a:ea typeface="Calibri" panose="020F0502020204030204" pitchFamily="34" charset="0"/>
              </a:rPr>
              <a:t>”</a:t>
            </a:r>
          </a:p>
          <a:p>
            <a:pPr marL="0" marR="0" indent="0" algn="r">
              <a:lnSpc>
                <a:spcPct val="107000"/>
              </a:lnSpc>
              <a:spcBef>
                <a:spcPts val="600"/>
              </a:spcBef>
              <a:spcAft>
                <a:spcPts val="600"/>
              </a:spcAft>
              <a:buNone/>
            </a:pPr>
            <a:r>
              <a:rPr lang="en" i="1">
                <a:solidFill>
                  <a:srgbClr val="105151"/>
                </a:solidFill>
                <a:effectLst/>
                <a:ea typeface="Calibri" panose="020F0502020204030204" pitchFamily="34" charset="0"/>
              </a:rPr>
              <a:t>GLE student 2021-2022</a:t>
            </a:r>
            <a:endParaRPr lang="en-US">
              <a:solidFill>
                <a:srgbClr val="105151"/>
              </a:solidFill>
              <a:effectLst/>
              <a:ea typeface="Calibri" panose="020F0502020204030204" pitchFamily="34" charset="0"/>
            </a:endParaRPr>
          </a:p>
        </p:txBody>
      </p:sp>
      <p:sp>
        <p:nvSpPr>
          <p:cNvPr id="4" name="Rectangle 3"/>
          <p:cNvSpPr/>
          <p:nvPr/>
        </p:nvSpPr>
        <p:spPr>
          <a:xfrm>
            <a:off x="520700" y="252907"/>
            <a:ext cx="11049000" cy="707886"/>
          </a:xfrm>
          <a:prstGeom prst="rect">
            <a:avLst/>
          </a:prstGeom>
        </p:spPr>
        <p:txBody>
          <a:bodyPr wrap="square">
            <a:spAutoFit/>
          </a:bodyPr>
          <a:lstStyle/>
          <a:p>
            <a:r>
              <a:rPr lang="en-US" sz="4000" b="1">
                <a:solidFill>
                  <a:srgbClr val="105151"/>
                </a:solidFill>
                <a:latin typeface="Arial" panose="020B0604020202020204" pitchFamily="34" charset="0"/>
                <a:ea typeface="+mj-lt"/>
                <a:cs typeface="Arial" panose="020B0604020202020204" pitchFamily="34" charset="0"/>
              </a:rPr>
              <a:t>Looks familiar?</a:t>
            </a:r>
            <a:endParaRPr lang="en-US" sz="4000">
              <a:solidFill>
                <a:srgbClr val="105151"/>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27016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Subtitle 2">
            <a:extLst>
              <a:ext uri="{FF2B5EF4-FFF2-40B4-BE49-F238E27FC236}">
                <a16:creationId xmlns:a16="http://schemas.microsoft.com/office/drawing/2014/main" id="{477B6BCB-05CC-0624-77A1-21E0E246A2D4}"/>
              </a:ext>
            </a:extLst>
          </p:cNvPr>
          <p:cNvSpPr txBox="1">
            <a:spLocks/>
          </p:cNvSpPr>
          <p:nvPr/>
        </p:nvSpPr>
        <p:spPr>
          <a:xfrm>
            <a:off x="5854426"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7" name="Rectangle 6"/>
          <p:cNvSpPr/>
          <p:nvPr/>
        </p:nvSpPr>
        <p:spPr>
          <a:xfrm>
            <a:off x="410528" y="1035340"/>
            <a:ext cx="5181598" cy="1938992"/>
          </a:xfrm>
          <a:prstGeom prst="rect">
            <a:avLst/>
          </a:prstGeom>
        </p:spPr>
        <p:txBody>
          <a:bodyPr wrap="square">
            <a:spAutoFit/>
          </a:bodyPr>
          <a:lstStyle/>
          <a:p>
            <a:r>
              <a:rPr lang="en-US" sz="4000" b="1">
                <a:latin typeface="Arial" panose="020B0604020202020204" pitchFamily="34" charset="0"/>
                <a:cs typeface="Arial" panose="020B0604020202020204" pitchFamily="34" charset="0"/>
              </a:rPr>
              <a:t>Perfectionism and Self-criticism lead to</a:t>
            </a:r>
            <a:endParaRPr lang="en-US" sz="4000" b="1">
              <a:solidFill>
                <a:srgbClr val="105151"/>
              </a:solidFill>
              <a:latin typeface="Arial" panose="020B0604020202020204" pitchFamily="34" charset="0"/>
              <a:cs typeface="Arial" panose="020B0604020202020204" pitchFamily="34" charset="0"/>
            </a:endParaRPr>
          </a:p>
          <a:p>
            <a:endParaRPr lang="en-US" sz="4000" b="1">
              <a:solidFill>
                <a:srgbClr val="105151"/>
              </a:solidFill>
              <a:latin typeface="Arial" panose="020B0604020202020204" pitchFamily="34" charset="0"/>
              <a:cs typeface="Arial" panose="020B0604020202020204" pitchFamily="34" charset="0"/>
            </a:endParaRPr>
          </a:p>
        </p:txBody>
      </p:sp>
      <p:pic>
        <p:nvPicPr>
          <p:cNvPr id="8" name="Picture 2" descr="The Pros &amp; Cons of Being a Perfectionist – Student Vo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248150"/>
            <a:ext cx="5295900" cy="2305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067425" y="332416"/>
            <a:ext cx="5682615" cy="3816429"/>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to unrealistically high personal standards,</a:t>
            </a:r>
          </a:p>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a preoccupation with mistakes,</a:t>
            </a:r>
          </a:p>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doubts about actions,</a:t>
            </a:r>
          </a:p>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a desire to control everything,</a:t>
            </a:r>
          </a:p>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selective filtering of information to emphasize our failures and mistakes,</a:t>
            </a:r>
          </a:p>
          <a:p>
            <a:pPr marL="285750" indent="-28575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and polarized thinking: all or nothing</a:t>
            </a:r>
          </a:p>
        </p:txBody>
      </p:sp>
      <p:sp>
        <p:nvSpPr>
          <p:cNvPr id="10" name="Right Arrow 9"/>
          <p:cNvSpPr/>
          <p:nvPr/>
        </p:nvSpPr>
        <p:spPr>
          <a:xfrm>
            <a:off x="5592126" y="1725897"/>
            <a:ext cx="362904" cy="582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11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Subtitle 2">
            <a:extLst>
              <a:ext uri="{FF2B5EF4-FFF2-40B4-BE49-F238E27FC236}">
                <a16:creationId xmlns:a16="http://schemas.microsoft.com/office/drawing/2014/main" id="{477B6BCB-05CC-0624-77A1-21E0E246A2D4}"/>
              </a:ext>
            </a:extLst>
          </p:cNvPr>
          <p:cNvSpPr txBox="1">
            <a:spLocks/>
          </p:cNvSpPr>
          <p:nvPr/>
        </p:nvSpPr>
        <p:spPr>
          <a:xfrm>
            <a:off x="5854426"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7" name="Rectangle 6"/>
          <p:cNvSpPr/>
          <p:nvPr/>
        </p:nvSpPr>
        <p:spPr>
          <a:xfrm>
            <a:off x="410528" y="1035340"/>
            <a:ext cx="5181598" cy="1938992"/>
          </a:xfrm>
          <a:prstGeom prst="rect">
            <a:avLst/>
          </a:prstGeom>
        </p:spPr>
        <p:txBody>
          <a:bodyPr wrap="square">
            <a:spAutoFit/>
          </a:bodyPr>
          <a:lstStyle/>
          <a:p>
            <a:r>
              <a:rPr lang="en-US" sz="4000" b="1">
                <a:latin typeface="Arial" panose="020B0604020202020204" pitchFamily="34" charset="0"/>
                <a:cs typeface="Arial" panose="020B0604020202020204" pitchFamily="34" charset="0"/>
              </a:rPr>
              <a:t>Perfectionism and Self-criticism lead to</a:t>
            </a:r>
            <a:endParaRPr lang="en-US" sz="4000" b="1">
              <a:solidFill>
                <a:srgbClr val="105151"/>
              </a:solidFill>
              <a:latin typeface="Arial" panose="020B0604020202020204" pitchFamily="34" charset="0"/>
              <a:cs typeface="Arial" panose="020B0604020202020204" pitchFamily="34" charset="0"/>
            </a:endParaRPr>
          </a:p>
          <a:p>
            <a:endParaRPr lang="en-US" sz="4000" b="1">
              <a:solidFill>
                <a:srgbClr val="105151"/>
              </a:solidFill>
              <a:latin typeface="Arial" panose="020B0604020202020204" pitchFamily="34" charset="0"/>
              <a:cs typeface="Arial" panose="020B0604020202020204" pitchFamily="34" charset="0"/>
            </a:endParaRPr>
          </a:p>
        </p:txBody>
      </p:sp>
      <p:pic>
        <p:nvPicPr>
          <p:cNvPr id="8" name="Picture 2" descr="The Pros &amp; Cons of Being a Perfectionist – Student Vo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248150"/>
            <a:ext cx="5295900" cy="2305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55107" y="723943"/>
            <a:ext cx="5682615" cy="2554545"/>
          </a:xfrm>
          <a:prstGeom prst="rect">
            <a:avLst/>
          </a:prstGeom>
        </p:spPr>
        <p:txBody>
          <a:bodyPr wrap="square">
            <a:spAutoFit/>
          </a:bodyPr>
          <a:lstStyle/>
          <a:p>
            <a:pPr marL="342900" lvl="0" indent="-34290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Can’t do it perfectly</a:t>
            </a:r>
          </a:p>
          <a:p>
            <a:pPr marL="342900" lvl="0" indent="-34290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Won’t learn</a:t>
            </a:r>
          </a:p>
          <a:p>
            <a:pPr marL="342900" lvl="0" indent="-34290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Someone can do it better than me</a:t>
            </a:r>
          </a:p>
          <a:p>
            <a:pPr marL="342900" lvl="0" indent="-34290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Shouldn’t even try</a:t>
            </a:r>
          </a:p>
          <a:p>
            <a:pPr marL="342900" lvl="0" indent="-342900">
              <a:spcBef>
                <a:spcPts val="600"/>
              </a:spcBef>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Someone will notice that I can’t</a:t>
            </a:r>
          </a:p>
        </p:txBody>
      </p:sp>
      <p:sp>
        <p:nvSpPr>
          <p:cNvPr id="10" name="Right Arrow 9"/>
          <p:cNvSpPr/>
          <p:nvPr/>
        </p:nvSpPr>
        <p:spPr>
          <a:xfrm>
            <a:off x="5592126" y="1725897"/>
            <a:ext cx="362904" cy="582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9469" y="6302546"/>
            <a:ext cx="1739130" cy="369332"/>
          </a:xfrm>
          <a:prstGeom prst="rect">
            <a:avLst/>
          </a:prstGeom>
        </p:spPr>
        <p:txBody>
          <a:bodyPr wrap="none">
            <a:spAutoFit/>
          </a:bodyPr>
          <a:lstStyle/>
          <a:p>
            <a:r>
              <a:rPr lang="en-US">
                <a:latin typeface="Calibri" panose="020F0502020204030204" pitchFamily="34" charset="0"/>
                <a:ea typeface="Calibri" panose="020F0502020204030204" pitchFamily="34" charset="0"/>
                <a:cs typeface="Times New Roman" panose="02020603050405020304" pitchFamily="18" charset="0"/>
              </a:rPr>
              <a:t>*</a:t>
            </a:r>
            <a:r>
              <a:rPr lang="en-US" err="1">
                <a:latin typeface="Calibri" panose="020F0502020204030204" pitchFamily="34" charset="0"/>
                <a:ea typeface="Calibri" panose="020F0502020204030204" pitchFamily="34" charset="0"/>
                <a:cs typeface="Times New Roman" panose="02020603050405020304" pitchFamily="18" charset="0"/>
              </a:rPr>
              <a:t>Eeva</a:t>
            </a:r>
            <a:r>
              <a:rPr lang="en-US">
                <a:latin typeface="Calibri" panose="020F0502020204030204" pitchFamily="34" charset="0"/>
                <a:ea typeface="Calibri" panose="020F0502020204030204" pitchFamily="34" charset="0"/>
                <a:cs typeface="Times New Roman" panose="02020603050405020304" pitchFamily="18" charset="0"/>
              </a:rPr>
              <a:t> </a:t>
            </a:r>
            <a:r>
              <a:rPr lang="en-US" err="1">
                <a:latin typeface="Calibri" panose="020F0502020204030204" pitchFamily="34" charset="0"/>
                <a:ea typeface="Calibri" panose="020F0502020204030204" pitchFamily="34" charset="0"/>
                <a:cs typeface="Times New Roman" panose="02020603050405020304" pitchFamily="18" charset="0"/>
              </a:rPr>
              <a:t>Jakonsalo</a:t>
            </a:r>
            <a:r>
              <a:rPr lang="en-US">
                <a:latin typeface="Calibri" panose="020F0502020204030204" pitchFamily="34" charset="0"/>
                <a:ea typeface="Calibri" panose="020F0502020204030204" pitchFamily="34" charset="0"/>
                <a:cs typeface="Times New Roman" panose="02020603050405020304" pitchFamily="18" charset="0"/>
              </a:rPr>
              <a:t> </a:t>
            </a:r>
            <a:endParaRPr lang="en-US"/>
          </a:p>
        </p:txBody>
      </p:sp>
    </p:spTree>
    <p:extLst>
      <p:ext uri="{BB962C8B-B14F-4D97-AF65-F5344CB8AC3E}">
        <p14:creationId xmlns:p14="http://schemas.microsoft.com/office/powerpoint/2010/main" val="311982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57085-8AC0-A120-B867-60EFFD1AFACA}"/>
              </a:ext>
            </a:extLst>
          </p:cNvPr>
          <p:cNvSpPr txBox="1"/>
          <p:nvPr/>
        </p:nvSpPr>
        <p:spPr>
          <a:xfrm>
            <a:off x="762001" y="1417207"/>
            <a:ext cx="1087901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Arial" panose="020B0604020202020204" pitchFamily="34" charset="0"/>
                <a:cs typeface="Arial" panose="020B0604020202020204" pitchFamily="34" charset="0"/>
              </a:rPr>
              <a:t>"</a:t>
            </a:r>
            <a:r>
              <a:rPr lang="en-US" sz="3200" i="1">
                <a:solidFill>
                  <a:srgbClr val="105151"/>
                </a:solidFill>
                <a:latin typeface="Arial" panose="020B0604020202020204" pitchFamily="34" charset="0"/>
                <a:cs typeface="Arial" panose="020B0604020202020204" pitchFamily="34" charset="0"/>
              </a:rPr>
              <a:t> </a:t>
            </a:r>
            <a:r>
              <a:rPr lang="en-US" sz="3200" i="1">
                <a:latin typeface="Arial" panose="020B0604020202020204" pitchFamily="34" charset="0"/>
                <a:cs typeface="Arial" panose="020B0604020202020204" pitchFamily="34" charset="0"/>
              </a:rPr>
              <a:t>Most of us have been primed to aim for success. We’ve been schooled from an early age to focus on good grades, regular promotions, performance awards. As a result, most of us see failure as an unacceptable. The working culture also rewards only performance. The more senior the manager, the grater the social and psychological penalty for being fallible. Most organizations reward success and penalize failure</a:t>
            </a:r>
            <a:r>
              <a:rPr lang="en-US" sz="3200" b="1">
                <a:latin typeface="Arial" panose="020B0604020202020204" pitchFamily="34" charset="0"/>
                <a:cs typeface="Arial" panose="020B0604020202020204" pitchFamily="34" charset="0"/>
              </a:rPr>
              <a:t>"</a:t>
            </a:r>
          </a:p>
          <a:p>
            <a:pPr algn="ctr"/>
            <a:endParaRPr lang="en-US" sz="3200">
              <a:latin typeface="Arial" panose="020B0604020202020204" pitchFamily="34" charset="0"/>
              <a:cs typeface="Arial" panose="020B0604020202020204" pitchFamily="34" charset="0"/>
            </a:endParaRPr>
          </a:p>
          <a:p>
            <a:pPr algn="r"/>
            <a:r>
              <a:rPr lang="en-US" sz="2400" b="1">
                <a:solidFill>
                  <a:srgbClr val="105151"/>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Amy C. Edmondson, “Teaming”</a:t>
            </a:r>
            <a:endParaRPr lang="en-US" sz="2400" i="1">
              <a:solidFill>
                <a:srgbClr val="10515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477B6BCB-05CC-0624-77A1-21E0E246A2D4}"/>
              </a:ext>
            </a:extLst>
          </p:cNvPr>
          <p:cNvSpPr txBox="1">
            <a:spLocks/>
          </p:cNvSpPr>
          <p:nvPr/>
        </p:nvSpPr>
        <p:spPr>
          <a:xfrm>
            <a:off x="115782"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Tree>
    <p:extLst>
      <p:ext uri="{BB962C8B-B14F-4D97-AF65-F5344CB8AC3E}">
        <p14:creationId xmlns:p14="http://schemas.microsoft.com/office/powerpoint/2010/main" val="21394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7B6BCB-05CC-0624-77A1-21E0E246A2D4}"/>
              </a:ext>
            </a:extLst>
          </p:cNvPr>
          <p:cNvSpPr txBox="1">
            <a:spLocks/>
          </p:cNvSpPr>
          <p:nvPr/>
        </p:nvSpPr>
        <p:spPr>
          <a:xfrm>
            <a:off x="230240" y="637221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6" name="Rectangle 5"/>
          <p:cNvSpPr/>
          <p:nvPr/>
        </p:nvSpPr>
        <p:spPr>
          <a:xfrm>
            <a:off x="368300" y="286774"/>
            <a:ext cx="7209947" cy="1323439"/>
          </a:xfrm>
          <a:prstGeom prst="rect">
            <a:avLst/>
          </a:prstGeom>
        </p:spPr>
        <p:txBody>
          <a:bodyPr wrap="square">
            <a:spAutoFit/>
          </a:bodyPr>
          <a:lstStyle/>
          <a:p>
            <a:r>
              <a:rPr lang="en-US" sz="4000" b="1">
                <a:latin typeface="Arial" panose="020B0604020202020204" pitchFamily="34" charset="0"/>
                <a:ea typeface="+mj-lt"/>
                <a:cs typeface="Arial" panose="020B0604020202020204" pitchFamily="34" charset="0"/>
              </a:rPr>
              <a:t>Reasons. Why we feel and think this way?</a:t>
            </a:r>
            <a:endParaRPr lang="en-US" sz="4000">
              <a:latin typeface="Arial" panose="020B0604020202020204" pitchFamily="34" charset="0"/>
              <a:cs typeface="Arial" panose="020B0604020202020204" pitchFamily="34" charset="0"/>
            </a:endParaRPr>
          </a:p>
        </p:txBody>
      </p:sp>
      <p:sp>
        <p:nvSpPr>
          <p:cNvPr id="7" name="Rectangle 6"/>
          <p:cNvSpPr/>
          <p:nvPr/>
        </p:nvSpPr>
        <p:spPr>
          <a:xfrm>
            <a:off x="368300" y="1627265"/>
            <a:ext cx="11049000" cy="707886"/>
          </a:xfrm>
          <a:prstGeom prst="rect">
            <a:avLst/>
          </a:prstGeom>
        </p:spPr>
        <p:txBody>
          <a:bodyPr wrap="square">
            <a:spAutoFit/>
          </a:bodyPr>
          <a:lstStyle/>
          <a:p>
            <a:r>
              <a:rPr lang="en-US" sz="4000" b="1">
                <a:solidFill>
                  <a:srgbClr val="105151"/>
                </a:solidFill>
                <a:latin typeface="Arial" panose="020B0604020202020204" pitchFamily="34" charset="0"/>
                <a:cs typeface="Arial" panose="020B0604020202020204" pitchFamily="34" charset="0"/>
              </a:rPr>
              <a:t>Growth and fixed mindset</a:t>
            </a:r>
            <a:endParaRPr lang="en-US" sz="3600">
              <a:solidFill>
                <a:srgbClr val="10515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67043" t="20488" r="9908" b="37236"/>
          <a:stretch/>
        </p:blipFill>
        <p:spPr>
          <a:xfrm>
            <a:off x="8251902" y="1416206"/>
            <a:ext cx="3320490" cy="3624146"/>
          </a:xfrm>
          <a:prstGeom prst="rect">
            <a:avLst/>
          </a:prstGeom>
        </p:spPr>
      </p:pic>
      <p:sp>
        <p:nvSpPr>
          <p:cNvPr id="3" name="Rectangle 2"/>
          <p:cNvSpPr/>
          <p:nvPr/>
        </p:nvSpPr>
        <p:spPr>
          <a:xfrm>
            <a:off x="4104172" y="2752188"/>
            <a:ext cx="3222702" cy="2308324"/>
          </a:xfrm>
          <a:prstGeom prst="rect">
            <a:avLst/>
          </a:prstGeom>
        </p:spPr>
        <p:txBody>
          <a:bodyPr wrap="square">
            <a:spAutoFit/>
          </a:bodyPr>
          <a:lstStyle/>
          <a:p>
            <a:r>
              <a:rPr lang="en-US" sz="2400">
                <a:latin typeface="Arial" panose="020B0604020202020204" pitchFamily="34" charset="0"/>
                <a:cs typeface="Arial" panose="020B0604020202020204" pitchFamily="34" charset="0"/>
              </a:rPr>
              <a:t>I believe that my intelligence/character is inherent and static.</a:t>
            </a:r>
          </a:p>
          <a:p>
            <a:r>
              <a:rPr lang="en-US" sz="2400">
                <a:latin typeface="Arial" panose="020B0604020202020204" pitchFamily="34" charset="0"/>
                <a:cs typeface="Arial" panose="020B0604020202020204" pitchFamily="34" charset="0"/>
              </a:rPr>
              <a:t>My potential is determined at birth, it doesn’t change.</a:t>
            </a:r>
          </a:p>
        </p:txBody>
      </p:sp>
      <p:sp>
        <p:nvSpPr>
          <p:cNvPr id="4" name="Rectangle 3"/>
          <p:cNvSpPr/>
          <p:nvPr/>
        </p:nvSpPr>
        <p:spPr>
          <a:xfrm>
            <a:off x="368300" y="2764421"/>
            <a:ext cx="3099729" cy="1938992"/>
          </a:xfrm>
          <a:prstGeom prst="rect">
            <a:avLst/>
          </a:prstGeom>
        </p:spPr>
        <p:txBody>
          <a:bodyPr wrap="square">
            <a:spAutoFit/>
          </a:bodyPr>
          <a:lstStyle/>
          <a:p>
            <a:r>
              <a:rPr lang="en-US" sz="2400">
                <a:latin typeface="Arial" panose="020B0604020202020204" pitchFamily="34" charset="0"/>
                <a:cs typeface="Arial" panose="020B0604020202020204" pitchFamily="34" charset="0"/>
              </a:rPr>
              <a:t>I believe that my intelligence/character can be developed. My true potential is unknowable.</a:t>
            </a:r>
          </a:p>
        </p:txBody>
      </p:sp>
      <p:sp>
        <p:nvSpPr>
          <p:cNvPr id="9" name="Down Arrow 8"/>
          <p:cNvSpPr/>
          <p:nvPr/>
        </p:nvSpPr>
        <p:spPr>
          <a:xfrm>
            <a:off x="1427356" y="2335151"/>
            <a:ext cx="379142" cy="417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237356" y="2335150"/>
            <a:ext cx="379142" cy="417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56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3560" y="712082"/>
            <a:ext cx="11049000" cy="707886"/>
          </a:xfrm>
          <a:prstGeom prst="rect">
            <a:avLst/>
          </a:prstGeom>
        </p:spPr>
        <p:txBody>
          <a:bodyPr wrap="square">
            <a:spAutoFit/>
          </a:bodyPr>
          <a:lstStyle/>
          <a:p>
            <a:r>
              <a:rPr lang="en-US" sz="4000" b="1">
                <a:solidFill>
                  <a:srgbClr val="105151"/>
                </a:solidFill>
                <a:latin typeface="Arial" panose="020B0604020202020204" pitchFamily="34" charset="0"/>
                <a:cs typeface="Arial" panose="020B0604020202020204" pitchFamily="34" charset="0"/>
              </a:rPr>
              <a:t>NEGATIVITY BIAS</a:t>
            </a:r>
            <a:endParaRPr lang="en-US" sz="3600" b="1">
              <a:solidFill>
                <a:srgbClr val="105151"/>
              </a:solidFill>
              <a:latin typeface="Arial" panose="020B0604020202020204" pitchFamily="34" charset="0"/>
              <a:cs typeface="Arial" panose="020B0604020202020204" pitchFamily="34" charset="0"/>
            </a:endParaRPr>
          </a:p>
        </p:txBody>
      </p:sp>
      <p:sp>
        <p:nvSpPr>
          <p:cNvPr id="6" name="Rectangle 5"/>
          <p:cNvSpPr/>
          <p:nvPr/>
        </p:nvSpPr>
        <p:spPr>
          <a:xfrm>
            <a:off x="762000" y="1587377"/>
            <a:ext cx="8473440" cy="4585871"/>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endParaRPr lang="en-US" sz="2800">
              <a:solidFill>
                <a:srgbClr val="105151"/>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2800">
                <a:solidFill>
                  <a:srgbClr val="105151"/>
                </a:solidFill>
                <a:latin typeface="Arial" panose="020B0604020202020204" pitchFamily="34" charset="0"/>
                <a:cs typeface="Arial" panose="020B0604020202020204" pitchFamily="34" charset="0"/>
              </a:rPr>
              <a:t>Recall and think about insults more than compliments</a:t>
            </a:r>
          </a:p>
          <a:p>
            <a:pPr marL="285750" indent="-285750">
              <a:spcBef>
                <a:spcPts val="600"/>
              </a:spcBef>
              <a:spcAft>
                <a:spcPts val="600"/>
              </a:spcAft>
              <a:buFont typeface="Arial" panose="020B0604020202020204" pitchFamily="34" charset="0"/>
              <a:buChar char="•"/>
            </a:pPr>
            <a:r>
              <a:rPr lang="en-US" sz="2800">
                <a:solidFill>
                  <a:srgbClr val="105151"/>
                </a:solidFill>
                <a:latin typeface="Arial" panose="020B0604020202020204" pitchFamily="34" charset="0"/>
                <a:cs typeface="Arial" panose="020B0604020202020204" pitchFamily="34" charset="0"/>
              </a:rPr>
              <a:t>Respond more –emotionally and physically –to negative stimuli</a:t>
            </a:r>
          </a:p>
          <a:p>
            <a:pPr marL="285750" indent="-285750">
              <a:spcBef>
                <a:spcPts val="600"/>
              </a:spcBef>
              <a:spcAft>
                <a:spcPts val="600"/>
              </a:spcAft>
              <a:buFont typeface="Arial" panose="020B0604020202020204" pitchFamily="34" charset="0"/>
              <a:buChar char="•"/>
            </a:pPr>
            <a:r>
              <a:rPr lang="en-US" sz="2800">
                <a:solidFill>
                  <a:srgbClr val="105151"/>
                </a:solidFill>
                <a:latin typeface="Arial" panose="020B0604020202020204" pitchFamily="34" charset="0"/>
                <a:cs typeface="Arial" panose="020B0604020202020204" pitchFamily="34" charset="0"/>
              </a:rPr>
              <a:t>Dwell on unpleasant or traumatic events more than pleasant ones</a:t>
            </a:r>
          </a:p>
          <a:p>
            <a:pPr marL="285750" indent="-285750">
              <a:spcBef>
                <a:spcPts val="600"/>
              </a:spcBef>
              <a:spcAft>
                <a:spcPts val="600"/>
              </a:spcAft>
              <a:buFont typeface="Arial" panose="020B0604020202020204" pitchFamily="34" charset="0"/>
              <a:buChar char="•"/>
            </a:pPr>
            <a:r>
              <a:rPr lang="en-US" sz="2800">
                <a:solidFill>
                  <a:srgbClr val="105151"/>
                </a:solidFill>
                <a:latin typeface="Arial" panose="020B0604020202020204" pitchFamily="34" charset="0"/>
                <a:cs typeface="Arial" panose="020B0604020202020204" pitchFamily="34" charset="0"/>
              </a:rPr>
              <a:t>Focus our attention more quickly on negative rather than positive information*.</a:t>
            </a:r>
          </a:p>
        </p:txBody>
      </p:sp>
      <p:sp>
        <p:nvSpPr>
          <p:cNvPr id="7"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2875529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7B6BCB-05CC-0624-77A1-21E0E246A2D4}"/>
              </a:ext>
            </a:extLst>
          </p:cNvPr>
          <p:cNvSpPr txBox="1">
            <a:spLocks/>
          </p:cNvSpPr>
          <p:nvPr/>
        </p:nvSpPr>
        <p:spPr>
          <a:xfrm>
            <a:off x="230240" y="637221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9" name="Rectangle 8"/>
          <p:cNvSpPr/>
          <p:nvPr/>
        </p:nvSpPr>
        <p:spPr>
          <a:xfrm>
            <a:off x="276860" y="809075"/>
            <a:ext cx="11049000" cy="646331"/>
          </a:xfrm>
          <a:prstGeom prst="rect">
            <a:avLst/>
          </a:prstGeom>
        </p:spPr>
        <p:txBody>
          <a:bodyPr wrap="square">
            <a:spAutoFit/>
          </a:bodyPr>
          <a:lstStyle/>
          <a:p>
            <a:r>
              <a:rPr lang="en-US" sz="3600" b="1">
                <a:solidFill>
                  <a:srgbClr val="105151"/>
                </a:solidFill>
                <a:latin typeface="+mj-lt"/>
              </a:rPr>
              <a:t>NEUROPLASTICITY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225795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7B6BCB-05CC-0624-77A1-21E0E246A2D4}"/>
              </a:ext>
            </a:extLst>
          </p:cNvPr>
          <p:cNvSpPr txBox="1">
            <a:spLocks/>
          </p:cNvSpPr>
          <p:nvPr/>
        </p:nvSpPr>
        <p:spPr>
          <a:xfrm>
            <a:off x="230240" y="637221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6" name="Rectangle 5"/>
          <p:cNvSpPr/>
          <p:nvPr/>
        </p:nvSpPr>
        <p:spPr>
          <a:xfrm>
            <a:off x="276860" y="809075"/>
            <a:ext cx="4630420" cy="1384995"/>
          </a:xfrm>
          <a:prstGeom prst="rect">
            <a:avLst/>
          </a:prstGeom>
        </p:spPr>
        <p:txBody>
          <a:bodyPr wrap="square">
            <a:spAutoFit/>
          </a:bodyPr>
          <a:lstStyle/>
          <a:p>
            <a:r>
              <a:rPr lang="en-US" sz="2800" b="1">
                <a:solidFill>
                  <a:srgbClr val="105151"/>
                </a:solidFill>
                <a:latin typeface="+mj-lt"/>
              </a:rPr>
              <a:t>FIXED MINDSET + NEGATIVITY BIAS + NEUROPLASTICITY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840" y="0"/>
            <a:ext cx="6868160" cy="6868160"/>
          </a:xfrm>
          <a:prstGeom prst="rect">
            <a:avLst/>
          </a:prstGeom>
        </p:spPr>
      </p:pic>
    </p:spTree>
    <p:extLst>
      <p:ext uri="{BB962C8B-B14F-4D97-AF65-F5344CB8AC3E}">
        <p14:creationId xmlns:p14="http://schemas.microsoft.com/office/powerpoint/2010/main" val="378395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7B6BCB-05CC-0624-77A1-21E0E246A2D4}"/>
              </a:ext>
            </a:extLst>
          </p:cNvPr>
          <p:cNvSpPr txBox="1">
            <a:spLocks/>
          </p:cNvSpPr>
          <p:nvPr/>
        </p:nvSpPr>
        <p:spPr>
          <a:xfrm>
            <a:off x="230240" y="637221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6" name="Rectangle 5"/>
          <p:cNvSpPr/>
          <p:nvPr/>
        </p:nvSpPr>
        <p:spPr>
          <a:xfrm>
            <a:off x="276860" y="809075"/>
            <a:ext cx="4630420" cy="1384995"/>
          </a:xfrm>
          <a:prstGeom prst="rect">
            <a:avLst/>
          </a:prstGeom>
        </p:spPr>
        <p:txBody>
          <a:bodyPr wrap="square">
            <a:spAutoFit/>
          </a:bodyPr>
          <a:lstStyle/>
          <a:p>
            <a:r>
              <a:rPr lang="en-US" sz="2800" b="1">
                <a:solidFill>
                  <a:srgbClr val="105151"/>
                </a:solidFill>
                <a:latin typeface="+mj-lt"/>
              </a:rPr>
              <a:t>FIXED MINDSET + NEGATIVITY BIAS + NEUROPLASTICITY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840" y="0"/>
            <a:ext cx="6868160" cy="6868160"/>
          </a:xfrm>
          <a:prstGeom prst="rect">
            <a:avLst/>
          </a:prstGeom>
        </p:spPr>
      </p:pic>
      <p:sp>
        <p:nvSpPr>
          <p:cNvPr id="8" name="Rectangle 7"/>
          <p:cNvSpPr/>
          <p:nvPr/>
        </p:nvSpPr>
        <p:spPr>
          <a:xfrm>
            <a:off x="276860" y="2403028"/>
            <a:ext cx="4630420" cy="2062103"/>
          </a:xfrm>
          <a:prstGeom prst="rect">
            <a:avLst/>
          </a:prstGeom>
        </p:spPr>
        <p:txBody>
          <a:bodyPr wrap="square">
            <a:spAutoFit/>
          </a:bodyPr>
          <a:lstStyle/>
          <a:p>
            <a:pPr>
              <a:spcBef>
                <a:spcPts val="600"/>
              </a:spcBef>
              <a:spcAft>
                <a:spcPts val="600"/>
              </a:spcAft>
            </a:pPr>
            <a:r>
              <a:rPr lang="en-US" sz="3600" b="1">
                <a:solidFill>
                  <a:srgbClr val="FF0000"/>
                </a:solidFill>
                <a:latin typeface="+mj-lt"/>
              </a:rPr>
              <a:t>INSUFFICIENCY</a:t>
            </a:r>
          </a:p>
          <a:p>
            <a:pPr>
              <a:spcBef>
                <a:spcPts val="600"/>
              </a:spcBef>
              <a:spcAft>
                <a:spcPts val="600"/>
              </a:spcAft>
            </a:pPr>
            <a:r>
              <a:rPr lang="en-US" sz="3600" b="1">
                <a:solidFill>
                  <a:srgbClr val="FF0000"/>
                </a:solidFill>
                <a:latin typeface="+mj-lt"/>
              </a:rPr>
              <a:t>WORTHLESSNESS</a:t>
            </a:r>
          </a:p>
          <a:p>
            <a:pPr>
              <a:spcBef>
                <a:spcPts val="600"/>
              </a:spcBef>
              <a:spcAft>
                <a:spcPts val="600"/>
              </a:spcAft>
            </a:pPr>
            <a:r>
              <a:rPr lang="en-US" sz="3600" b="1">
                <a:solidFill>
                  <a:srgbClr val="FF0000"/>
                </a:solidFill>
                <a:latin typeface="+mj-lt"/>
              </a:rPr>
              <a:t>PERFECTIONISM</a:t>
            </a:r>
          </a:p>
        </p:txBody>
      </p:sp>
      <p:sp>
        <p:nvSpPr>
          <p:cNvPr id="2" name="Down Arrow 1"/>
          <p:cNvSpPr/>
          <p:nvPr/>
        </p:nvSpPr>
        <p:spPr>
          <a:xfrm>
            <a:off x="2041742" y="1845597"/>
            <a:ext cx="550328" cy="4529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12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851-3F1E-B396-2000-FA81A41408E8}"/>
              </a:ext>
            </a:extLst>
          </p:cNvPr>
          <p:cNvSpPr>
            <a:spLocks noGrp="1"/>
          </p:cNvSpPr>
          <p:nvPr>
            <p:ph type="title"/>
          </p:nvPr>
        </p:nvSpPr>
        <p:spPr/>
        <p:txBody>
          <a:bodyPr>
            <a:normAutofit fontScale="90000"/>
          </a:bodyPr>
          <a:lstStyle/>
          <a:p>
            <a:r>
              <a:rPr lang="en-US"/>
              <a:t>How would you rate these challenges in terms of their impacts on your personal life? </a:t>
            </a:r>
          </a:p>
        </p:txBody>
      </p:sp>
      <p:pic>
        <p:nvPicPr>
          <p:cNvPr id="5" name="Picture 4">
            <a:extLst>
              <a:ext uri="{FF2B5EF4-FFF2-40B4-BE49-F238E27FC236}">
                <a16:creationId xmlns:a16="http://schemas.microsoft.com/office/drawing/2014/main" id="{558289E6-3071-CC80-FF89-D24699B0527E}"/>
              </a:ext>
            </a:extLst>
          </p:cNvPr>
          <p:cNvPicPr>
            <a:picLocks noChangeAspect="1"/>
          </p:cNvPicPr>
          <p:nvPr/>
        </p:nvPicPr>
        <p:blipFill rotWithShape="1">
          <a:blip r:embed="rId2"/>
          <a:srcRect r="5520"/>
          <a:stretch/>
        </p:blipFill>
        <p:spPr>
          <a:xfrm>
            <a:off x="1267016" y="1018095"/>
            <a:ext cx="9657967" cy="5703379"/>
          </a:xfrm>
          <a:prstGeom prst="rect">
            <a:avLst/>
          </a:prstGeom>
        </p:spPr>
      </p:pic>
      <p:pic>
        <p:nvPicPr>
          <p:cNvPr id="8" name="Graphic 7" descr="Checkbox Checked with solid fill">
            <a:extLst>
              <a:ext uri="{FF2B5EF4-FFF2-40B4-BE49-F238E27FC236}">
                <a16:creationId xmlns:a16="http://schemas.microsoft.com/office/drawing/2014/main" id="{8AB9EDE5-535A-CEB2-67CB-03DE51A1A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422" y="2132814"/>
            <a:ext cx="582891" cy="582891"/>
          </a:xfrm>
          <a:prstGeom prst="rect">
            <a:avLst/>
          </a:prstGeom>
        </p:spPr>
      </p:pic>
      <p:pic>
        <p:nvPicPr>
          <p:cNvPr id="9" name="Graphic 8" descr="Checkbox Checked with solid fill">
            <a:extLst>
              <a:ext uri="{FF2B5EF4-FFF2-40B4-BE49-F238E27FC236}">
                <a16:creationId xmlns:a16="http://schemas.microsoft.com/office/drawing/2014/main" id="{FF352640-F19F-5AD9-7191-58B341DEE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421" y="3359870"/>
            <a:ext cx="582891" cy="582891"/>
          </a:xfrm>
          <a:prstGeom prst="rect">
            <a:avLst/>
          </a:prstGeom>
        </p:spPr>
      </p:pic>
      <p:pic>
        <p:nvPicPr>
          <p:cNvPr id="10" name="Graphic 9" descr="Checkbox Checked with solid fill">
            <a:extLst>
              <a:ext uri="{FF2B5EF4-FFF2-40B4-BE49-F238E27FC236}">
                <a16:creationId xmlns:a16="http://schemas.microsoft.com/office/drawing/2014/main" id="{65FFC8EC-E9A9-58DD-3B19-5A839AAE3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420" y="4749226"/>
            <a:ext cx="582891" cy="582891"/>
          </a:xfrm>
          <a:prstGeom prst="rect">
            <a:avLst/>
          </a:prstGeom>
        </p:spPr>
      </p:pic>
      <p:pic>
        <p:nvPicPr>
          <p:cNvPr id="12" name="Graphic 11" descr="Checkbox Checked with solid fill">
            <a:extLst>
              <a:ext uri="{FF2B5EF4-FFF2-40B4-BE49-F238E27FC236}">
                <a16:creationId xmlns:a16="http://schemas.microsoft.com/office/drawing/2014/main" id="{E0FC4F7E-CE39-FC01-DD64-5F161F9AF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974" y="6138583"/>
            <a:ext cx="582891" cy="582891"/>
          </a:xfrm>
          <a:prstGeom prst="rect">
            <a:avLst/>
          </a:prstGeom>
        </p:spPr>
      </p:pic>
    </p:spTree>
    <p:extLst>
      <p:ext uri="{BB962C8B-B14F-4D97-AF65-F5344CB8AC3E}">
        <p14:creationId xmlns:p14="http://schemas.microsoft.com/office/powerpoint/2010/main" val="9784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3627-DC5C-C74A-A46E-2A9BB690E285}"/>
              </a:ext>
            </a:extLst>
          </p:cNvPr>
          <p:cNvSpPr>
            <a:spLocks noGrp="1"/>
          </p:cNvSpPr>
          <p:nvPr>
            <p:ph type="title"/>
          </p:nvPr>
        </p:nvSpPr>
        <p:spPr/>
        <p:txBody>
          <a:bodyPr>
            <a:normAutofit fontScale="90000"/>
          </a:bodyPr>
          <a:lstStyle/>
          <a:p>
            <a:pPr algn="r"/>
            <a:r>
              <a:rPr lang="en-US" sz="4800" b="1" i="1">
                <a:solidFill>
                  <a:srgbClr val="105151"/>
                </a:solidFill>
              </a:rPr>
              <a:t>“The way we think determines our life”, </a:t>
            </a:r>
            <a:br>
              <a:rPr lang="en-US" sz="4800" b="1">
                <a:solidFill>
                  <a:srgbClr val="105151"/>
                </a:solidFill>
              </a:rPr>
            </a:br>
            <a:r>
              <a:rPr lang="en-US" sz="4800" b="1" i="1">
                <a:solidFill>
                  <a:srgbClr val="105151"/>
                </a:solidFill>
              </a:rPr>
              <a:t>“The elasticity of our brain means that we have the ability to change our brain pathways, and therefore our life, for a better tomorrow”.</a:t>
            </a:r>
            <a:br>
              <a:rPr lang="en-US" sz="4800" b="1">
                <a:solidFill>
                  <a:srgbClr val="105151"/>
                </a:solidFill>
              </a:rPr>
            </a:br>
            <a:br>
              <a:rPr lang="en-US" sz="4800" b="1">
                <a:solidFill>
                  <a:srgbClr val="105151"/>
                </a:solidFill>
              </a:rPr>
            </a:br>
            <a:r>
              <a:rPr lang="en-US" sz="3600" err="1">
                <a:solidFill>
                  <a:srgbClr val="105151"/>
                </a:solidFill>
              </a:rPr>
              <a:t>Dr</a:t>
            </a:r>
            <a:r>
              <a:rPr lang="en-US" sz="3600">
                <a:solidFill>
                  <a:srgbClr val="105151"/>
                </a:solidFill>
              </a:rPr>
              <a:t> Tara Swart (neuroscientist), the Source</a:t>
            </a:r>
            <a:endParaRPr lang="aa-ET" sz="3600">
              <a:solidFill>
                <a:srgbClr val="105151"/>
              </a:solidFill>
            </a:endParaRPr>
          </a:p>
        </p:txBody>
      </p:sp>
      <p:sp>
        <p:nvSpPr>
          <p:cNvPr id="3" name="Subtitle 2">
            <a:extLst>
              <a:ext uri="{FF2B5EF4-FFF2-40B4-BE49-F238E27FC236}">
                <a16:creationId xmlns:a16="http://schemas.microsoft.com/office/drawing/2014/main" id="{477B6BCB-05CC-0624-77A1-21E0E246A2D4}"/>
              </a:ext>
            </a:extLst>
          </p:cNvPr>
          <p:cNvSpPr txBox="1">
            <a:spLocks/>
          </p:cNvSpPr>
          <p:nvPr/>
        </p:nvSpPr>
        <p:spPr>
          <a:xfrm>
            <a:off x="115782"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Tree>
    <p:extLst>
      <p:ext uri="{BB962C8B-B14F-4D97-AF65-F5344CB8AC3E}">
        <p14:creationId xmlns:p14="http://schemas.microsoft.com/office/powerpoint/2010/main" val="1589979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DE33-DC5A-A342-92B5-594B3A435E60}"/>
              </a:ext>
            </a:extLst>
          </p:cNvPr>
          <p:cNvSpPr>
            <a:spLocks noGrp="1"/>
          </p:cNvSpPr>
          <p:nvPr>
            <p:ph type="ctrTitle"/>
          </p:nvPr>
        </p:nvSpPr>
        <p:spPr>
          <a:xfrm>
            <a:off x="5223353" y="1858299"/>
            <a:ext cx="6568313" cy="1060265"/>
          </a:xfrm>
        </p:spPr>
        <p:txBody>
          <a:bodyPr anchor="t">
            <a:normAutofit/>
          </a:bodyPr>
          <a:lstStyle/>
          <a:p>
            <a:r>
              <a:rPr lang="en-US" sz="6000">
                <a:solidFill>
                  <a:schemeClr val="tx1"/>
                </a:solidFill>
              </a:rPr>
              <a:t>Exercise #4.</a:t>
            </a:r>
            <a:endParaRPr lang="aa-ET" sz="6000">
              <a:solidFill>
                <a:schemeClr val="tx1"/>
              </a:solidFill>
            </a:endParaRPr>
          </a:p>
        </p:txBody>
      </p:sp>
      <p:sp>
        <p:nvSpPr>
          <p:cNvPr id="3" name="Title 1">
            <a:extLst>
              <a:ext uri="{FF2B5EF4-FFF2-40B4-BE49-F238E27FC236}">
                <a16:creationId xmlns:a16="http://schemas.microsoft.com/office/drawing/2014/main" id="{869CDE33-DC5A-A342-92B5-594B3A435E60}"/>
              </a:ext>
            </a:extLst>
          </p:cNvPr>
          <p:cNvSpPr txBox="1">
            <a:spLocks/>
          </p:cNvSpPr>
          <p:nvPr/>
        </p:nvSpPr>
        <p:spPr>
          <a:xfrm>
            <a:off x="5223352" y="2674578"/>
            <a:ext cx="6568313" cy="10602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000" b="0" i="0" kern="1200" spc="600">
                <a:solidFill>
                  <a:schemeClr val="bg1"/>
                </a:solidFill>
                <a:latin typeface="Arial" panose="020B0604020202020204" pitchFamily="34" charset="0"/>
                <a:ea typeface="+mj-ea"/>
                <a:cs typeface="Arial" panose="020B0604020202020204" pitchFamily="34" charset="0"/>
              </a:defRPr>
            </a:lvl1pPr>
          </a:lstStyle>
          <a:p>
            <a:r>
              <a:rPr lang="en-US" sz="6000">
                <a:solidFill>
                  <a:schemeClr val="tx1"/>
                </a:solidFill>
              </a:rPr>
              <a:t>Tick-Tock.</a:t>
            </a:r>
            <a:endParaRPr lang="aa-ET" sz="6000">
              <a:solidFill>
                <a:schemeClr val="tx1"/>
              </a:solidFill>
            </a:endParaRPr>
          </a:p>
        </p:txBody>
      </p:sp>
      <p:sp>
        <p:nvSpPr>
          <p:cNvPr id="4" name="Rectangle 3"/>
          <p:cNvSpPr/>
          <p:nvPr/>
        </p:nvSpPr>
        <p:spPr>
          <a:xfrm>
            <a:off x="8070043" y="3613666"/>
            <a:ext cx="3106748" cy="369332"/>
          </a:xfrm>
          <a:prstGeom prst="rect">
            <a:avLst/>
          </a:prstGeom>
        </p:spPr>
        <p:txBody>
          <a:bodyPr wrap="none">
            <a:spAutoFit/>
          </a:bodyPr>
          <a:lstStyle/>
          <a:p>
            <a:r>
              <a:rPr lang="en-US">
                <a:solidFill>
                  <a:srgbClr val="222222"/>
                </a:solidFill>
                <a:latin typeface="Calibri" panose="020F0502020204030204" pitchFamily="34" charset="0"/>
                <a:ea typeface="Calibri" panose="020F0502020204030204" pitchFamily="34" charset="0"/>
              </a:rPr>
              <a:t>*Michael, Michael. </a:t>
            </a:r>
            <a:r>
              <a:rPr lang="en-US" err="1">
                <a:solidFill>
                  <a:srgbClr val="222222"/>
                </a:solidFill>
                <a:latin typeface="Calibri" panose="020F0502020204030204" pitchFamily="34" charset="0"/>
                <a:ea typeface="Calibri" panose="020F0502020204030204" pitchFamily="34" charset="0"/>
              </a:rPr>
              <a:t>Thinkertoys</a:t>
            </a:r>
            <a:endParaRPr lang="en-US"/>
          </a:p>
        </p:txBody>
      </p:sp>
    </p:spTree>
    <p:extLst>
      <p:ext uri="{BB962C8B-B14F-4D97-AF65-F5344CB8AC3E}">
        <p14:creationId xmlns:p14="http://schemas.microsoft.com/office/powerpoint/2010/main" val="258494939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5">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4251" y="-69433"/>
            <a:ext cx="3626710" cy="21358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latin typeface="Arial"/>
                <a:ea typeface="+mj-ea"/>
                <a:cs typeface="Arial"/>
              </a:rPr>
              <a:t>Step #1. Tick</a:t>
            </a:r>
            <a:endParaRPr lang="en-US" sz="4800" kern="1200">
              <a:latin typeface="Arial"/>
              <a:ea typeface="+mj-ea"/>
              <a:cs typeface="Arial"/>
            </a:endParaRPr>
          </a:p>
        </p:txBody>
      </p:sp>
      <p:sp>
        <p:nvSpPr>
          <p:cNvPr id="28" name="Rectangle 17">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9"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1">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Google Shape;236;p39"/>
          <p:cNvCxnSpPr/>
          <p:nvPr/>
        </p:nvCxnSpPr>
        <p:spPr>
          <a:xfrm rot="10800000" flipH="1">
            <a:off x="482640" y="2315618"/>
            <a:ext cx="1372441" cy="8656"/>
          </a:xfrm>
          <a:prstGeom prst="straightConnector1">
            <a:avLst/>
          </a:prstGeom>
          <a:noFill/>
          <a:ln w="76200" cap="flat" cmpd="sng">
            <a:solidFill>
              <a:schemeClr val="accent1"/>
            </a:solidFill>
            <a:prstDash val="solid"/>
            <a:round/>
            <a:headEnd type="none" w="med" len="med"/>
            <a:tailEnd type="none" w="med" len="med"/>
          </a:ln>
        </p:spPr>
      </p:cxnSp>
      <p:sp>
        <p:nvSpPr>
          <p:cNvPr id="6" name="TextBox 5"/>
          <p:cNvSpPr txBox="1"/>
          <p:nvPr/>
        </p:nvSpPr>
        <p:spPr>
          <a:xfrm>
            <a:off x="423165" y="2632214"/>
            <a:ext cx="9315186" cy="2451953"/>
          </a:xfrm>
          <a:prstGeom prst="rect">
            <a:avLst/>
          </a:prstGeom>
          <a:noFill/>
        </p:spPr>
        <p:txBody>
          <a:bodyPr wrap="square" lIns="91440" tIns="45720" rIns="91440" bIns="45720" rtlCol="0" anchor="t">
            <a:spAutoFit/>
          </a:bodyPr>
          <a:lstStyle/>
          <a:p>
            <a:pPr defTabSz="576072">
              <a:spcBef>
                <a:spcPts val="756"/>
              </a:spcBef>
              <a:spcAft>
                <a:spcPts val="756"/>
              </a:spcAft>
            </a:pPr>
            <a:r>
              <a:rPr lang="en-US" sz="2800"/>
              <a:t>Imagine yourself in a recent failure situation. How did you feel? What your inner voice was saying to you? </a:t>
            </a:r>
          </a:p>
          <a:p>
            <a:pPr defTabSz="576072">
              <a:spcBef>
                <a:spcPts val="756"/>
              </a:spcBef>
              <a:spcAft>
                <a:spcPts val="756"/>
              </a:spcAft>
            </a:pPr>
            <a:r>
              <a:rPr lang="en-US" sz="2800"/>
              <a:t>After you are ready with your list, name your nagging voice. Remember to name it with respect, because it has good intentions.</a:t>
            </a:r>
            <a:endParaRPr lang="en-US" sz="2800">
              <a:cs typeface="Calibri"/>
            </a:endParaRPr>
          </a:p>
        </p:txBody>
      </p:sp>
      <p:sp>
        <p:nvSpPr>
          <p:cNvPr id="7" name="Subtitle 2">
            <a:extLst>
              <a:ext uri="{FF2B5EF4-FFF2-40B4-BE49-F238E27FC236}">
                <a16:creationId xmlns:a16="http://schemas.microsoft.com/office/drawing/2014/main" id="{477B6BCB-05CC-0624-77A1-21E0E246A2D4}"/>
              </a:ext>
            </a:extLst>
          </p:cNvPr>
          <p:cNvSpPr txBox="1">
            <a:spLocks/>
          </p:cNvSpPr>
          <p:nvPr/>
        </p:nvSpPr>
        <p:spPr>
          <a:xfrm>
            <a:off x="7405113" y="6560664"/>
            <a:ext cx="3873260" cy="3091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576072">
              <a:spcBef>
                <a:spcPts val="630"/>
              </a:spcBef>
              <a:spcAft>
                <a:spcPts val="378"/>
              </a:spcAft>
              <a:buNone/>
            </a:pPr>
            <a:r>
              <a:rPr lang="en-US" sz="1400" b="0" i="0" kern="1200">
                <a:solidFill>
                  <a:schemeClr val="tx1"/>
                </a:solidFill>
              </a:rPr>
              <a:t>©</a:t>
            </a:r>
            <a:r>
              <a:rPr lang="en-US" sz="1400" b="0" i="0" kern="1200">
                <a:solidFill>
                  <a:schemeClr val="tx1"/>
                </a:solidFill>
                <a:latin typeface="Arial"/>
                <a:cs typeface="Arial"/>
              </a:rPr>
              <a:t>Lidia </a:t>
            </a:r>
            <a:r>
              <a:rPr lang="en-US" sz="1400" b="0" i="0" kern="1200" err="1">
                <a:solidFill>
                  <a:schemeClr val="tx1"/>
                </a:solidFill>
                <a:latin typeface="Arial"/>
                <a:cs typeface="Arial"/>
              </a:rPr>
              <a:t>Rauramo</a:t>
            </a:r>
            <a:r>
              <a:rPr lang="en-US" sz="1400" b="0" i="0" kern="1200">
                <a:solidFill>
                  <a:schemeClr val="tx1"/>
                </a:solidFill>
                <a:latin typeface="Arial"/>
                <a:cs typeface="Arial"/>
              </a:rPr>
              <a:t>, Aalto Ventures Program</a:t>
            </a:r>
            <a:endParaRPr lang="en-US" sz="1400"/>
          </a:p>
        </p:txBody>
      </p:sp>
    </p:spTree>
    <p:extLst>
      <p:ext uri="{BB962C8B-B14F-4D97-AF65-F5344CB8AC3E}">
        <p14:creationId xmlns:p14="http://schemas.microsoft.com/office/powerpoint/2010/main" val="347803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5">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4251" y="-69433"/>
            <a:ext cx="7020862" cy="21358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latin typeface="Arial"/>
                <a:ea typeface="+mj-ea"/>
                <a:cs typeface="Arial"/>
              </a:rPr>
              <a:t>Step #2. Self-compassion mode</a:t>
            </a:r>
            <a:endParaRPr lang="en-US" sz="4800" kern="1200">
              <a:latin typeface="Arial"/>
              <a:ea typeface="+mj-ea"/>
              <a:cs typeface="Arial"/>
            </a:endParaRPr>
          </a:p>
        </p:txBody>
      </p:sp>
      <p:sp>
        <p:nvSpPr>
          <p:cNvPr id="28" name="Rectangle 17">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9"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1">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Google Shape;236;p39"/>
          <p:cNvCxnSpPr/>
          <p:nvPr/>
        </p:nvCxnSpPr>
        <p:spPr>
          <a:xfrm rot="10800000" flipH="1">
            <a:off x="482640" y="2315618"/>
            <a:ext cx="1372441" cy="8656"/>
          </a:xfrm>
          <a:prstGeom prst="straightConnector1">
            <a:avLst/>
          </a:prstGeom>
          <a:noFill/>
          <a:ln w="76200" cap="flat" cmpd="sng">
            <a:solidFill>
              <a:schemeClr val="accent1"/>
            </a:solidFill>
            <a:prstDash val="solid"/>
            <a:round/>
            <a:headEnd type="none" w="med" len="med"/>
            <a:tailEnd type="none" w="med" len="med"/>
          </a:ln>
        </p:spPr>
      </p:cxnSp>
      <p:sp>
        <p:nvSpPr>
          <p:cNvPr id="6" name="TextBox 5"/>
          <p:cNvSpPr txBox="1"/>
          <p:nvPr/>
        </p:nvSpPr>
        <p:spPr>
          <a:xfrm>
            <a:off x="423165" y="2632214"/>
            <a:ext cx="9315186" cy="523220"/>
          </a:xfrm>
          <a:prstGeom prst="rect">
            <a:avLst/>
          </a:prstGeom>
          <a:noFill/>
        </p:spPr>
        <p:txBody>
          <a:bodyPr wrap="square" lIns="91440" tIns="45720" rIns="91440" bIns="45720" rtlCol="0" anchor="t">
            <a:spAutoFit/>
          </a:bodyPr>
          <a:lstStyle/>
          <a:p>
            <a:pPr defTabSz="576072">
              <a:spcBef>
                <a:spcPts val="756"/>
              </a:spcBef>
              <a:spcAft>
                <a:spcPts val="756"/>
              </a:spcAft>
            </a:pPr>
            <a:r>
              <a:rPr lang="en-US" sz="2800"/>
              <a:t>How do I really feel? </a:t>
            </a:r>
            <a:endParaRPr lang="en-US" sz="2800">
              <a:cs typeface="Calibri"/>
            </a:endParaRPr>
          </a:p>
        </p:txBody>
      </p:sp>
      <p:sp>
        <p:nvSpPr>
          <p:cNvPr id="7" name="Subtitle 2">
            <a:extLst>
              <a:ext uri="{FF2B5EF4-FFF2-40B4-BE49-F238E27FC236}">
                <a16:creationId xmlns:a16="http://schemas.microsoft.com/office/drawing/2014/main" id="{477B6BCB-05CC-0624-77A1-21E0E246A2D4}"/>
              </a:ext>
            </a:extLst>
          </p:cNvPr>
          <p:cNvSpPr txBox="1">
            <a:spLocks/>
          </p:cNvSpPr>
          <p:nvPr/>
        </p:nvSpPr>
        <p:spPr>
          <a:xfrm>
            <a:off x="7405113" y="6560664"/>
            <a:ext cx="3873260" cy="3091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576072">
              <a:spcBef>
                <a:spcPts val="630"/>
              </a:spcBef>
              <a:spcAft>
                <a:spcPts val="378"/>
              </a:spcAft>
              <a:buNone/>
            </a:pPr>
            <a:r>
              <a:rPr lang="en-US" sz="1400" b="0" i="0" kern="1200">
                <a:solidFill>
                  <a:schemeClr val="tx1"/>
                </a:solidFill>
              </a:rPr>
              <a:t>©</a:t>
            </a:r>
            <a:r>
              <a:rPr lang="en-US" sz="1400" b="0" i="0" kern="1200">
                <a:solidFill>
                  <a:schemeClr val="tx1"/>
                </a:solidFill>
                <a:latin typeface="Arial"/>
                <a:cs typeface="Arial"/>
              </a:rPr>
              <a:t>Lidia </a:t>
            </a:r>
            <a:r>
              <a:rPr lang="en-US" sz="1400" b="0" i="0" kern="1200" err="1">
                <a:solidFill>
                  <a:schemeClr val="tx1"/>
                </a:solidFill>
                <a:latin typeface="Arial"/>
                <a:cs typeface="Arial"/>
              </a:rPr>
              <a:t>Rauramo</a:t>
            </a:r>
            <a:r>
              <a:rPr lang="en-US" sz="1400" b="0" i="0" kern="1200">
                <a:solidFill>
                  <a:schemeClr val="tx1"/>
                </a:solidFill>
                <a:latin typeface="Arial"/>
                <a:cs typeface="Arial"/>
              </a:rPr>
              <a:t>, Aalto Ventures Program</a:t>
            </a:r>
            <a:endParaRPr lang="en-US" sz="1400"/>
          </a:p>
        </p:txBody>
      </p:sp>
    </p:spTree>
    <p:extLst>
      <p:ext uri="{BB962C8B-B14F-4D97-AF65-F5344CB8AC3E}">
        <p14:creationId xmlns:p14="http://schemas.microsoft.com/office/powerpoint/2010/main" val="176312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5">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4251" y="-69433"/>
            <a:ext cx="7020862" cy="21358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latin typeface="Arial"/>
                <a:ea typeface="+mj-ea"/>
                <a:cs typeface="Arial"/>
              </a:rPr>
              <a:t>Step #3. Tock</a:t>
            </a:r>
            <a:endParaRPr lang="en-US" sz="4800" kern="1200">
              <a:latin typeface="Arial"/>
              <a:ea typeface="+mj-ea"/>
              <a:cs typeface="Arial"/>
            </a:endParaRPr>
          </a:p>
        </p:txBody>
      </p:sp>
      <p:sp>
        <p:nvSpPr>
          <p:cNvPr id="28" name="Rectangle 17">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9"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1">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Google Shape;236;p39"/>
          <p:cNvCxnSpPr/>
          <p:nvPr/>
        </p:nvCxnSpPr>
        <p:spPr>
          <a:xfrm rot="10800000" flipH="1">
            <a:off x="482640" y="2315618"/>
            <a:ext cx="1372441" cy="8656"/>
          </a:xfrm>
          <a:prstGeom prst="straightConnector1">
            <a:avLst/>
          </a:prstGeom>
          <a:noFill/>
          <a:ln w="76200" cap="flat" cmpd="sng">
            <a:solidFill>
              <a:schemeClr val="accent1"/>
            </a:solidFill>
            <a:prstDash val="solid"/>
            <a:round/>
            <a:headEnd type="none" w="med" len="med"/>
            <a:tailEnd type="none" w="med" len="med"/>
          </a:ln>
        </p:spPr>
      </p:cxnSp>
      <p:sp>
        <p:nvSpPr>
          <p:cNvPr id="6" name="TextBox 5"/>
          <p:cNvSpPr txBox="1"/>
          <p:nvPr/>
        </p:nvSpPr>
        <p:spPr>
          <a:xfrm>
            <a:off x="423164" y="2632214"/>
            <a:ext cx="11301197" cy="3108543"/>
          </a:xfrm>
          <a:prstGeom prst="rect">
            <a:avLst/>
          </a:prstGeom>
          <a:noFill/>
        </p:spPr>
        <p:txBody>
          <a:bodyPr wrap="square" lIns="91440" tIns="45720" rIns="91440" bIns="45720" rtlCol="0" anchor="t">
            <a:spAutoFit/>
          </a:bodyPr>
          <a:lstStyle/>
          <a:p>
            <a:r>
              <a:rPr lang="en-US" sz="2800"/>
              <a:t>Substitute an objective, positive thought for each subjective, negative one. Write down a compassionate sentence to every negative sentence you wrote previously. A good tip  -to all “I am not ... enough” sentences you can add “yet” in the end.</a:t>
            </a:r>
          </a:p>
          <a:p>
            <a:r>
              <a:rPr lang="en-US" sz="2800"/>
              <a:t>Give this compassionate voice a name. </a:t>
            </a:r>
          </a:p>
          <a:p>
            <a:r>
              <a:rPr lang="en-US" sz="2800"/>
              <a:t>“May I be happy, may I be healthy and well, may I be safe, may I be loved, may I live a good life with the people I love, may things turn well for me”. </a:t>
            </a:r>
          </a:p>
        </p:txBody>
      </p:sp>
      <p:sp>
        <p:nvSpPr>
          <p:cNvPr id="7" name="Subtitle 2">
            <a:extLst>
              <a:ext uri="{FF2B5EF4-FFF2-40B4-BE49-F238E27FC236}">
                <a16:creationId xmlns:a16="http://schemas.microsoft.com/office/drawing/2014/main" id="{477B6BCB-05CC-0624-77A1-21E0E246A2D4}"/>
              </a:ext>
            </a:extLst>
          </p:cNvPr>
          <p:cNvSpPr txBox="1">
            <a:spLocks/>
          </p:cNvSpPr>
          <p:nvPr/>
        </p:nvSpPr>
        <p:spPr>
          <a:xfrm>
            <a:off x="7405113" y="6560664"/>
            <a:ext cx="3873260" cy="3091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576072">
              <a:spcBef>
                <a:spcPts val="630"/>
              </a:spcBef>
              <a:spcAft>
                <a:spcPts val="378"/>
              </a:spcAft>
              <a:buNone/>
            </a:pPr>
            <a:r>
              <a:rPr lang="en-US" sz="1400" b="0" i="0" kern="1200">
                <a:solidFill>
                  <a:schemeClr val="tx1"/>
                </a:solidFill>
              </a:rPr>
              <a:t>©</a:t>
            </a:r>
            <a:r>
              <a:rPr lang="en-US" sz="1400" b="0" i="0" kern="1200">
                <a:solidFill>
                  <a:schemeClr val="tx1"/>
                </a:solidFill>
                <a:latin typeface="Arial"/>
                <a:cs typeface="Arial"/>
              </a:rPr>
              <a:t>Lidia </a:t>
            </a:r>
            <a:r>
              <a:rPr lang="en-US" sz="1400" b="0" i="0" kern="1200" err="1">
                <a:solidFill>
                  <a:schemeClr val="tx1"/>
                </a:solidFill>
                <a:latin typeface="Arial"/>
                <a:cs typeface="Arial"/>
              </a:rPr>
              <a:t>Rauramo</a:t>
            </a:r>
            <a:r>
              <a:rPr lang="en-US" sz="1400" b="0" i="0" kern="1200">
                <a:solidFill>
                  <a:schemeClr val="tx1"/>
                </a:solidFill>
                <a:latin typeface="Arial"/>
                <a:cs typeface="Arial"/>
              </a:rPr>
              <a:t>, Aalto Ventures Program</a:t>
            </a:r>
            <a:endParaRPr lang="en-US" sz="1400"/>
          </a:p>
        </p:txBody>
      </p:sp>
    </p:spTree>
    <p:extLst>
      <p:ext uri="{BB962C8B-B14F-4D97-AF65-F5344CB8AC3E}">
        <p14:creationId xmlns:p14="http://schemas.microsoft.com/office/powerpoint/2010/main" val="176651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995" y="542815"/>
            <a:ext cx="11749413" cy="4721357"/>
          </a:xfrm>
          <a:prstGeom prst="rect">
            <a:avLst/>
          </a:prstGeom>
        </p:spPr>
        <p:txBody>
          <a:bodyPr wrap="square">
            <a:spAutoFit/>
          </a:bodyPr>
          <a:lstStyle/>
          <a:p>
            <a:pPr>
              <a:lnSpc>
                <a:spcPct val="107000"/>
              </a:lnSpc>
              <a:spcAft>
                <a:spcPts val="800"/>
              </a:spcAft>
            </a:pPr>
            <a:r>
              <a:rPr lang="en-US" sz="2400" b="1">
                <a:latin typeface="Arial" panose="020B0604020202020204" pitchFamily="34" charset="0"/>
                <a:ea typeface="Calibri" panose="020F0502020204030204" pitchFamily="34" charset="0"/>
                <a:cs typeface="Arial" panose="020B0604020202020204" pitchFamily="34" charset="0"/>
              </a:rPr>
              <a:t>How to practice self compassion?</a:t>
            </a:r>
          </a:p>
          <a:p>
            <a:pPr>
              <a:lnSpc>
                <a:spcPct val="107000"/>
              </a:lnSpc>
              <a:spcBef>
                <a:spcPts val="200"/>
              </a:spcBef>
            </a:pP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Notice your self-talk</a:t>
            </a:r>
            <a:endParaRPr lang="en-US" sz="2400" b="1" i="1">
              <a:solidFill>
                <a:srgbClr val="2F5496"/>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sz="2400">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200"/>
              </a:spcBef>
            </a:pP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Practice Self-compassion and self-kindness using your mind</a:t>
            </a:r>
            <a:endParaRPr lang="en-US" sz="2400" b="1" i="1">
              <a:solidFill>
                <a:srgbClr val="2F5496"/>
              </a:solidFill>
              <a:latin typeface="Arial" panose="020B0604020202020204" pitchFamily="34" charset="0"/>
              <a:ea typeface="Times New Roman" panose="02020603050405020304" pitchFamily="18" charset="0"/>
              <a:cs typeface="Arial" panose="020B0604020202020204" pitchFamily="34" charset="0"/>
            </a:endParaRPr>
          </a:p>
          <a:p>
            <a:pPr indent="457200" algn="just">
              <a:lnSpc>
                <a:spcPct val="107000"/>
              </a:lnSpc>
            </a:pPr>
            <a:r>
              <a:rPr lang="en-US" sz="2400">
                <a:solidFill>
                  <a:srgbClr val="131413"/>
                </a:solidFill>
                <a:latin typeface="Arial" panose="020B0604020202020204" pitchFamily="34" charset="0"/>
                <a:ea typeface="Calibri" panose="020F0502020204030204" pitchFamily="34" charset="0"/>
                <a:cs typeface="Arial" panose="020B0604020202020204" pitchFamily="34" charset="0"/>
              </a:rPr>
              <a:t>Self-kindness entails being understanding, warm, and supportive toward oneself. Rather than harshly judging oneself for personal inadequacies, the self is offered kindness and unconditional acceptance.</a:t>
            </a:r>
          </a:p>
          <a:p>
            <a:pPr indent="457200" algn="just">
              <a:lnSpc>
                <a:spcPct val="107000"/>
              </a:lnSpc>
            </a:pPr>
            <a:r>
              <a:rPr lang="en-US" sz="2400">
                <a:solidFill>
                  <a:srgbClr val="131413"/>
                </a:solidFill>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200"/>
              </a:spcBef>
            </a:pP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Practice Self-compassion in physical way (heart and body exercise)</a:t>
            </a:r>
            <a:endParaRPr lang="en-US" sz="2400" b="1" i="1">
              <a:solidFill>
                <a:srgbClr val="2F5496"/>
              </a:solidFill>
              <a:latin typeface="Arial" panose="020B0604020202020204" pitchFamily="34" charset="0"/>
              <a:ea typeface="Times New Roman" panose="02020603050405020304" pitchFamily="18" charset="0"/>
              <a:cs typeface="Arial" panose="020B0604020202020204" pitchFamily="34" charset="0"/>
            </a:endParaRPr>
          </a:p>
          <a:p>
            <a:pPr indent="457200" algn="just">
              <a:lnSpc>
                <a:spcPct val="107000"/>
              </a:lnSpc>
              <a:spcAft>
                <a:spcPts val="800"/>
              </a:spcAf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Take a moment to show yourself kindness. Wrap your arms around your own shoulders, as if you are giving yourself a warm embrace. </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3753459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1261" y="288446"/>
            <a:ext cx="6682154" cy="1569660"/>
          </a:xfrm>
          <a:prstGeom prst="rect">
            <a:avLst/>
          </a:prstGeom>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When we have 1 conscious thought, we have at the same time 200 subconscious thoughts over which we don’t have any control (</a:t>
            </a:r>
            <a:r>
              <a:rPr lang="en-US" sz="2400" err="1">
                <a:latin typeface="Arial" panose="020B0604020202020204" pitchFamily="34" charset="0"/>
                <a:ea typeface="Calibri" panose="020F0502020204030204" pitchFamily="34" charset="0"/>
                <a:cs typeface="Arial" panose="020B0604020202020204" pitchFamily="34" charset="0"/>
              </a:rPr>
              <a:t>Kahneman</a:t>
            </a:r>
            <a:r>
              <a:rPr lang="en-US" sz="2400">
                <a:latin typeface="Arial" panose="020B0604020202020204" pitchFamily="34" charset="0"/>
                <a:ea typeface="Calibri" panose="020F0502020204030204" pitchFamily="34" charset="0"/>
                <a:cs typeface="Arial" panose="020B0604020202020204" pitchFamily="34" charset="0"/>
              </a:rPr>
              <a:t>, D., Thinking, Fast and Slow, 2011)</a:t>
            </a:r>
            <a:endParaRPr lang="en-US" sz="2400">
              <a:latin typeface="Arial" panose="020B0604020202020204" pitchFamily="34" charset="0"/>
              <a:cs typeface="Arial" panose="020B0604020202020204" pitchFamily="34" charset="0"/>
            </a:endParaRPr>
          </a:p>
        </p:txBody>
      </p:sp>
      <p:sp>
        <p:nvSpPr>
          <p:cNvPr id="5" name="Oval 4"/>
          <p:cNvSpPr/>
          <p:nvPr/>
        </p:nvSpPr>
        <p:spPr>
          <a:xfrm>
            <a:off x="1805354" y="2110935"/>
            <a:ext cx="4595446" cy="4443046"/>
          </a:xfrm>
          <a:prstGeom prst="ellipse">
            <a:avLst/>
          </a:prstGeom>
          <a:solidFill>
            <a:srgbClr val="BAE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1508" y="3798276"/>
            <a:ext cx="820615" cy="81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84584" y="2916338"/>
            <a:ext cx="2508739" cy="461665"/>
          </a:xfrm>
          <a:prstGeom prst="rect">
            <a:avLst/>
          </a:prstGeom>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SYSTEM 1</a:t>
            </a:r>
            <a:endParaRPr lang="en-US" sz="2400">
              <a:latin typeface="Arial" panose="020B0604020202020204" pitchFamily="34" charset="0"/>
              <a:cs typeface="Arial" panose="020B0604020202020204" pitchFamily="34" charset="0"/>
            </a:endParaRPr>
          </a:p>
        </p:txBody>
      </p:sp>
      <p:sp>
        <p:nvSpPr>
          <p:cNvPr id="8" name="Rectangle 7"/>
          <p:cNvSpPr/>
          <p:nvPr/>
        </p:nvSpPr>
        <p:spPr>
          <a:xfrm>
            <a:off x="6506308" y="4756861"/>
            <a:ext cx="2508739" cy="461665"/>
          </a:xfrm>
          <a:prstGeom prst="rect">
            <a:avLst/>
          </a:prstGeom>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SYSTEM 2</a:t>
            </a:r>
            <a:endParaRPr lang="en-US" sz="2400">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906081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1261" y="288446"/>
            <a:ext cx="6682154" cy="1569660"/>
          </a:xfrm>
          <a:prstGeom prst="rect">
            <a:avLst/>
          </a:prstGeom>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When we have 1 conscious thought, we have at the same time 200 subconscious thoughts over which we don’t have any control (</a:t>
            </a:r>
            <a:r>
              <a:rPr lang="en-US" sz="2400" err="1">
                <a:latin typeface="Arial" panose="020B0604020202020204" pitchFamily="34" charset="0"/>
                <a:ea typeface="Calibri" panose="020F0502020204030204" pitchFamily="34" charset="0"/>
                <a:cs typeface="Arial" panose="020B0604020202020204" pitchFamily="34" charset="0"/>
              </a:rPr>
              <a:t>Kahneman</a:t>
            </a:r>
            <a:r>
              <a:rPr lang="en-US" sz="2400">
                <a:latin typeface="Arial" panose="020B0604020202020204" pitchFamily="34" charset="0"/>
                <a:ea typeface="Calibri" panose="020F0502020204030204" pitchFamily="34" charset="0"/>
                <a:cs typeface="Arial" panose="020B0604020202020204" pitchFamily="34" charset="0"/>
              </a:rPr>
              <a:t>, D., Thinking, Fast and Slow, 2011)</a:t>
            </a:r>
            <a:endParaRPr lang="en-US" sz="2400">
              <a:latin typeface="Arial" panose="020B0604020202020204" pitchFamily="34" charset="0"/>
              <a:cs typeface="Arial" panose="020B0604020202020204" pitchFamily="34" charset="0"/>
            </a:endParaRPr>
          </a:p>
        </p:txBody>
      </p:sp>
      <p:sp>
        <p:nvSpPr>
          <p:cNvPr id="5" name="Oval 4"/>
          <p:cNvSpPr/>
          <p:nvPr/>
        </p:nvSpPr>
        <p:spPr>
          <a:xfrm>
            <a:off x="1805354" y="2110935"/>
            <a:ext cx="4595446" cy="4443046"/>
          </a:xfrm>
          <a:prstGeom prst="ellipse">
            <a:avLst/>
          </a:prstGeom>
          <a:solidFill>
            <a:srgbClr val="BAE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01508" y="3798276"/>
            <a:ext cx="820615" cy="81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84584" y="2916338"/>
            <a:ext cx="2508739" cy="461665"/>
          </a:xfrm>
          <a:prstGeom prst="rect">
            <a:avLst/>
          </a:prstGeom>
        </p:spPr>
        <p:txBody>
          <a:bodyPr wrap="square">
            <a:spAutoFit/>
          </a:bodyPr>
          <a:lstStyle/>
          <a:p>
            <a:r>
              <a:rPr lang="en-US" sz="2400" b="1">
                <a:latin typeface="Arial" panose="020B0604020202020204" pitchFamily="34" charset="0"/>
                <a:ea typeface="Calibri" panose="020F0502020204030204" pitchFamily="34" charset="0"/>
                <a:cs typeface="Arial" panose="020B0604020202020204" pitchFamily="34" charset="0"/>
              </a:rPr>
              <a:t>SYSTEM 1</a:t>
            </a:r>
            <a:endParaRPr lang="en-US" sz="2400" b="1">
              <a:latin typeface="Arial" panose="020B0604020202020204" pitchFamily="34" charset="0"/>
              <a:cs typeface="Arial" panose="020B0604020202020204" pitchFamily="34" charset="0"/>
            </a:endParaRPr>
          </a:p>
        </p:txBody>
      </p:sp>
      <p:sp>
        <p:nvSpPr>
          <p:cNvPr id="8" name="Rectangle 7"/>
          <p:cNvSpPr/>
          <p:nvPr/>
        </p:nvSpPr>
        <p:spPr>
          <a:xfrm>
            <a:off x="6506308" y="4756861"/>
            <a:ext cx="2508739" cy="461665"/>
          </a:xfrm>
          <a:prstGeom prst="rect">
            <a:avLst/>
          </a:prstGeom>
        </p:spPr>
        <p:txBody>
          <a:bodyPr wrap="square">
            <a:spAutoFit/>
          </a:bodyPr>
          <a:lstStyle/>
          <a:p>
            <a:r>
              <a:rPr lang="en-US" sz="2400" b="1">
                <a:latin typeface="Arial" panose="020B0604020202020204" pitchFamily="34" charset="0"/>
                <a:ea typeface="Calibri" panose="020F0502020204030204" pitchFamily="34" charset="0"/>
                <a:cs typeface="Arial" panose="020B0604020202020204" pitchFamily="34" charset="0"/>
              </a:rPr>
              <a:t>SYSTEM 2</a:t>
            </a:r>
            <a:endParaRPr lang="en-US" sz="2400" b="1">
              <a:latin typeface="Arial" panose="020B0604020202020204" pitchFamily="34" charset="0"/>
              <a:cs typeface="Arial" panose="020B0604020202020204" pitchFamily="34" charset="0"/>
            </a:endParaRPr>
          </a:p>
        </p:txBody>
      </p:sp>
      <p:cxnSp>
        <p:nvCxnSpPr>
          <p:cNvPr id="3" name="Straight Arrow Connector 2"/>
          <p:cNvCxnSpPr/>
          <p:nvPr/>
        </p:nvCxnSpPr>
        <p:spPr>
          <a:xfrm flipH="1" flipV="1">
            <a:off x="2450123" y="1858106"/>
            <a:ext cx="504092" cy="767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2738" y="294168"/>
            <a:ext cx="3610708" cy="1754326"/>
          </a:xfrm>
          <a:prstGeom prst="rect">
            <a:avLst/>
          </a:prstGeom>
        </p:spPr>
        <p:txBody>
          <a:bodyPr wrap="square">
            <a:spAutoFit/>
          </a:bodyPr>
          <a:lstStyle/>
          <a:p>
            <a:r>
              <a:rPr lang="en-US" b="1">
                <a:solidFill>
                  <a:schemeClr val="tx2"/>
                </a:solidFill>
                <a:latin typeface="arial" panose="020B0604020202020204" pitchFamily="34" charset="0"/>
              </a:rPr>
              <a:t>System 1 thinking is a near-instantaneous process; it happens automatically, intuitively, and with little effort. It's driven by instinct and our experiences.</a:t>
            </a:r>
            <a:endParaRPr lang="en-US" b="1">
              <a:solidFill>
                <a:schemeClr val="tx2"/>
              </a:solidFill>
            </a:endParaRPr>
          </a:p>
        </p:txBody>
      </p:sp>
      <p:sp>
        <p:nvSpPr>
          <p:cNvPr id="10" name="Rectangle 9"/>
          <p:cNvSpPr/>
          <p:nvPr/>
        </p:nvSpPr>
        <p:spPr>
          <a:xfrm>
            <a:off x="7151077" y="3744378"/>
            <a:ext cx="3165231" cy="923330"/>
          </a:xfrm>
          <a:prstGeom prst="rect">
            <a:avLst/>
          </a:prstGeom>
        </p:spPr>
        <p:txBody>
          <a:bodyPr wrap="square">
            <a:spAutoFit/>
          </a:bodyPr>
          <a:lstStyle/>
          <a:p>
            <a:r>
              <a:rPr lang="en-US" b="1">
                <a:solidFill>
                  <a:schemeClr val="tx2"/>
                </a:solidFill>
                <a:latin typeface="arial" panose="020B0604020202020204" pitchFamily="34" charset="0"/>
              </a:rPr>
              <a:t>System 2 is slow, logical, analytical, thinking process is visible. </a:t>
            </a:r>
            <a:endParaRPr lang="en-US">
              <a:solidFill>
                <a:schemeClr val="tx2"/>
              </a:solidFill>
            </a:endParaRPr>
          </a:p>
        </p:txBody>
      </p:sp>
      <p:sp>
        <p:nvSpPr>
          <p:cNvPr id="11"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750373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41538" t="17436" r="26346" b="6837"/>
          <a:stretch/>
        </p:blipFill>
        <p:spPr>
          <a:xfrm>
            <a:off x="3280608" y="0"/>
            <a:ext cx="5170593" cy="6858000"/>
          </a:xfrm>
          <a:prstGeom prst="rect">
            <a:avLst/>
          </a:prstGeom>
        </p:spPr>
      </p:pic>
      <p:sp>
        <p:nvSpPr>
          <p:cNvPr id="6" name="Subtitle 2">
            <a:extLst>
              <a:ext uri="{FF2B5EF4-FFF2-40B4-BE49-F238E27FC236}">
                <a16:creationId xmlns:a16="http://schemas.microsoft.com/office/drawing/2014/main" id="{477B6BCB-05CC-0624-77A1-21E0E246A2D4}"/>
              </a:ext>
            </a:extLst>
          </p:cNvPr>
          <p:cNvSpPr txBox="1">
            <a:spLocks/>
          </p:cNvSpPr>
          <p:nvPr/>
        </p:nvSpPr>
        <p:spPr>
          <a:xfrm>
            <a:off x="8630447" y="6153252"/>
            <a:ext cx="3382306" cy="485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233672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36A-6A02-4D23-A170-CC8466442F6D}"/>
              </a:ext>
            </a:extLst>
          </p:cNvPr>
          <p:cNvSpPr>
            <a:spLocks noGrp="1"/>
          </p:cNvSpPr>
          <p:nvPr>
            <p:ph type="title"/>
          </p:nvPr>
        </p:nvSpPr>
        <p:spPr>
          <a:xfrm>
            <a:off x="173181" y="136525"/>
            <a:ext cx="11700121" cy="819439"/>
          </a:xfrm>
        </p:spPr>
        <p:txBody>
          <a:bodyPr/>
          <a:lstStyle/>
          <a:p>
            <a:pPr algn="ctr"/>
            <a:r>
              <a:rPr lang="fi-FI" sz="4800" b="1" err="1">
                <a:solidFill>
                  <a:srgbClr val="105151"/>
                </a:solidFill>
              </a:rPr>
              <a:t>The</a:t>
            </a:r>
            <a:r>
              <a:rPr lang="fi-FI" sz="4800" b="1">
                <a:solidFill>
                  <a:srgbClr val="105151"/>
                </a:solidFill>
              </a:rPr>
              <a:t> </a:t>
            </a:r>
            <a:r>
              <a:rPr lang="fi-FI" sz="4800" b="1" err="1">
                <a:solidFill>
                  <a:srgbClr val="105151"/>
                </a:solidFill>
              </a:rPr>
              <a:t>Cognitive</a:t>
            </a:r>
            <a:r>
              <a:rPr lang="fi-FI" sz="4800" b="1">
                <a:solidFill>
                  <a:srgbClr val="105151"/>
                </a:solidFill>
              </a:rPr>
              <a:t> </a:t>
            </a:r>
            <a:r>
              <a:rPr lang="fi-FI" sz="4800" b="1" err="1">
                <a:solidFill>
                  <a:srgbClr val="105151"/>
                </a:solidFill>
              </a:rPr>
              <a:t>Triangle</a:t>
            </a:r>
            <a:endParaRPr lang="fi-FI" sz="4800" b="1">
              <a:solidFill>
                <a:srgbClr val="105151"/>
              </a:solidFill>
            </a:endParaRPr>
          </a:p>
        </p:txBody>
      </p:sp>
      <p:graphicFrame>
        <p:nvGraphicFramePr>
          <p:cNvPr id="4" name="Content Placeholder 3">
            <a:extLst>
              <a:ext uri="{FF2B5EF4-FFF2-40B4-BE49-F238E27FC236}">
                <a16:creationId xmlns:a16="http://schemas.microsoft.com/office/drawing/2014/main" id="{AEC97BA1-9F01-4540-946A-9EE28D62D3F5}"/>
              </a:ext>
            </a:extLst>
          </p:cNvPr>
          <p:cNvGraphicFramePr>
            <a:graphicFrameLocks noGrp="1"/>
          </p:cNvGraphicFramePr>
          <p:nvPr>
            <p:ph idx="1"/>
          </p:nvPr>
        </p:nvGraphicFramePr>
        <p:xfrm>
          <a:off x="319478" y="1754626"/>
          <a:ext cx="11553825" cy="400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F296C59-E8B9-EDF5-E25D-3E297C9F10F8}"/>
              </a:ext>
            </a:extLst>
          </p:cNvPr>
          <p:cNvSpPr txBox="1"/>
          <p:nvPr/>
        </p:nvSpPr>
        <p:spPr>
          <a:xfrm>
            <a:off x="319478" y="6558551"/>
            <a:ext cx="947211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Adapted</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from</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the</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book</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Viisas Mieli,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by</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Sadeniemi &amp;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al</a:t>
            </a:r>
            <a:endPar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480784" y="4408542"/>
            <a:ext cx="6165334" cy="646331"/>
          </a:xfrm>
          <a:prstGeom prst="rect">
            <a:avLst/>
          </a:prstGeom>
        </p:spPr>
        <p:txBody>
          <a:bodyPr wrap="square">
            <a:spAutoFit/>
          </a:bodyPr>
          <a:lstStyle/>
          <a:p>
            <a:r>
              <a:rPr lang="en-US">
                <a:solidFill>
                  <a:srgbClr val="000000"/>
                </a:solidFill>
                <a:latin typeface="Arial" panose="020B0604020202020204" pitchFamily="34" charset="0"/>
                <a:cs typeface="Arial" panose="020B0604020202020204" pitchFamily="34" charset="0"/>
              </a:rPr>
              <a:t>Only behavior can be</a:t>
            </a:r>
          </a:p>
          <a:p>
            <a:r>
              <a:rPr lang="en-US">
                <a:solidFill>
                  <a:srgbClr val="000000"/>
                </a:solidFill>
                <a:latin typeface="Arial" panose="020B0604020202020204" pitchFamily="34" charset="0"/>
                <a:cs typeface="Arial" panose="020B0604020202020204" pitchFamily="34" charset="0"/>
              </a:rPr>
              <a:t>observed directly!</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51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851-3F1E-B396-2000-FA81A41408E8}"/>
              </a:ext>
            </a:extLst>
          </p:cNvPr>
          <p:cNvSpPr>
            <a:spLocks noGrp="1"/>
          </p:cNvSpPr>
          <p:nvPr>
            <p:ph type="title"/>
          </p:nvPr>
        </p:nvSpPr>
        <p:spPr/>
        <p:txBody>
          <a:bodyPr>
            <a:normAutofit fontScale="90000"/>
          </a:bodyPr>
          <a:lstStyle/>
          <a:p>
            <a:pPr algn="ctr"/>
            <a:r>
              <a:rPr lang="en-US"/>
              <a:t>Why do you join the Good Life Engine course? </a:t>
            </a:r>
          </a:p>
        </p:txBody>
      </p:sp>
      <p:pic>
        <p:nvPicPr>
          <p:cNvPr id="12" name="Graphic 11" descr="Checkbox Checked with solid fill">
            <a:extLst>
              <a:ext uri="{FF2B5EF4-FFF2-40B4-BE49-F238E27FC236}">
                <a16:creationId xmlns:a16="http://schemas.microsoft.com/office/drawing/2014/main" id="{E0FC4F7E-CE39-FC01-DD64-5F161F9AF8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36" y="4234368"/>
            <a:ext cx="582891" cy="582891"/>
          </a:xfrm>
          <a:prstGeom prst="rect">
            <a:avLst/>
          </a:prstGeom>
        </p:spPr>
      </p:pic>
      <p:pic>
        <p:nvPicPr>
          <p:cNvPr id="4" name="Picture 3">
            <a:extLst>
              <a:ext uri="{FF2B5EF4-FFF2-40B4-BE49-F238E27FC236}">
                <a16:creationId xmlns:a16="http://schemas.microsoft.com/office/drawing/2014/main" id="{E998F008-60CE-D37D-0395-13773C85368B}"/>
              </a:ext>
            </a:extLst>
          </p:cNvPr>
          <p:cNvPicPr>
            <a:picLocks noChangeAspect="1"/>
          </p:cNvPicPr>
          <p:nvPr/>
        </p:nvPicPr>
        <p:blipFill>
          <a:blip r:embed="rId4"/>
          <a:stretch>
            <a:fillRect/>
          </a:stretch>
        </p:blipFill>
        <p:spPr>
          <a:xfrm>
            <a:off x="632627" y="1888306"/>
            <a:ext cx="11077575" cy="3695700"/>
          </a:xfrm>
          <a:prstGeom prst="rect">
            <a:avLst/>
          </a:prstGeom>
        </p:spPr>
      </p:pic>
      <p:pic>
        <p:nvPicPr>
          <p:cNvPr id="6" name="Graphic 5" descr="Checkbox Checked with solid fill">
            <a:extLst>
              <a:ext uri="{FF2B5EF4-FFF2-40B4-BE49-F238E27FC236}">
                <a16:creationId xmlns:a16="http://schemas.microsoft.com/office/drawing/2014/main" id="{E40F1052-AF71-831C-4E9C-F9B0B25CE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36" y="4909187"/>
            <a:ext cx="582891" cy="582891"/>
          </a:xfrm>
          <a:prstGeom prst="rect">
            <a:avLst/>
          </a:prstGeom>
        </p:spPr>
      </p:pic>
    </p:spTree>
    <p:extLst>
      <p:ext uri="{BB962C8B-B14F-4D97-AF65-F5344CB8AC3E}">
        <p14:creationId xmlns:p14="http://schemas.microsoft.com/office/powerpoint/2010/main" val="18832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36A-6A02-4D23-A170-CC8466442F6D}"/>
              </a:ext>
            </a:extLst>
          </p:cNvPr>
          <p:cNvSpPr>
            <a:spLocks noGrp="1"/>
          </p:cNvSpPr>
          <p:nvPr>
            <p:ph type="title"/>
          </p:nvPr>
        </p:nvSpPr>
        <p:spPr>
          <a:xfrm>
            <a:off x="173181" y="136525"/>
            <a:ext cx="11700121" cy="819439"/>
          </a:xfrm>
        </p:spPr>
        <p:txBody>
          <a:bodyPr/>
          <a:lstStyle/>
          <a:p>
            <a:pPr algn="ctr"/>
            <a:r>
              <a:rPr lang="fi-FI" sz="4800" b="1" err="1">
                <a:solidFill>
                  <a:srgbClr val="105151"/>
                </a:solidFill>
              </a:rPr>
              <a:t>The</a:t>
            </a:r>
            <a:r>
              <a:rPr lang="fi-FI" sz="4800" b="1">
                <a:solidFill>
                  <a:srgbClr val="105151"/>
                </a:solidFill>
              </a:rPr>
              <a:t> </a:t>
            </a:r>
            <a:r>
              <a:rPr lang="fi-FI" sz="4800" b="1" err="1">
                <a:solidFill>
                  <a:srgbClr val="105151"/>
                </a:solidFill>
              </a:rPr>
              <a:t>Cognitive</a:t>
            </a:r>
            <a:r>
              <a:rPr lang="fi-FI" sz="4800" b="1">
                <a:solidFill>
                  <a:srgbClr val="105151"/>
                </a:solidFill>
              </a:rPr>
              <a:t> </a:t>
            </a:r>
            <a:r>
              <a:rPr lang="fi-FI" sz="4800" b="1" err="1">
                <a:solidFill>
                  <a:srgbClr val="105151"/>
                </a:solidFill>
              </a:rPr>
              <a:t>Triangle</a:t>
            </a:r>
            <a:endParaRPr lang="fi-FI" sz="4800" b="1">
              <a:solidFill>
                <a:srgbClr val="105151"/>
              </a:solidFill>
            </a:endParaRPr>
          </a:p>
        </p:txBody>
      </p:sp>
      <p:graphicFrame>
        <p:nvGraphicFramePr>
          <p:cNvPr id="4" name="Content Placeholder 3">
            <a:extLst>
              <a:ext uri="{FF2B5EF4-FFF2-40B4-BE49-F238E27FC236}">
                <a16:creationId xmlns:a16="http://schemas.microsoft.com/office/drawing/2014/main" id="{AEC97BA1-9F01-4540-946A-9EE28D62D3F5}"/>
              </a:ext>
            </a:extLst>
          </p:cNvPr>
          <p:cNvGraphicFramePr>
            <a:graphicFrameLocks noGrp="1"/>
          </p:cNvGraphicFramePr>
          <p:nvPr>
            <p:ph idx="1"/>
          </p:nvPr>
        </p:nvGraphicFramePr>
        <p:xfrm>
          <a:off x="319478" y="1754626"/>
          <a:ext cx="11553825" cy="400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F296C59-E8B9-EDF5-E25D-3E297C9F10F8}"/>
              </a:ext>
            </a:extLst>
          </p:cNvPr>
          <p:cNvSpPr txBox="1"/>
          <p:nvPr/>
        </p:nvSpPr>
        <p:spPr>
          <a:xfrm>
            <a:off x="319478" y="6558551"/>
            <a:ext cx="947211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Adapted</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from</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the</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book</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Viisas Mieli,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by</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Sadeniemi &amp;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al</a:t>
            </a:r>
            <a:endPar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480784" y="4408542"/>
            <a:ext cx="6165334" cy="646331"/>
          </a:xfrm>
          <a:prstGeom prst="rect">
            <a:avLst/>
          </a:prstGeom>
        </p:spPr>
        <p:txBody>
          <a:bodyPr wrap="square">
            <a:spAutoFit/>
          </a:bodyPr>
          <a:lstStyle/>
          <a:p>
            <a:r>
              <a:rPr lang="en-US">
                <a:solidFill>
                  <a:srgbClr val="000000"/>
                </a:solidFill>
                <a:latin typeface="Arial" panose="020B0604020202020204" pitchFamily="34" charset="0"/>
                <a:cs typeface="Arial" panose="020B0604020202020204" pitchFamily="34" charset="0"/>
              </a:rPr>
              <a:t>Only behavior can be</a:t>
            </a:r>
          </a:p>
          <a:p>
            <a:r>
              <a:rPr lang="en-US">
                <a:solidFill>
                  <a:srgbClr val="000000"/>
                </a:solidFill>
                <a:latin typeface="Arial" panose="020B0604020202020204" pitchFamily="34" charset="0"/>
                <a:cs typeface="Arial" panose="020B0604020202020204" pitchFamily="34" charset="0"/>
              </a:rPr>
              <a:t>observed directly!</a:t>
            </a:r>
            <a:endParaRPr lang="en-US">
              <a:latin typeface="Arial" panose="020B0604020202020204" pitchFamily="34" charset="0"/>
              <a:cs typeface="Arial" panose="020B0604020202020204" pitchFamily="34" charset="0"/>
            </a:endParaRPr>
          </a:p>
        </p:txBody>
      </p:sp>
      <p:sp>
        <p:nvSpPr>
          <p:cNvPr id="6" name="Rectangle 5"/>
          <p:cNvSpPr/>
          <p:nvPr/>
        </p:nvSpPr>
        <p:spPr>
          <a:xfrm>
            <a:off x="4790756" y="1569960"/>
            <a:ext cx="2852063" cy="369332"/>
          </a:xfrm>
          <a:prstGeom prst="rect">
            <a:avLst/>
          </a:prstGeom>
          <a:solidFill>
            <a:schemeClr val="bg1"/>
          </a:solidFill>
        </p:spPr>
        <p:txBody>
          <a:bodyPr wrap="none">
            <a:spAutoFit/>
          </a:bodyPr>
          <a:lstStyle/>
          <a:p>
            <a:r>
              <a:rPr lang="en-US" b="1">
                <a:latin typeface="Arial" panose="020B0604020202020204" pitchFamily="34" charset="0"/>
                <a:ea typeface="Calibri" panose="020F0502020204030204" pitchFamily="34" charset="0"/>
                <a:cs typeface="Arial" panose="020B0604020202020204" pitchFamily="34" charset="0"/>
              </a:rPr>
              <a:t>rational, cognitive brain </a:t>
            </a:r>
            <a:endParaRPr lang="en-US" b="1">
              <a:latin typeface="Arial" panose="020B0604020202020204" pitchFamily="34" charset="0"/>
              <a:cs typeface="Arial" panose="020B0604020202020204" pitchFamily="34" charset="0"/>
            </a:endParaRPr>
          </a:p>
        </p:txBody>
      </p:sp>
      <p:sp>
        <p:nvSpPr>
          <p:cNvPr id="7" name="Rectangle 6"/>
          <p:cNvSpPr/>
          <p:nvPr/>
        </p:nvSpPr>
        <p:spPr>
          <a:xfrm>
            <a:off x="3576298" y="5235890"/>
            <a:ext cx="2247553" cy="923330"/>
          </a:xfrm>
          <a:prstGeom prst="rect">
            <a:avLst/>
          </a:prstGeom>
          <a:solidFill>
            <a:schemeClr val="bg1"/>
          </a:solidFill>
        </p:spPr>
        <p:txBody>
          <a:bodyPr wrap="square">
            <a:spAutoFit/>
          </a:bodyPr>
          <a:lstStyle/>
          <a:p>
            <a:r>
              <a:rPr lang="en-US" b="1">
                <a:latin typeface="Arial" panose="020B0604020202020204" pitchFamily="34" charset="0"/>
                <a:cs typeface="Arial" panose="020B0604020202020204" pitchFamily="34" charset="0"/>
              </a:rPr>
              <a:t>the limbic system, known as the mammalian brain</a:t>
            </a:r>
          </a:p>
        </p:txBody>
      </p:sp>
    </p:spTree>
    <p:extLst>
      <p:ext uri="{BB962C8B-B14F-4D97-AF65-F5344CB8AC3E}">
        <p14:creationId xmlns:p14="http://schemas.microsoft.com/office/powerpoint/2010/main" val="95191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165" t="22100" r="18321" b="7215"/>
          <a:stretch/>
        </p:blipFill>
        <p:spPr>
          <a:xfrm>
            <a:off x="388308" y="282066"/>
            <a:ext cx="11549481" cy="6081157"/>
          </a:xfrm>
          <a:prstGeom prst="rect">
            <a:avLst/>
          </a:prstGeom>
        </p:spPr>
      </p:pic>
    </p:spTree>
    <p:extLst>
      <p:ext uri="{BB962C8B-B14F-4D97-AF65-F5344CB8AC3E}">
        <p14:creationId xmlns:p14="http://schemas.microsoft.com/office/powerpoint/2010/main" val="2652203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C36A-6A02-4D23-A170-CC8466442F6D}"/>
              </a:ext>
            </a:extLst>
          </p:cNvPr>
          <p:cNvSpPr>
            <a:spLocks noGrp="1"/>
          </p:cNvSpPr>
          <p:nvPr>
            <p:ph type="title"/>
          </p:nvPr>
        </p:nvSpPr>
        <p:spPr>
          <a:xfrm>
            <a:off x="173181" y="136525"/>
            <a:ext cx="11700121" cy="819439"/>
          </a:xfrm>
        </p:spPr>
        <p:txBody>
          <a:bodyPr/>
          <a:lstStyle/>
          <a:p>
            <a:pPr algn="ctr"/>
            <a:r>
              <a:rPr lang="fi-FI" sz="4800" b="1" err="1">
                <a:solidFill>
                  <a:srgbClr val="105151"/>
                </a:solidFill>
              </a:rPr>
              <a:t>The</a:t>
            </a:r>
            <a:r>
              <a:rPr lang="fi-FI" sz="4800" b="1">
                <a:solidFill>
                  <a:srgbClr val="105151"/>
                </a:solidFill>
              </a:rPr>
              <a:t> </a:t>
            </a:r>
            <a:r>
              <a:rPr lang="fi-FI" sz="4800" b="1" err="1">
                <a:solidFill>
                  <a:srgbClr val="105151"/>
                </a:solidFill>
              </a:rPr>
              <a:t>Cognitive</a:t>
            </a:r>
            <a:r>
              <a:rPr lang="fi-FI" sz="4800" b="1">
                <a:solidFill>
                  <a:srgbClr val="105151"/>
                </a:solidFill>
              </a:rPr>
              <a:t> </a:t>
            </a:r>
            <a:r>
              <a:rPr lang="fi-FI" sz="4800" b="1" err="1">
                <a:solidFill>
                  <a:srgbClr val="105151"/>
                </a:solidFill>
              </a:rPr>
              <a:t>Triangle</a:t>
            </a:r>
            <a:endParaRPr lang="fi-FI" sz="4800" b="1">
              <a:solidFill>
                <a:srgbClr val="105151"/>
              </a:solidFill>
            </a:endParaRPr>
          </a:p>
        </p:txBody>
      </p:sp>
      <p:graphicFrame>
        <p:nvGraphicFramePr>
          <p:cNvPr id="4" name="Content Placeholder 3">
            <a:extLst>
              <a:ext uri="{FF2B5EF4-FFF2-40B4-BE49-F238E27FC236}">
                <a16:creationId xmlns:a16="http://schemas.microsoft.com/office/drawing/2014/main" id="{AEC97BA1-9F01-4540-946A-9EE28D62D3F5}"/>
              </a:ext>
            </a:extLst>
          </p:cNvPr>
          <p:cNvGraphicFramePr>
            <a:graphicFrameLocks noGrp="1"/>
          </p:cNvGraphicFramePr>
          <p:nvPr>
            <p:ph idx="1"/>
          </p:nvPr>
        </p:nvGraphicFramePr>
        <p:xfrm>
          <a:off x="319478" y="1754626"/>
          <a:ext cx="11553825" cy="400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F296C59-E8B9-EDF5-E25D-3E297C9F10F8}"/>
              </a:ext>
            </a:extLst>
          </p:cNvPr>
          <p:cNvSpPr txBox="1"/>
          <p:nvPr/>
        </p:nvSpPr>
        <p:spPr>
          <a:xfrm>
            <a:off x="319478" y="6558551"/>
            <a:ext cx="947211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Adapted</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from</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the</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book</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Viisas Mieli,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by</a:t>
            </a:r>
            <a:r>
              <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rPr>
              <a:t> Sadeniemi &amp; </a:t>
            </a:r>
            <a:r>
              <a:rPr kumimoji="0" lang="fi-FI" sz="1200" b="0" i="0" u="none" strike="noStrike" kern="1200" cap="none" spc="0" normalizeH="0" baseline="0" noProof="0" err="1">
                <a:ln>
                  <a:noFill/>
                </a:ln>
                <a:solidFill>
                  <a:srgbClr val="105151"/>
                </a:solidFill>
                <a:effectLst/>
                <a:uLnTx/>
                <a:uFillTx/>
                <a:latin typeface="Arial" panose="020B0604020202020204" pitchFamily="34" charset="0"/>
                <a:cs typeface="Arial" panose="020B0604020202020204" pitchFamily="34" charset="0"/>
              </a:rPr>
              <a:t>al</a:t>
            </a:r>
            <a:endParaRPr kumimoji="0" lang="fi-FI" sz="1200" b="0" i="0" u="none" strike="noStrike" kern="1200" cap="none" spc="0" normalizeH="0" baseline="0" noProof="0">
              <a:ln>
                <a:noFill/>
              </a:ln>
              <a:solidFill>
                <a:srgbClr val="105151"/>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480784" y="4408542"/>
            <a:ext cx="6165334" cy="646331"/>
          </a:xfrm>
          <a:prstGeom prst="rect">
            <a:avLst/>
          </a:prstGeom>
        </p:spPr>
        <p:txBody>
          <a:bodyPr wrap="square">
            <a:spAutoFit/>
          </a:bodyPr>
          <a:lstStyle/>
          <a:p>
            <a:r>
              <a:rPr lang="en-US">
                <a:solidFill>
                  <a:srgbClr val="000000"/>
                </a:solidFill>
                <a:latin typeface="Arial" panose="020B0604020202020204" pitchFamily="34" charset="0"/>
                <a:cs typeface="Arial" panose="020B0604020202020204" pitchFamily="34" charset="0"/>
              </a:rPr>
              <a:t>Only behavior can be</a:t>
            </a:r>
          </a:p>
          <a:p>
            <a:r>
              <a:rPr lang="en-US">
                <a:solidFill>
                  <a:srgbClr val="000000"/>
                </a:solidFill>
                <a:latin typeface="Arial" panose="020B0604020202020204" pitchFamily="34" charset="0"/>
                <a:cs typeface="Arial" panose="020B0604020202020204" pitchFamily="34" charset="0"/>
              </a:rPr>
              <a:t>observed directly!</a:t>
            </a:r>
            <a:endParaRPr lang="en-US">
              <a:latin typeface="Arial" panose="020B0604020202020204" pitchFamily="34" charset="0"/>
              <a:cs typeface="Arial" panose="020B0604020202020204" pitchFamily="34" charset="0"/>
            </a:endParaRPr>
          </a:p>
        </p:txBody>
      </p:sp>
      <p:sp>
        <p:nvSpPr>
          <p:cNvPr id="6" name="Multiply 5"/>
          <p:cNvSpPr/>
          <p:nvPr/>
        </p:nvSpPr>
        <p:spPr>
          <a:xfrm rot="21231072">
            <a:off x="7166346" y="3044875"/>
            <a:ext cx="797442" cy="71238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902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58B9E-5D29-9E43-A8E1-716FEF955048}"/>
              </a:ext>
            </a:extLst>
          </p:cNvPr>
          <p:cNvSpPr>
            <a:spLocks noGrp="1"/>
          </p:cNvSpPr>
          <p:nvPr>
            <p:ph idx="1"/>
          </p:nvPr>
        </p:nvSpPr>
        <p:spPr>
          <a:xfrm>
            <a:off x="1871831" y="1360754"/>
            <a:ext cx="9558473" cy="4652771"/>
          </a:xfrm>
        </p:spPr>
        <p:txBody>
          <a:bodyPr>
            <a:noAutofit/>
          </a:bodyPr>
          <a:lstStyle/>
          <a:p>
            <a:pPr marL="0" indent="0">
              <a:lnSpc>
                <a:spcPct val="170000"/>
              </a:lnSpc>
              <a:buNone/>
            </a:pPr>
            <a:r>
              <a:rPr lang="en-US" sz="2400" b="1">
                <a:solidFill>
                  <a:srgbClr val="105151"/>
                </a:solidFill>
              </a:rPr>
              <a:t>According to the American Psychological Association, stress is a response to a specific situation or demand that challenges or exceeds the person’s resources or abilities, while anxiety is a persistent and excessive worry that interferes with daily activities. Stress can be positive or negative, depending on how the person copes with it, while anxiety is usually negative and can impair the person’s functioning.</a:t>
            </a:r>
            <a:endParaRPr lang="aa-ET" sz="2400" b="1">
              <a:solidFill>
                <a:srgbClr val="105151"/>
              </a:solidFill>
            </a:endParaRPr>
          </a:p>
        </p:txBody>
      </p:sp>
      <p:sp>
        <p:nvSpPr>
          <p:cNvPr id="6" name="Subtitle 2">
            <a:extLst>
              <a:ext uri="{FF2B5EF4-FFF2-40B4-BE49-F238E27FC236}">
                <a16:creationId xmlns:a16="http://schemas.microsoft.com/office/drawing/2014/main" id="{477B6BCB-05CC-0624-77A1-21E0E246A2D4}"/>
              </a:ext>
            </a:extLst>
          </p:cNvPr>
          <p:cNvSpPr txBox="1">
            <a:spLocks/>
          </p:cNvSpPr>
          <p:nvPr/>
        </p:nvSpPr>
        <p:spPr>
          <a:xfrm>
            <a:off x="5854426"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
        <p:nvSpPr>
          <p:cNvPr id="5" name="Rectangle 4"/>
          <p:cNvSpPr/>
          <p:nvPr/>
        </p:nvSpPr>
        <p:spPr>
          <a:xfrm>
            <a:off x="520700" y="252907"/>
            <a:ext cx="11049000" cy="707886"/>
          </a:xfrm>
          <a:prstGeom prst="rect">
            <a:avLst/>
          </a:prstGeom>
        </p:spPr>
        <p:txBody>
          <a:bodyPr wrap="square">
            <a:spAutoFit/>
          </a:bodyPr>
          <a:lstStyle/>
          <a:p>
            <a:r>
              <a:rPr lang="en-US" sz="4000" b="1">
                <a:solidFill>
                  <a:srgbClr val="105151"/>
                </a:solidFill>
                <a:latin typeface="Arial" panose="020B0604020202020204" pitchFamily="34" charset="0"/>
                <a:ea typeface="+mj-lt"/>
                <a:cs typeface="Arial" panose="020B0604020202020204" pitchFamily="34" charset="0"/>
              </a:rPr>
              <a:t>Anxiety vs. stress</a:t>
            </a:r>
            <a:endParaRPr lang="en-US" sz="4000">
              <a:solidFill>
                <a:srgbClr val="1051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851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a:t>We need challenges</a:t>
            </a:r>
            <a:endParaRPr lang="en-US" sz="4800"/>
          </a:p>
        </p:txBody>
      </p:sp>
      <p:sp>
        <p:nvSpPr>
          <p:cNvPr id="6" name="Rectangle 5"/>
          <p:cNvSpPr/>
          <p:nvPr/>
        </p:nvSpPr>
        <p:spPr>
          <a:xfrm>
            <a:off x="6098726" y="5922722"/>
            <a:ext cx="6096000" cy="861774"/>
          </a:xfrm>
          <a:prstGeom prst="rect">
            <a:avLst/>
          </a:prstGeom>
        </p:spPr>
        <p:txBody>
          <a:bodyPr>
            <a:spAutoFit/>
          </a:bodyPr>
          <a:lstStyle/>
          <a:p>
            <a:r>
              <a:rPr lang="en-US">
                <a:latin typeface="Calibri" panose="020F0502020204030204" pitchFamily="34" charset="0"/>
                <a:ea typeface="Calibri" panose="020F0502020204030204" pitchFamily="34" charset="0"/>
                <a:cs typeface="Times New Roman" panose="02020603050405020304" pitchFamily="18" charset="0"/>
              </a:rPr>
              <a:t>*</a:t>
            </a:r>
            <a:r>
              <a:rPr lang="en-US" sz="1600">
                <a:latin typeface="Calibri" panose="020F0502020204030204" pitchFamily="34" charset="0"/>
                <a:ea typeface="Calibri" panose="020F0502020204030204" pitchFamily="34" charset="0"/>
                <a:cs typeface="Times New Roman" panose="02020603050405020304" pitchFamily="18" charset="0"/>
              </a:rPr>
              <a:t> https://www.researchgate.net/figure/Csikszentmihalyis-flow-channel-shows-the-relation-between-challenges-and-player-skills_fig1_322207098</a:t>
            </a:r>
            <a:endParaRPr lang="en-US"/>
          </a:p>
        </p:txBody>
      </p:sp>
      <p:sp>
        <p:nvSpPr>
          <p:cNvPr id="7" name="Subtitle 2">
            <a:extLst>
              <a:ext uri="{FF2B5EF4-FFF2-40B4-BE49-F238E27FC236}">
                <a16:creationId xmlns:a16="http://schemas.microsoft.com/office/drawing/2014/main" id="{477B6BCB-05CC-0624-77A1-21E0E246A2D4}"/>
              </a:ext>
            </a:extLst>
          </p:cNvPr>
          <p:cNvSpPr txBox="1">
            <a:spLocks/>
          </p:cNvSpPr>
          <p:nvPr/>
        </p:nvSpPr>
        <p:spPr>
          <a:xfrm>
            <a:off x="201499" y="635360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pic>
        <p:nvPicPr>
          <p:cNvPr id="1026" name="Picture 2" descr="1 Csikszentmihalyi's flow channel shows the relation between challenges...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599" y="1597386"/>
            <a:ext cx="6315075"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56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a:t>Eustress</a:t>
            </a:r>
            <a:endParaRPr lang="en-US" sz="4800"/>
          </a:p>
        </p:txBody>
      </p:sp>
      <p:sp>
        <p:nvSpPr>
          <p:cNvPr id="3" name="Content Placeholder 2"/>
          <p:cNvSpPr>
            <a:spLocks noGrp="1"/>
          </p:cNvSpPr>
          <p:nvPr>
            <p:ph idx="1"/>
          </p:nvPr>
        </p:nvSpPr>
        <p:spPr>
          <a:xfrm>
            <a:off x="300625" y="1154801"/>
            <a:ext cx="11441101" cy="5084473"/>
          </a:xfrm>
        </p:spPr>
        <p:txBody>
          <a:bodyPr/>
          <a:lstStyle/>
          <a:p>
            <a:pPr marL="0" indent="0">
              <a:buNone/>
            </a:pPr>
            <a:r>
              <a:rPr lang="en-US" b="1"/>
              <a:t>Eustress</a:t>
            </a:r>
            <a:r>
              <a:rPr lang="en-US"/>
              <a:t> refers to a type of stress that is positive and beneficial for an individual's performance.</a:t>
            </a:r>
          </a:p>
          <a:p>
            <a:pPr marL="0" indent="0">
              <a:buNone/>
            </a:pPr>
            <a:r>
              <a:rPr lang="en-US"/>
              <a:t>It is different than distress, which is the type of stress that is typically associated with negative outcomes such as anxiety, depression, and physical illness (Hans </a:t>
            </a:r>
            <a:r>
              <a:rPr lang="en-US" err="1"/>
              <a:t>Selye</a:t>
            </a:r>
            <a:r>
              <a:rPr lang="en-US"/>
              <a:t>, 1956). </a:t>
            </a:r>
          </a:p>
        </p:txBody>
      </p:sp>
      <p:sp>
        <p:nvSpPr>
          <p:cNvPr id="4"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3441699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041532" y="1787333"/>
            <a:ext cx="3481754" cy="3420208"/>
          </a:xfrm>
          <a:prstGeom prst="ellipse">
            <a:avLst/>
          </a:prstGeom>
          <a:solidFill>
            <a:schemeClr val="accent1">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710060" y="2444043"/>
            <a:ext cx="2144698" cy="2106787"/>
          </a:xfrm>
          <a:prstGeom prst="ellipse">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4896962" y="3081937"/>
            <a:ext cx="1770894" cy="830997"/>
          </a:xfrm>
          <a:prstGeom prst="rect">
            <a:avLst/>
          </a:prstGeom>
          <a:noFill/>
        </p:spPr>
        <p:txBody>
          <a:bodyPr wrap="square" rtlCol="0">
            <a:spAutoFit/>
          </a:bodyPr>
          <a:lstStyle/>
          <a:p>
            <a:pPr algn="ctr"/>
            <a:r>
              <a:rPr lang="en-US" sz="2400" b="1">
                <a:solidFill>
                  <a:schemeClr val="bg1"/>
                </a:solidFill>
                <a:latin typeface="Avenir"/>
              </a:rPr>
              <a:t>Comfort zone</a:t>
            </a:r>
            <a:endParaRPr lang="ru-RU" sz="2400" b="1">
              <a:solidFill>
                <a:schemeClr val="bg1"/>
              </a:solidFill>
              <a:latin typeface="Avenir"/>
            </a:endParaRPr>
          </a:p>
        </p:txBody>
      </p:sp>
      <p:sp>
        <p:nvSpPr>
          <p:cNvPr id="8" name="Oval 7"/>
          <p:cNvSpPr/>
          <p:nvPr/>
        </p:nvSpPr>
        <p:spPr>
          <a:xfrm>
            <a:off x="3244362" y="992072"/>
            <a:ext cx="5081955" cy="499212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flipH="1">
            <a:off x="4732216" y="1761745"/>
            <a:ext cx="2128092" cy="707886"/>
          </a:xfrm>
          <a:prstGeom prst="rect">
            <a:avLst/>
          </a:prstGeom>
          <a:noFill/>
        </p:spPr>
        <p:txBody>
          <a:bodyPr wrap="square" rtlCol="0">
            <a:spAutoFit/>
          </a:bodyPr>
          <a:lstStyle/>
          <a:p>
            <a:pPr algn="ctr"/>
            <a:r>
              <a:rPr lang="en-US" sz="2000" b="1">
                <a:solidFill>
                  <a:srgbClr val="002060"/>
                </a:solidFill>
                <a:latin typeface="Avenir"/>
              </a:rPr>
              <a:t>Optimum performance</a:t>
            </a:r>
            <a:endParaRPr lang="ru-RU" sz="2000" b="1">
              <a:solidFill>
                <a:srgbClr val="002060"/>
              </a:solidFill>
              <a:latin typeface="Avenir"/>
            </a:endParaRPr>
          </a:p>
        </p:txBody>
      </p:sp>
      <p:sp>
        <p:nvSpPr>
          <p:cNvPr id="10" name="TextBox 9"/>
          <p:cNvSpPr txBox="1"/>
          <p:nvPr/>
        </p:nvSpPr>
        <p:spPr>
          <a:xfrm flipH="1">
            <a:off x="4805622" y="1189648"/>
            <a:ext cx="2128092" cy="400110"/>
          </a:xfrm>
          <a:prstGeom prst="rect">
            <a:avLst/>
          </a:prstGeom>
          <a:noFill/>
        </p:spPr>
        <p:txBody>
          <a:bodyPr wrap="square" rtlCol="0">
            <a:spAutoFit/>
          </a:bodyPr>
          <a:lstStyle/>
          <a:p>
            <a:pPr algn="ctr"/>
            <a:r>
              <a:rPr lang="en-US" sz="2000" b="1">
                <a:solidFill>
                  <a:srgbClr val="002060"/>
                </a:solidFill>
                <a:latin typeface="Avenir"/>
              </a:rPr>
              <a:t>Danger</a:t>
            </a:r>
            <a:endParaRPr lang="ru-RU" sz="2000" b="1">
              <a:solidFill>
                <a:srgbClr val="002060"/>
              </a:solidFill>
              <a:latin typeface="Avenir"/>
            </a:endParaRPr>
          </a:p>
        </p:txBody>
      </p:sp>
      <p:sp>
        <p:nvSpPr>
          <p:cNvPr id="2" name="Rectangle 1"/>
          <p:cNvSpPr/>
          <p:nvPr/>
        </p:nvSpPr>
        <p:spPr>
          <a:xfrm>
            <a:off x="7523286" y="5548118"/>
            <a:ext cx="4408519" cy="1200329"/>
          </a:xfrm>
          <a:prstGeom prst="rect">
            <a:avLst/>
          </a:prstGeom>
        </p:spPr>
        <p:txBody>
          <a:bodyPr wrap="square">
            <a:spAutoFit/>
          </a:bodyPr>
          <a:lstStyle/>
          <a:p>
            <a:r>
              <a:rPr lang="en-US">
                <a:solidFill>
                  <a:srgbClr val="222222"/>
                </a:solidFill>
                <a:latin typeface="Arial" panose="020B0604020202020204" pitchFamily="34" charset="0"/>
                <a:ea typeface="Calibri" panose="020F0502020204030204" pitchFamily="34" charset="0"/>
                <a:cs typeface="Arial" panose="020B0604020202020204" pitchFamily="34" charset="0"/>
              </a:rPr>
              <a:t>*Jaakko Kopra, Medical Manager, Ph.D., MBA, Adj Prof, Pharmacologist, Public Speaker, and a guest lecturer at the Good Life Engine course </a:t>
            </a:r>
            <a:endParaRPr lang="en-US">
              <a:latin typeface="Arial" panose="020B0604020202020204" pitchFamily="34" charset="0"/>
              <a:cs typeface="Arial" panose="020B0604020202020204" pitchFamily="34" charset="0"/>
            </a:endParaRPr>
          </a:p>
        </p:txBody>
      </p:sp>
      <p:sp>
        <p:nvSpPr>
          <p:cNvPr id="3" name="Rectangle 2"/>
          <p:cNvSpPr/>
          <p:nvPr/>
        </p:nvSpPr>
        <p:spPr>
          <a:xfrm>
            <a:off x="360556" y="271276"/>
            <a:ext cx="11415132" cy="954107"/>
          </a:xfrm>
          <a:prstGeom prst="rect">
            <a:avLst/>
          </a:prstGeom>
        </p:spPr>
        <p:txBody>
          <a:bodyPr wrap="square">
            <a:spAutoFit/>
          </a:bodyPr>
          <a:lstStyle/>
          <a:p>
            <a:r>
              <a:rPr lang="en-US" sz="2800">
                <a:latin typeface="Arial" panose="020B0604020202020204" pitchFamily="34" charset="0"/>
                <a:ea typeface="Calibri" panose="020F0502020204030204" pitchFamily="34" charset="0"/>
                <a:cs typeface="Arial" panose="020B0604020202020204" pitchFamily="34" charset="0"/>
              </a:rPr>
              <a:t>Optimal performance is actually happing outside the comfort zone, but not too far from it</a:t>
            </a:r>
            <a:endParaRPr lang="en-US" sz="2800">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477B6BCB-05CC-0624-77A1-21E0E246A2D4}"/>
              </a:ext>
            </a:extLst>
          </p:cNvPr>
          <p:cNvSpPr txBox="1">
            <a:spLocks/>
          </p:cNvSpPr>
          <p:nvPr/>
        </p:nvSpPr>
        <p:spPr>
          <a:xfrm>
            <a:off x="201499" y="635360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3758005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244362" y="992072"/>
            <a:ext cx="5081955" cy="4992123"/>
          </a:xfrm>
          <a:prstGeom prst="ellipse">
            <a:avLst/>
          </a:prstGeom>
          <a:solidFill>
            <a:schemeClr val="accent1">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041532" y="1787333"/>
            <a:ext cx="3481754" cy="3420208"/>
          </a:xfrm>
          <a:prstGeom prst="ellipse">
            <a:avLst/>
          </a:prstGeom>
          <a:solidFill>
            <a:schemeClr val="accent1">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710060" y="2444043"/>
            <a:ext cx="2144698" cy="2106787"/>
          </a:xfrm>
          <a:prstGeom prst="ellipse">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4896962" y="3081937"/>
            <a:ext cx="1770894" cy="830997"/>
          </a:xfrm>
          <a:prstGeom prst="rect">
            <a:avLst/>
          </a:prstGeom>
          <a:noFill/>
        </p:spPr>
        <p:txBody>
          <a:bodyPr wrap="square" rtlCol="0">
            <a:spAutoFit/>
          </a:bodyPr>
          <a:lstStyle/>
          <a:p>
            <a:pPr algn="ctr"/>
            <a:r>
              <a:rPr lang="en-US" sz="2400" b="1">
                <a:solidFill>
                  <a:schemeClr val="bg1"/>
                </a:solidFill>
                <a:latin typeface="Avenir"/>
              </a:rPr>
              <a:t>Comfort zone</a:t>
            </a:r>
            <a:endParaRPr lang="ru-RU" sz="2400" b="1">
              <a:solidFill>
                <a:schemeClr val="bg1"/>
              </a:solidFill>
              <a:latin typeface="Avenir"/>
            </a:endParaRPr>
          </a:p>
        </p:txBody>
      </p:sp>
      <p:sp>
        <p:nvSpPr>
          <p:cNvPr id="9" name="TextBox 8"/>
          <p:cNvSpPr txBox="1"/>
          <p:nvPr/>
        </p:nvSpPr>
        <p:spPr>
          <a:xfrm flipH="1">
            <a:off x="4732216" y="1761745"/>
            <a:ext cx="2128092" cy="707886"/>
          </a:xfrm>
          <a:prstGeom prst="rect">
            <a:avLst/>
          </a:prstGeom>
          <a:noFill/>
        </p:spPr>
        <p:txBody>
          <a:bodyPr wrap="square" rtlCol="0">
            <a:spAutoFit/>
          </a:bodyPr>
          <a:lstStyle/>
          <a:p>
            <a:pPr algn="ctr"/>
            <a:r>
              <a:rPr lang="en-US" sz="2000" b="1">
                <a:solidFill>
                  <a:srgbClr val="002060"/>
                </a:solidFill>
                <a:latin typeface="Avenir"/>
              </a:rPr>
              <a:t>Optimum performance</a:t>
            </a:r>
            <a:endParaRPr lang="ru-RU" sz="2000" b="1">
              <a:solidFill>
                <a:srgbClr val="002060"/>
              </a:solidFill>
              <a:latin typeface="Avenir"/>
            </a:endParaRPr>
          </a:p>
        </p:txBody>
      </p:sp>
      <p:sp>
        <p:nvSpPr>
          <p:cNvPr id="10" name="TextBox 9"/>
          <p:cNvSpPr txBox="1"/>
          <p:nvPr/>
        </p:nvSpPr>
        <p:spPr>
          <a:xfrm flipH="1">
            <a:off x="4547931" y="1048668"/>
            <a:ext cx="2637693" cy="738664"/>
          </a:xfrm>
          <a:prstGeom prst="rect">
            <a:avLst/>
          </a:prstGeom>
          <a:noFill/>
        </p:spPr>
        <p:txBody>
          <a:bodyPr wrap="square" rtlCol="0">
            <a:spAutoFit/>
          </a:bodyPr>
          <a:lstStyle/>
          <a:p>
            <a:pPr algn="ctr"/>
            <a:r>
              <a:rPr lang="en-US" sz="1400" b="1">
                <a:solidFill>
                  <a:srgbClr val="002060"/>
                </a:solidFill>
                <a:latin typeface="Avenir"/>
              </a:rPr>
              <a:t>Recent danger area transforms into optimum performance zone</a:t>
            </a:r>
            <a:endParaRPr lang="ru-RU" sz="1400" b="1">
              <a:solidFill>
                <a:srgbClr val="002060"/>
              </a:solidFill>
              <a:latin typeface="Avenir"/>
            </a:endParaRPr>
          </a:p>
        </p:txBody>
      </p:sp>
      <p:sp>
        <p:nvSpPr>
          <p:cNvPr id="11" name="Oval 10"/>
          <p:cNvSpPr/>
          <p:nvPr/>
        </p:nvSpPr>
        <p:spPr>
          <a:xfrm>
            <a:off x="2347547" y="175846"/>
            <a:ext cx="6878517" cy="660302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flipH="1">
            <a:off x="4856287" y="305914"/>
            <a:ext cx="2128092" cy="400110"/>
          </a:xfrm>
          <a:prstGeom prst="rect">
            <a:avLst/>
          </a:prstGeom>
          <a:noFill/>
        </p:spPr>
        <p:txBody>
          <a:bodyPr wrap="square" rtlCol="0">
            <a:spAutoFit/>
          </a:bodyPr>
          <a:lstStyle/>
          <a:p>
            <a:pPr algn="ctr"/>
            <a:r>
              <a:rPr lang="en-US" sz="2000" b="1">
                <a:solidFill>
                  <a:srgbClr val="002060"/>
                </a:solidFill>
                <a:latin typeface="Avenir"/>
              </a:rPr>
              <a:t>Danger</a:t>
            </a:r>
            <a:endParaRPr lang="ru-RU" sz="2000" b="1">
              <a:solidFill>
                <a:srgbClr val="002060"/>
              </a:solidFill>
              <a:latin typeface="Avenir"/>
            </a:endParaRPr>
          </a:p>
        </p:txBody>
      </p:sp>
      <p:cxnSp>
        <p:nvCxnSpPr>
          <p:cNvPr id="3" name="Straight Arrow Connector 2"/>
          <p:cNvCxnSpPr/>
          <p:nvPr/>
        </p:nvCxnSpPr>
        <p:spPr>
          <a:xfrm flipV="1">
            <a:off x="6790650" y="766626"/>
            <a:ext cx="393103" cy="43914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649057" y="657465"/>
            <a:ext cx="313129" cy="45206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2" idx="2"/>
          </p:cNvCxnSpPr>
          <p:nvPr/>
        </p:nvCxnSpPr>
        <p:spPr>
          <a:xfrm flipH="1" flipV="1">
            <a:off x="5920333" y="706024"/>
            <a:ext cx="16386" cy="29321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477B6BCB-05CC-0624-77A1-21E0E246A2D4}"/>
              </a:ext>
            </a:extLst>
          </p:cNvPr>
          <p:cNvSpPr txBox="1">
            <a:spLocks/>
          </p:cNvSpPr>
          <p:nvPr/>
        </p:nvSpPr>
        <p:spPr>
          <a:xfrm>
            <a:off x="5854426" y="6516669"/>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t>©</a:t>
            </a:r>
            <a:r>
              <a:rPr lang="en-US" sz="1600">
                <a:latin typeface="Arial"/>
                <a:cs typeface="Arial"/>
              </a:rPr>
              <a:t>Lidia </a:t>
            </a:r>
            <a:r>
              <a:rPr lang="en-US" sz="1600" err="1">
                <a:latin typeface="Arial"/>
                <a:cs typeface="Arial"/>
              </a:rPr>
              <a:t>Rauramo</a:t>
            </a:r>
            <a:r>
              <a:rPr lang="en-US" sz="1600">
                <a:latin typeface="Arial"/>
                <a:cs typeface="Arial"/>
              </a:rPr>
              <a:t>, Aalto Ventures Program</a:t>
            </a:r>
            <a:endParaRPr lang="en-US" sz="1600"/>
          </a:p>
        </p:txBody>
      </p:sp>
    </p:spTree>
    <p:extLst>
      <p:ext uri="{BB962C8B-B14F-4D97-AF65-F5344CB8AC3E}">
        <p14:creationId xmlns:p14="http://schemas.microsoft.com/office/powerpoint/2010/main" val="3717310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9BC73-C1E5-4735-B052-EE2F545D68D0}"/>
              </a:ext>
            </a:extLst>
          </p:cNvPr>
          <p:cNvSpPr>
            <a:spLocks noGrp="1"/>
          </p:cNvSpPr>
          <p:nvPr>
            <p:ph idx="1"/>
          </p:nvPr>
        </p:nvSpPr>
        <p:spPr>
          <a:xfrm>
            <a:off x="173182" y="1161100"/>
            <a:ext cx="11568544" cy="5696900"/>
          </a:xfrm>
        </p:spPr>
        <p:txBody>
          <a:bodyPr vert="horz" lIns="91440" tIns="45720" rIns="91440" bIns="45720" rtlCol="0" anchor="t">
            <a:normAutofit/>
          </a:bodyPr>
          <a:lstStyle/>
          <a:p>
            <a:pPr marL="0" indent="0">
              <a:buNone/>
            </a:pPr>
            <a:endParaRPr lang="en-US" sz="2400"/>
          </a:p>
          <a:p>
            <a:r>
              <a:rPr lang="en-US" sz="2400" dirty="0">
                <a:latin typeface="Arial"/>
                <a:cs typeface="Arial"/>
              </a:rPr>
              <a:t>Answer 4 questions in your learning diary</a:t>
            </a:r>
          </a:p>
          <a:p>
            <a:r>
              <a:rPr lang="en-US" sz="2400" dirty="0">
                <a:latin typeface="Arial"/>
                <a:cs typeface="Arial"/>
              </a:rPr>
              <a:t>Keep on with the chosen routine</a:t>
            </a:r>
          </a:p>
          <a:p>
            <a:r>
              <a:rPr lang="en-US" sz="2400" dirty="0">
                <a:latin typeface="Arial"/>
                <a:cs typeface="Arial"/>
              </a:rPr>
              <a:t>Do empowering visualization exercise – in MyCourses</a:t>
            </a:r>
            <a:endParaRPr lang="en-US" sz="2400" dirty="0"/>
          </a:p>
          <a:p>
            <a:r>
              <a:rPr lang="en-US" sz="2400" dirty="0">
                <a:latin typeface="Arial"/>
                <a:cs typeface="Arial"/>
              </a:rPr>
              <a:t>Read article about growth and fixed mindset – in MyCourses</a:t>
            </a:r>
          </a:p>
          <a:p>
            <a:r>
              <a:rPr lang="en-US" sz="2400" dirty="0">
                <a:latin typeface="Arial"/>
                <a:cs typeface="Arial"/>
              </a:rPr>
              <a:t>Define your zones of stability</a:t>
            </a:r>
          </a:p>
        </p:txBody>
      </p:sp>
      <p:sp>
        <p:nvSpPr>
          <p:cNvPr id="5" name="Title 4">
            <a:extLst>
              <a:ext uri="{FF2B5EF4-FFF2-40B4-BE49-F238E27FC236}">
                <a16:creationId xmlns:a16="http://schemas.microsoft.com/office/drawing/2014/main" id="{AD2B9740-1632-7466-333E-56979E9E13CB}"/>
              </a:ext>
            </a:extLst>
          </p:cNvPr>
          <p:cNvSpPr>
            <a:spLocks noGrp="1"/>
          </p:cNvSpPr>
          <p:nvPr>
            <p:ph type="title"/>
          </p:nvPr>
        </p:nvSpPr>
        <p:spPr/>
        <p:txBody>
          <a:bodyPr>
            <a:normAutofit/>
          </a:bodyPr>
          <a:lstStyle/>
          <a:p>
            <a:r>
              <a:rPr lang="en-US" sz="3600" b="1" dirty="0">
                <a:latin typeface="Arial"/>
                <a:cs typeface="Arial"/>
              </a:rPr>
              <a:t>Homework (in MyCourses):</a:t>
            </a:r>
            <a:endParaRPr lang="en-US" sz="3600" dirty="0"/>
          </a:p>
        </p:txBody>
      </p:sp>
      <p:sp>
        <p:nvSpPr>
          <p:cNvPr id="4" name="Subtitle 2">
            <a:extLst>
              <a:ext uri="{FF2B5EF4-FFF2-40B4-BE49-F238E27FC236}">
                <a16:creationId xmlns:a16="http://schemas.microsoft.com/office/drawing/2014/main" id="{477B6BCB-05CC-0624-77A1-21E0E246A2D4}"/>
              </a:ext>
            </a:extLst>
          </p:cNvPr>
          <p:cNvSpPr txBox="1">
            <a:spLocks/>
          </p:cNvSpPr>
          <p:nvPr/>
        </p:nvSpPr>
        <p:spPr>
          <a:xfrm>
            <a:off x="5854426" y="642898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Tree>
    <p:extLst>
      <p:ext uri="{BB962C8B-B14F-4D97-AF65-F5344CB8AC3E}">
        <p14:creationId xmlns:p14="http://schemas.microsoft.com/office/powerpoint/2010/main" val="230703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DE33-DC5A-A342-92B5-594B3A435E60}"/>
              </a:ext>
            </a:extLst>
          </p:cNvPr>
          <p:cNvSpPr>
            <a:spLocks noGrp="1"/>
          </p:cNvSpPr>
          <p:nvPr>
            <p:ph type="ctrTitle"/>
          </p:nvPr>
        </p:nvSpPr>
        <p:spPr>
          <a:xfrm>
            <a:off x="5223353" y="1858299"/>
            <a:ext cx="6568313" cy="1060265"/>
          </a:xfrm>
        </p:spPr>
        <p:txBody>
          <a:bodyPr anchor="t">
            <a:normAutofit/>
          </a:bodyPr>
          <a:lstStyle/>
          <a:p>
            <a:r>
              <a:rPr lang="en-US" sz="6000">
                <a:solidFill>
                  <a:schemeClr val="tx1"/>
                </a:solidFill>
              </a:rPr>
              <a:t>Exercise #2.</a:t>
            </a:r>
            <a:endParaRPr lang="aa-ET" sz="6000">
              <a:solidFill>
                <a:schemeClr val="tx1"/>
              </a:solidFill>
            </a:endParaRPr>
          </a:p>
        </p:txBody>
      </p:sp>
      <p:sp>
        <p:nvSpPr>
          <p:cNvPr id="3" name="Title 1">
            <a:extLst>
              <a:ext uri="{FF2B5EF4-FFF2-40B4-BE49-F238E27FC236}">
                <a16:creationId xmlns:a16="http://schemas.microsoft.com/office/drawing/2014/main" id="{869CDE33-DC5A-A342-92B5-594B3A435E60}"/>
              </a:ext>
            </a:extLst>
          </p:cNvPr>
          <p:cNvSpPr txBox="1">
            <a:spLocks/>
          </p:cNvSpPr>
          <p:nvPr/>
        </p:nvSpPr>
        <p:spPr>
          <a:xfrm>
            <a:off x="5223352" y="2674578"/>
            <a:ext cx="6568313" cy="1060265"/>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8000" b="0" i="0" kern="1200" spc="600">
                <a:solidFill>
                  <a:schemeClr val="bg1"/>
                </a:solidFill>
                <a:latin typeface="Arial" panose="020B0604020202020204" pitchFamily="34" charset="0"/>
                <a:ea typeface="+mj-ea"/>
                <a:cs typeface="Arial" panose="020B0604020202020204" pitchFamily="34" charset="0"/>
              </a:defRPr>
            </a:lvl1pPr>
          </a:lstStyle>
          <a:p>
            <a:r>
              <a:rPr lang="en-US" sz="6000">
                <a:solidFill>
                  <a:schemeClr val="tx1"/>
                </a:solidFill>
              </a:rPr>
              <a:t>Mental energy pyramid.</a:t>
            </a:r>
            <a:endParaRPr lang="aa-ET" sz="6000">
              <a:solidFill>
                <a:schemeClr val="tx1"/>
              </a:solidFill>
            </a:endParaRPr>
          </a:p>
        </p:txBody>
      </p:sp>
    </p:spTree>
    <p:extLst>
      <p:ext uri="{BB962C8B-B14F-4D97-AF65-F5344CB8AC3E}">
        <p14:creationId xmlns:p14="http://schemas.microsoft.com/office/powerpoint/2010/main" val="150072153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851-3F1E-B396-2000-FA81A41408E8}"/>
              </a:ext>
            </a:extLst>
          </p:cNvPr>
          <p:cNvSpPr>
            <a:spLocks noGrp="1"/>
          </p:cNvSpPr>
          <p:nvPr>
            <p:ph type="title"/>
          </p:nvPr>
        </p:nvSpPr>
        <p:spPr>
          <a:xfrm>
            <a:off x="229263" y="400476"/>
            <a:ext cx="11733474" cy="690326"/>
          </a:xfrm>
        </p:spPr>
        <p:txBody>
          <a:bodyPr>
            <a:normAutofit fontScale="90000"/>
          </a:bodyPr>
          <a:lstStyle/>
          <a:p>
            <a:pPr algn="ctr"/>
            <a:r>
              <a:rPr lang="en-US"/>
              <a:t>How well do you manage to work on your own dreams and goals alongside typical life chores?</a:t>
            </a:r>
          </a:p>
        </p:txBody>
      </p:sp>
      <p:pic>
        <p:nvPicPr>
          <p:cNvPr id="5" name="Picture 4">
            <a:extLst>
              <a:ext uri="{FF2B5EF4-FFF2-40B4-BE49-F238E27FC236}">
                <a16:creationId xmlns:a16="http://schemas.microsoft.com/office/drawing/2014/main" id="{9D8C9390-E949-DB1A-1C4B-DD84F23497C7}"/>
              </a:ext>
            </a:extLst>
          </p:cNvPr>
          <p:cNvPicPr>
            <a:picLocks noChangeAspect="1"/>
          </p:cNvPicPr>
          <p:nvPr/>
        </p:nvPicPr>
        <p:blipFill>
          <a:blip r:embed="rId2"/>
          <a:stretch>
            <a:fillRect/>
          </a:stretch>
        </p:blipFill>
        <p:spPr>
          <a:xfrm>
            <a:off x="2871890" y="2666411"/>
            <a:ext cx="6448219" cy="2178966"/>
          </a:xfrm>
          <a:prstGeom prst="rect">
            <a:avLst/>
          </a:prstGeom>
        </p:spPr>
      </p:pic>
    </p:spTree>
    <p:extLst>
      <p:ext uri="{BB962C8B-B14F-4D97-AF65-F5344CB8AC3E}">
        <p14:creationId xmlns:p14="http://schemas.microsoft.com/office/powerpoint/2010/main" val="3646148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0"/>
          <p:cNvSpPr/>
          <p:nvPr/>
        </p:nvSpPr>
        <p:spPr>
          <a:xfrm>
            <a:off x="738450" y="1891399"/>
            <a:ext cx="11383617" cy="4616648"/>
          </a:xfrm>
          <a:prstGeom prst="rect">
            <a:avLst/>
          </a:prstGeom>
          <a:noFill/>
          <a:ln>
            <a:noFill/>
          </a:ln>
        </p:spPr>
        <p:txBody>
          <a:bodyPr spcFirstLastPara="1" wrap="square" lIns="91425" tIns="45700" rIns="91425" bIns="45700" anchor="t" anchorCtr="0">
            <a:noAutofit/>
          </a:bodyPr>
          <a:lstStyle/>
          <a:p>
            <a:pPr marL="285737" indent="-107945">
              <a:spcBef>
                <a:spcPts val="1200"/>
              </a:spcBef>
              <a:buClr>
                <a:schemeClr val="dk1"/>
              </a:buClr>
              <a:buSzPts val="2800"/>
            </a:pPr>
            <a:endParaRPr sz="2800">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3"/>
          <a:srcRect l="13361" t="17778" r="11849" b="8871"/>
          <a:stretch/>
        </p:blipFill>
        <p:spPr>
          <a:xfrm>
            <a:off x="-100361" y="-6765"/>
            <a:ext cx="12443263" cy="6864766"/>
          </a:xfrm>
          <a:prstGeom prst="rect">
            <a:avLst/>
          </a:prstGeom>
        </p:spPr>
      </p:pic>
      <p:sp>
        <p:nvSpPr>
          <p:cNvPr id="4" name="Rectangle 3"/>
          <p:cNvSpPr/>
          <p:nvPr/>
        </p:nvSpPr>
        <p:spPr>
          <a:xfrm>
            <a:off x="-390293" y="6405924"/>
            <a:ext cx="9417139" cy="338554"/>
          </a:xfrm>
          <a:prstGeom prst="rect">
            <a:avLst/>
          </a:prstGeom>
        </p:spPr>
        <p:txBody>
          <a:bodyPr wrap="square">
            <a:spAutoFit/>
          </a:bodyPr>
          <a:lstStyle/>
          <a:p>
            <a:pPr algn="ctr"/>
            <a:r>
              <a:rPr lang="ru-RU" sz="1600">
                <a:solidFill>
                  <a:srgbClr val="105151"/>
                </a:solidFill>
                <a:latin typeface="Arial" panose="020B0604020202020204" pitchFamily="34" charset="0"/>
                <a:cs typeface="Arial" panose="020B0604020202020204" pitchFamily="34" charset="0"/>
              </a:rPr>
              <a:t>©</a:t>
            </a:r>
            <a:r>
              <a:rPr lang="en-US" sz="1600">
                <a:solidFill>
                  <a:srgbClr val="105151"/>
                </a:solidFill>
                <a:latin typeface="Arial" panose="020B0604020202020204" pitchFamily="34" charset="0"/>
                <a:cs typeface="Arial" panose="020B0604020202020204" pitchFamily="34" charset="0"/>
              </a:rPr>
              <a:t>lidia.rauramo@aalto.fi</a:t>
            </a:r>
            <a:endParaRPr lang="en-US" sz="1600">
              <a:solidFill>
                <a:srgbClr val="105151"/>
              </a:solidFill>
            </a:endParaRPr>
          </a:p>
        </p:txBody>
      </p:sp>
      <p:sp>
        <p:nvSpPr>
          <p:cNvPr id="5" name="TextBox 4"/>
          <p:cNvSpPr txBox="1"/>
          <p:nvPr/>
        </p:nvSpPr>
        <p:spPr>
          <a:xfrm>
            <a:off x="-1137424" y="2759190"/>
            <a:ext cx="3133492" cy="923330"/>
          </a:xfrm>
          <a:prstGeom prst="rect">
            <a:avLst/>
          </a:prstGeom>
          <a:solidFill>
            <a:schemeClr val="bg1"/>
          </a:solidFill>
        </p:spPr>
        <p:txBody>
          <a:bodyPr wrap="square" rtlCol="0">
            <a:spAutoFit/>
          </a:bodyPr>
          <a:lstStyle/>
          <a:p>
            <a:r>
              <a:rPr lang="en-US">
                <a:solidFill>
                  <a:srgbClr val="FF0000"/>
                </a:solidFill>
              </a:rPr>
              <a:t>Why the pyramid shape? Is it really the pyramid or could the blocks have different places?</a:t>
            </a:r>
          </a:p>
        </p:txBody>
      </p:sp>
    </p:spTree>
    <p:extLst>
      <p:ext uri="{BB962C8B-B14F-4D97-AF65-F5344CB8AC3E}">
        <p14:creationId xmlns:p14="http://schemas.microsoft.com/office/powerpoint/2010/main" val="1743171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0"/>
          <p:cNvSpPr/>
          <p:nvPr/>
        </p:nvSpPr>
        <p:spPr>
          <a:xfrm>
            <a:off x="738450" y="1891399"/>
            <a:ext cx="11383617" cy="4616648"/>
          </a:xfrm>
          <a:prstGeom prst="rect">
            <a:avLst/>
          </a:prstGeom>
          <a:noFill/>
          <a:ln>
            <a:noFill/>
          </a:ln>
        </p:spPr>
        <p:txBody>
          <a:bodyPr spcFirstLastPara="1" wrap="square" lIns="91425" tIns="45700" rIns="91425" bIns="45700" anchor="t" anchorCtr="0">
            <a:noAutofit/>
          </a:bodyPr>
          <a:lstStyle/>
          <a:p>
            <a:pPr marL="285737" indent="-107945">
              <a:spcBef>
                <a:spcPts val="1200"/>
              </a:spcBef>
              <a:buClr>
                <a:schemeClr val="dk1"/>
              </a:buClr>
              <a:buSzPts val="2800"/>
            </a:pPr>
            <a:endParaRPr sz="2800">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3"/>
          <a:srcRect l="12689" t="17629" r="13529" b="8422"/>
          <a:stretch/>
        </p:blipFill>
        <p:spPr>
          <a:xfrm>
            <a:off x="0" y="0"/>
            <a:ext cx="12234226" cy="6858001"/>
          </a:xfrm>
          <a:prstGeom prst="rect">
            <a:avLst/>
          </a:prstGeom>
        </p:spPr>
      </p:pic>
      <p:sp>
        <p:nvSpPr>
          <p:cNvPr id="4" name="Rectangle 3"/>
          <p:cNvSpPr/>
          <p:nvPr/>
        </p:nvSpPr>
        <p:spPr>
          <a:xfrm>
            <a:off x="-390293" y="6405924"/>
            <a:ext cx="9417139" cy="338554"/>
          </a:xfrm>
          <a:prstGeom prst="rect">
            <a:avLst/>
          </a:prstGeom>
        </p:spPr>
        <p:txBody>
          <a:bodyPr wrap="square">
            <a:spAutoFit/>
          </a:bodyPr>
          <a:lstStyle/>
          <a:p>
            <a:pPr algn="ctr"/>
            <a:r>
              <a:rPr lang="ru-RU" sz="1600">
                <a:solidFill>
                  <a:srgbClr val="105151"/>
                </a:solidFill>
                <a:latin typeface="Arial" panose="020B0604020202020204" pitchFamily="34" charset="0"/>
                <a:cs typeface="Arial" panose="020B0604020202020204" pitchFamily="34" charset="0"/>
              </a:rPr>
              <a:t>©</a:t>
            </a:r>
            <a:r>
              <a:rPr lang="en-US" sz="1600">
                <a:solidFill>
                  <a:srgbClr val="105151"/>
                </a:solidFill>
                <a:latin typeface="Arial" panose="020B0604020202020204" pitchFamily="34" charset="0"/>
                <a:cs typeface="Arial" panose="020B0604020202020204" pitchFamily="34" charset="0"/>
              </a:rPr>
              <a:t>lidia.rauramo@aalto.fi</a:t>
            </a:r>
            <a:endParaRPr lang="en-US" sz="1600">
              <a:solidFill>
                <a:srgbClr val="105151"/>
              </a:solidFill>
            </a:endParaRPr>
          </a:p>
        </p:txBody>
      </p:sp>
    </p:spTree>
    <p:extLst>
      <p:ext uri="{BB962C8B-B14F-4D97-AF65-F5344CB8AC3E}">
        <p14:creationId xmlns:p14="http://schemas.microsoft.com/office/powerpoint/2010/main" val="1870558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0"/>
          <p:cNvSpPr/>
          <p:nvPr/>
        </p:nvSpPr>
        <p:spPr>
          <a:xfrm>
            <a:off x="738450" y="1891399"/>
            <a:ext cx="11383617" cy="4616648"/>
          </a:xfrm>
          <a:prstGeom prst="rect">
            <a:avLst/>
          </a:prstGeom>
          <a:noFill/>
          <a:ln>
            <a:noFill/>
          </a:ln>
        </p:spPr>
        <p:txBody>
          <a:bodyPr spcFirstLastPara="1" wrap="square" lIns="91425" tIns="45700" rIns="91425" bIns="45700" anchor="t" anchorCtr="0">
            <a:noAutofit/>
          </a:bodyPr>
          <a:lstStyle/>
          <a:p>
            <a:pPr marL="285737" indent="-107945">
              <a:spcBef>
                <a:spcPts val="1200"/>
              </a:spcBef>
              <a:buClr>
                <a:schemeClr val="dk1"/>
              </a:buClr>
              <a:buSzPts val="2800"/>
            </a:pPr>
            <a:endParaRPr sz="2800">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3"/>
          <a:srcRect l="12689" t="17479" r="13949" b="8721"/>
          <a:stretch/>
        </p:blipFill>
        <p:spPr>
          <a:xfrm>
            <a:off x="0" y="-71183"/>
            <a:ext cx="12192000" cy="6929183"/>
          </a:xfrm>
          <a:prstGeom prst="rect">
            <a:avLst/>
          </a:prstGeom>
        </p:spPr>
      </p:pic>
      <p:sp>
        <p:nvSpPr>
          <p:cNvPr id="4" name="Rectangle 3"/>
          <p:cNvSpPr/>
          <p:nvPr/>
        </p:nvSpPr>
        <p:spPr>
          <a:xfrm>
            <a:off x="-390293" y="6405924"/>
            <a:ext cx="9417139" cy="338554"/>
          </a:xfrm>
          <a:prstGeom prst="rect">
            <a:avLst/>
          </a:prstGeom>
        </p:spPr>
        <p:txBody>
          <a:bodyPr wrap="square">
            <a:spAutoFit/>
          </a:bodyPr>
          <a:lstStyle/>
          <a:p>
            <a:pPr algn="ctr"/>
            <a:r>
              <a:rPr lang="ru-RU" sz="1600">
                <a:solidFill>
                  <a:srgbClr val="105151"/>
                </a:solidFill>
                <a:latin typeface="Arial" panose="020B0604020202020204" pitchFamily="34" charset="0"/>
                <a:cs typeface="Arial" panose="020B0604020202020204" pitchFamily="34" charset="0"/>
              </a:rPr>
              <a:t>©</a:t>
            </a:r>
            <a:r>
              <a:rPr lang="en-US" sz="1600">
                <a:solidFill>
                  <a:srgbClr val="105151"/>
                </a:solidFill>
                <a:latin typeface="Arial" panose="020B0604020202020204" pitchFamily="34" charset="0"/>
                <a:cs typeface="Arial" panose="020B0604020202020204" pitchFamily="34" charset="0"/>
              </a:rPr>
              <a:t>lidia.rauramo@aalto.fi</a:t>
            </a:r>
            <a:endParaRPr lang="en-US" sz="1600">
              <a:solidFill>
                <a:srgbClr val="105151"/>
              </a:solidFill>
            </a:endParaRPr>
          </a:p>
        </p:txBody>
      </p:sp>
    </p:spTree>
    <p:extLst>
      <p:ext uri="{BB962C8B-B14F-4D97-AF65-F5344CB8AC3E}">
        <p14:creationId xmlns:p14="http://schemas.microsoft.com/office/powerpoint/2010/main" val="2235605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0"/>
          <p:cNvSpPr/>
          <p:nvPr/>
        </p:nvSpPr>
        <p:spPr>
          <a:xfrm>
            <a:off x="738450" y="1891399"/>
            <a:ext cx="11383617" cy="4616648"/>
          </a:xfrm>
          <a:prstGeom prst="rect">
            <a:avLst/>
          </a:prstGeom>
          <a:noFill/>
          <a:ln>
            <a:noFill/>
          </a:ln>
        </p:spPr>
        <p:txBody>
          <a:bodyPr spcFirstLastPara="1" wrap="square" lIns="91425" tIns="45700" rIns="91425" bIns="45700" anchor="t" anchorCtr="0">
            <a:noAutofit/>
          </a:bodyPr>
          <a:lstStyle/>
          <a:p>
            <a:pPr marL="285737" indent="-107945">
              <a:spcBef>
                <a:spcPts val="1200"/>
              </a:spcBef>
              <a:buClr>
                <a:schemeClr val="dk1"/>
              </a:buClr>
              <a:buSzPts val="2800"/>
            </a:pPr>
            <a:endParaRPr sz="2800">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3"/>
          <a:srcRect l="12353" t="17031" r="12941" b="8572"/>
          <a:stretch/>
        </p:blipFill>
        <p:spPr>
          <a:xfrm>
            <a:off x="0" y="-55755"/>
            <a:ext cx="12342023" cy="6913755"/>
          </a:xfrm>
          <a:prstGeom prst="rect">
            <a:avLst/>
          </a:prstGeom>
        </p:spPr>
      </p:pic>
      <p:sp>
        <p:nvSpPr>
          <p:cNvPr id="4" name="Rectangle 3"/>
          <p:cNvSpPr/>
          <p:nvPr/>
        </p:nvSpPr>
        <p:spPr>
          <a:xfrm>
            <a:off x="-390293" y="6405924"/>
            <a:ext cx="9417139" cy="338554"/>
          </a:xfrm>
          <a:prstGeom prst="rect">
            <a:avLst/>
          </a:prstGeom>
        </p:spPr>
        <p:txBody>
          <a:bodyPr wrap="square">
            <a:spAutoFit/>
          </a:bodyPr>
          <a:lstStyle/>
          <a:p>
            <a:pPr algn="ctr"/>
            <a:r>
              <a:rPr lang="ru-RU" sz="1600">
                <a:solidFill>
                  <a:srgbClr val="105151"/>
                </a:solidFill>
                <a:latin typeface="Arial" panose="020B0604020202020204" pitchFamily="34" charset="0"/>
                <a:cs typeface="Arial" panose="020B0604020202020204" pitchFamily="34" charset="0"/>
              </a:rPr>
              <a:t>©</a:t>
            </a:r>
            <a:r>
              <a:rPr lang="en-US" sz="1600">
                <a:solidFill>
                  <a:srgbClr val="105151"/>
                </a:solidFill>
                <a:latin typeface="Arial" panose="020B0604020202020204" pitchFamily="34" charset="0"/>
                <a:cs typeface="Arial" panose="020B0604020202020204" pitchFamily="34" charset="0"/>
              </a:rPr>
              <a:t>lidia.rauramo@aalto.fi</a:t>
            </a:r>
            <a:endParaRPr lang="en-US" sz="1600">
              <a:solidFill>
                <a:srgbClr val="105151"/>
              </a:solidFill>
            </a:endParaRPr>
          </a:p>
        </p:txBody>
      </p:sp>
    </p:spTree>
    <p:extLst>
      <p:ext uri="{BB962C8B-B14F-4D97-AF65-F5344CB8AC3E}">
        <p14:creationId xmlns:p14="http://schemas.microsoft.com/office/powerpoint/2010/main" val="2402438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r>
              <a:rPr lang="en-US" dirty="0">
                <a:latin typeface="Arial"/>
                <a:cs typeface="Arial"/>
              </a:rPr>
              <a:t>Attendance</a:t>
            </a:r>
          </a:p>
        </p:txBody>
      </p:sp>
      <p:sp>
        <p:nvSpPr>
          <p:cNvPr id="3" name="Tekstiruutu 2">
            <a:extLst>
              <a:ext uri="{FF2B5EF4-FFF2-40B4-BE49-F238E27FC236}">
                <a16:creationId xmlns:a16="http://schemas.microsoft.com/office/drawing/2014/main" id="{12E94D08-9A85-530C-2541-5EE823ECDCC6}"/>
              </a:ext>
            </a:extLst>
          </p:cNvPr>
          <p:cNvSpPr txBox="1"/>
          <p:nvPr/>
        </p:nvSpPr>
        <p:spPr>
          <a:xfrm>
            <a:off x="3193657" y="4913214"/>
            <a:ext cx="58046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https://link.webropolsurveys.com/S/C4BF74E5C49D1AAB</a:t>
            </a:r>
            <a:endParaRPr lang="fi-FI"/>
          </a:p>
          <a:p>
            <a:endParaRPr lang="en-US" dirty="0">
              <a:ea typeface="Calibri"/>
              <a:cs typeface="Calibri"/>
            </a:endParaRPr>
          </a:p>
        </p:txBody>
      </p:sp>
      <p:pic>
        <p:nvPicPr>
          <p:cNvPr id="4" name="Kuva 3" descr="Kuva, joka sisältää kohteen Grafiikka, kuvio, pikseli, muotoilu&#10;&#10;Kuvaus luotu automaattisesti">
            <a:extLst>
              <a:ext uri="{FF2B5EF4-FFF2-40B4-BE49-F238E27FC236}">
                <a16:creationId xmlns:a16="http://schemas.microsoft.com/office/drawing/2014/main" id="{E87D7B45-80BB-4483-8C2E-937766D2165B}"/>
              </a:ext>
            </a:extLst>
          </p:cNvPr>
          <p:cNvPicPr>
            <a:picLocks noChangeAspect="1"/>
          </p:cNvPicPr>
          <p:nvPr/>
        </p:nvPicPr>
        <p:blipFill>
          <a:blip r:embed="rId3"/>
          <a:stretch>
            <a:fillRect/>
          </a:stretch>
        </p:blipFill>
        <p:spPr>
          <a:xfrm>
            <a:off x="4215444" y="1329285"/>
            <a:ext cx="3477889" cy="3457659"/>
          </a:xfrm>
          <a:prstGeom prst="rect">
            <a:avLst/>
          </a:prstGeom>
        </p:spPr>
      </p:pic>
    </p:spTree>
    <p:extLst>
      <p:ext uri="{BB962C8B-B14F-4D97-AF65-F5344CB8AC3E}">
        <p14:creationId xmlns:p14="http://schemas.microsoft.com/office/powerpoint/2010/main" val="2235019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7B6BCB-05CC-0624-77A1-21E0E246A2D4}"/>
              </a:ext>
            </a:extLst>
          </p:cNvPr>
          <p:cNvSpPr txBox="1">
            <a:spLocks/>
          </p:cNvSpPr>
          <p:nvPr/>
        </p:nvSpPr>
        <p:spPr>
          <a:xfrm>
            <a:off x="230240" y="6372217"/>
            <a:ext cx="6085726" cy="485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a:t>
            </a:r>
            <a:r>
              <a:rPr lang="en-US" sz="1200">
                <a:latin typeface="Arial"/>
                <a:cs typeface="Arial"/>
              </a:rPr>
              <a:t>Lidia </a:t>
            </a:r>
            <a:r>
              <a:rPr lang="en-US" sz="1200" err="1">
                <a:latin typeface="Arial"/>
                <a:cs typeface="Arial"/>
              </a:rPr>
              <a:t>Rauramo</a:t>
            </a:r>
            <a:r>
              <a:rPr lang="en-US" sz="1200">
                <a:latin typeface="Arial"/>
                <a:cs typeface="Arial"/>
              </a:rPr>
              <a:t>, Aalto Ventures Program</a:t>
            </a:r>
            <a:endParaRPr lang="en-US"/>
          </a:p>
        </p:txBody>
      </p:sp>
    </p:spTree>
    <p:extLst>
      <p:ext uri="{BB962C8B-B14F-4D97-AF65-F5344CB8AC3E}">
        <p14:creationId xmlns:p14="http://schemas.microsoft.com/office/powerpoint/2010/main" val="1721506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DE33-DC5A-A342-92B5-594B3A435E60}"/>
              </a:ext>
            </a:extLst>
          </p:cNvPr>
          <p:cNvSpPr>
            <a:spLocks noGrp="1"/>
          </p:cNvSpPr>
          <p:nvPr>
            <p:ph type="ctrTitle"/>
          </p:nvPr>
        </p:nvSpPr>
        <p:spPr>
          <a:xfrm>
            <a:off x="5223353" y="1858299"/>
            <a:ext cx="6568313" cy="1060265"/>
          </a:xfrm>
        </p:spPr>
        <p:txBody>
          <a:bodyPr anchor="t">
            <a:normAutofit/>
          </a:bodyPr>
          <a:lstStyle/>
          <a:p>
            <a:r>
              <a:rPr lang="en-US" sz="6000">
                <a:solidFill>
                  <a:schemeClr val="tx1"/>
                </a:solidFill>
              </a:rPr>
              <a:t>Exercise #1.</a:t>
            </a:r>
            <a:endParaRPr lang="aa-ET" sz="6000">
              <a:solidFill>
                <a:schemeClr val="tx1"/>
              </a:solidFill>
            </a:endParaRPr>
          </a:p>
        </p:txBody>
      </p:sp>
      <p:sp>
        <p:nvSpPr>
          <p:cNvPr id="3" name="Title 1">
            <a:extLst>
              <a:ext uri="{FF2B5EF4-FFF2-40B4-BE49-F238E27FC236}">
                <a16:creationId xmlns:a16="http://schemas.microsoft.com/office/drawing/2014/main" id="{869CDE33-DC5A-A342-92B5-594B3A435E60}"/>
              </a:ext>
            </a:extLst>
          </p:cNvPr>
          <p:cNvSpPr txBox="1">
            <a:spLocks/>
          </p:cNvSpPr>
          <p:nvPr/>
        </p:nvSpPr>
        <p:spPr>
          <a:xfrm>
            <a:off x="5223352" y="2674578"/>
            <a:ext cx="6568313" cy="29120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8000" b="0" i="0" kern="1200" spc="600">
                <a:solidFill>
                  <a:schemeClr val="bg1"/>
                </a:solidFill>
                <a:latin typeface="Arial" panose="020B0604020202020204" pitchFamily="34" charset="0"/>
                <a:ea typeface="+mj-ea"/>
                <a:cs typeface="Arial" panose="020B0604020202020204" pitchFamily="34" charset="0"/>
              </a:defRPr>
            </a:lvl1pPr>
          </a:lstStyle>
          <a:p>
            <a:r>
              <a:rPr lang="en-US" sz="3200">
                <a:solidFill>
                  <a:schemeClr val="tx1"/>
                </a:solidFill>
              </a:rPr>
              <a:t>Discuss in groups can you help someone if you need help? (can you fix someone if you are not fixed?)</a:t>
            </a:r>
            <a:endParaRPr lang="aa-ET" sz="3200">
              <a:solidFill>
                <a:schemeClr val="tx1"/>
              </a:solidFill>
            </a:endParaRPr>
          </a:p>
        </p:txBody>
      </p:sp>
    </p:spTree>
    <p:extLst>
      <p:ext uri="{BB962C8B-B14F-4D97-AF65-F5344CB8AC3E}">
        <p14:creationId xmlns:p14="http://schemas.microsoft.com/office/powerpoint/2010/main" val="22655825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en betere wereld begint bij de Inner Development Goals">
            <a:extLst>
              <a:ext uri="{FF2B5EF4-FFF2-40B4-BE49-F238E27FC236}">
                <a16:creationId xmlns:a16="http://schemas.microsoft.com/office/drawing/2014/main" id="{2804CB8D-0562-7DBE-6525-F8BE4878F0F8}"/>
              </a:ext>
            </a:extLst>
          </p:cNvPr>
          <p:cNvPicPr>
            <a:picLocks noChangeAspect="1"/>
          </p:cNvPicPr>
          <p:nvPr/>
        </p:nvPicPr>
        <p:blipFill rotWithShape="1">
          <a:blip r:embed="rId3"/>
          <a:srcRect l="15850" r="4838"/>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755102" y="577497"/>
            <a:ext cx="3296302" cy="3742762"/>
          </a:xfrm>
        </p:spPr>
        <p:txBody>
          <a:bodyPr vert="horz" lIns="91440" tIns="45720" rIns="91440" bIns="45720" rtlCol="0" anchor="t">
            <a:normAutofit/>
          </a:bodyPr>
          <a:lstStyle/>
          <a:p>
            <a:pPr marL="0" indent="0">
              <a:buNone/>
            </a:pPr>
            <a:r>
              <a:rPr lang="en-US" sz="2000" dirty="0">
                <a:latin typeface="Arial"/>
                <a:cs typeface="Arial"/>
              </a:rPr>
              <a:t>Recap from the Inner Development Goals Summit.</a:t>
            </a:r>
            <a:endParaRPr lang="en-US" sz="2000" dirty="0"/>
          </a:p>
        </p:txBody>
      </p:sp>
    </p:spTree>
    <p:extLst>
      <p:ext uri="{BB962C8B-B14F-4D97-AF65-F5344CB8AC3E}">
        <p14:creationId xmlns:p14="http://schemas.microsoft.com/office/powerpoint/2010/main" val="1704823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0952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26" name="Picture 2" descr="Loneliness."/>
          <p:cNvPicPr>
            <a:picLocks noChangeAspect="1" noChangeArrowheads="1"/>
          </p:cNvPicPr>
          <p:nvPr/>
        </p:nvPicPr>
        <p:blipFill rotWithShape="1">
          <a:blip r:embed="rId3">
            <a:extLst>
              <a:ext uri="{28A0092B-C50C-407E-A947-70E740481C1C}">
                <a14:useLocalDpi xmlns:a14="http://schemas.microsoft.com/office/drawing/2010/main" val="0"/>
              </a:ext>
            </a:extLst>
          </a:blip>
          <a:srcRect l="9862" r="10469"/>
          <a:stretch/>
        </p:blipFill>
        <p:spPr bwMode="auto">
          <a:xfrm>
            <a:off x="-48683" y="0"/>
            <a:ext cx="12289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67" y="1316766"/>
            <a:ext cx="7008779" cy="2800575"/>
          </a:xfrm>
          <a:prstGeom prst="rect">
            <a:avLst/>
          </a:prstGeom>
        </p:spPr>
        <p:txBody>
          <a:bodyPr wrap="square">
            <a:spAutoFit/>
          </a:bodyPr>
          <a:lstStyle/>
          <a:p>
            <a:r>
              <a:rPr lang="en-US" sz="3733" b="1" i="1">
                <a:solidFill>
                  <a:schemeClr val="bg1"/>
                </a:solidFill>
              </a:rPr>
              <a:t>“For far too many people, loneliness is the sad reality of modern life”</a:t>
            </a:r>
            <a:endParaRPr lang="en-US" sz="3733">
              <a:solidFill>
                <a:schemeClr val="bg1"/>
              </a:solidFill>
            </a:endParaRPr>
          </a:p>
          <a:p>
            <a:r>
              <a:rPr lang="en-US" sz="2667">
                <a:solidFill>
                  <a:schemeClr val="bg1"/>
                </a:solidFill>
              </a:rPr>
              <a:t>The UK’s former Prime Minister Theresa May, 2018</a:t>
            </a:r>
            <a:r>
              <a:rPr lang="en-US" sz="3733">
                <a:solidFill>
                  <a:schemeClr val="bg1"/>
                </a:solidFill>
              </a:rPr>
              <a:t> </a:t>
            </a:r>
          </a:p>
        </p:txBody>
      </p:sp>
    </p:spTree>
    <p:extLst>
      <p:ext uri="{BB962C8B-B14F-4D97-AF65-F5344CB8AC3E}">
        <p14:creationId xmlns:p14="http://schemas.microsoft.com/office/powerpoint/2010/main" val="793849902"/>
      </p:ext>
    </p:extLst>
  </p:cSld>
  <p:clrMapOvr>
    <a:masterClrMapping/>
  </p:clrMapOvr>
  <p:transition spd="med"/>
</p:sld>
</file>

<file path=ppt/theme/theme1.xml><?xml version="1.0" encoding="utf-8"?>
<a:theme xmlns:a="http://schemas.openxmlformats.org/drawingml/2006/main" name="Office Theme">
  <a:themeElements>
    <a:clrScheme name="IMPACT">
      <a:dk1>
        <a:srgbClr val="105151"/>
      </a:dk1>
      <a:lt1>
        <a:srgbClr val="FFFFFF"/>
      </a:lt1>
      <a:dk2>
        <a:srgbClr val="000000"/>
      </a:dk2>
      <a:lt2>
        <a:srgbClr val="E7E6E6"/>
      </a:lt2>
      <a:accent1>
        <a:srgbClr val="10515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f129c51-93d6-4ca7-9833-1d1d635f95f7" xsi:nil="true"/>
    <lcf76f155ced4ddcb4097134ff3c332f xmlns="6ff1f430-a2db-4e75-91c2-7a6b8e9ec5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B332552AEB197419BC8783AEE0DAF2D" ma:contentTypeVersion="17" ma:contentTypeDescription="Luo uusi asiakirja." ma:contentTypeScope="" ma:versionID="473afe5dd7e58842fbd773891ff18e03">
  <xsd:schema xmlns:xsd="http://www.w3.org/2001/XMLSchema" xmlns:xs="http://www.w3.org/2001/XMLSchema" xmlns:p="http://schemas.microsoft.com/office/2006/metadata/properties" xmlns:ns2="6ff1f430-a2db-4e75-91c2-7a6b8e9ec566" xmlns:ns3="1f129c51-93d6-4ca7-9833-1d1d635f95f7" targetNamespace="http://schemas.microsoft.com/office/2006/metadata/properties" ma:root="true" ma:fieldsID="fc9e7ffc3c06c5363951a0d25ce68b6f" ns2:_="" ns3:_="">
    <xsd:import namespace="6ff1f430-a2db-4e75-91c2-7a6b8e9ec566"/>
    <xsd:import namespace="1f129c51-93d6-4ca7-9833-1d1d635f95f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1f430-a2db-4e75-91c2-7a6b8e9ec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2d61bb93-c830-477f-800c-34a01ab1e7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129c51-93d6-4ca7-9833-1d1d635f95f7"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63ebb04e-e84f-460c-b36c-578614313bd2}" ma:internalName="TaxCatchAll" ma:showField="CatchAllData" ma:web="1f129c51-93d6-4ca7-9833-1d1d635f95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4B9103-FE6A-4DD0-99D3-474E92FCF0B2}">
  <ds:schemaRefs>
    <ds:schemaRef ds:uri="http://schemas.microsoft.com/sharepoint/v3/contenttype/forms"/>
  </ds:schemaRefs>
</ds:datastoreItem>
</file>

<file path=customXml/itemProps2.xml><?xml version="1.0" encoding="utf-8"?>
<ds:datastoreItem xmlns:ds="http://schemas.openxmlformats.org/officeDocument/2006/customXml" ds:itemID="{0480B047-69BA-4A6E-B1E5-8C1735537205}">
  <ds:schemaRefs>
    <ds:schemaRef ds:uri="1f129c51-93d6-4ca7-9833-1d1d635f95f7"/>
    <ds:schemaRef ds:uri="6ff1f430-a2db-4e75-91c2-7a6b8e9ec5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8B9058A-0F30-414F-8723-E9981AB860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1f430-a2db-4e75-91c2-7a6b8e9ec566"/>
    <ds:schemaRef ds:uri="1f129c51-93d6-4ca7-9833-1d1d635f9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55</Slides>
  <Notes>43</Notes>
  <HiddenSlides>0</HiddenSlides>
  <ScaleCrop>false</ScaleCrop>
  <HeadingPairs>
    <vt:vector size="4" baseType="variant">
      <vt:variant>
        <vt:lpstr>Teema</vt:lpstr>
      </vt:variant>
      <vt:variant>
        <vt:i4>1</vt:i4>
      </vt:variant>
      <vt:variant>
        <vt:lpstr>Dian otsikot</vt:lpstr>
      </vt:variant>
      <vt:variant>
        <vt:i4>55</vt:i4>
      </vt:variant>
    </vt:vector>
  </HeadingPairs>
  <TitlesOfParts>
    <vt:vector size="56" baseType="lpstr">
      <vt:lpstr>Office Theme</vt:lpstr>
      <vt:lpstr>Good Life Engine course. Learning yourself. </vt:lpstr>
      <vt:lpstr>GLE kick-off survey</vt:lpstr>
      <vt:lpstr>How would you rate these challenges in terms of their impacts on your personal life? </vt:lpstr>
      <vt:lpstr>Why do you join the Good Life Engine course? </vt:lpstr>
      <vt:lpstr>How well do you manage to work on your own dreams and goals alongside typical life chores?</vt:lpstr>
      <vt:lpstr>Exercise #1.</vt:lpstr>
      <vt:lpstr>PowerPoint-esitys</vt:lpstr>
      <vt:lpstr>PowerPoint-esitys</vt:lpstr>
      <vt:lpstr>PowerPoint-esitys</vt:lpstr>
      <vt:lpstr>PowerPoint-esitys</vt:lpstr>
      <vt:lpstr>PowerPoint-esitys</vt:lpstr>
      <vt:lpstr>PowerPoint-esitys</vt:lpstr>
      <vt:lpstr>PowerPoint-esitys</vt:lpstr>
      <vt:lpstr>Exercise #2.</vt:lpstr>
      <vt:lpstr>PowerPoint-esitys</vt:lpstr>
      <vt:lpstr>PowerPoint-esitys</vt:lpstr>
      <vt:lpstr>PowerPoint-esitys</vt:lpstr>
      <vt:lpstr>PowerPoint-esitys</vt:lpstr>
      <vt:lpstr>Build your inner core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“The way we think determines our life”,  “The elasticity of our brain means that we have the ability to change our brain pathways, and therefore our life, for a better tomorrow”.  Dr Tara Swart (neuroscientist), the Source</vt:lpstr>
      <vt:lpstr>Exercise #4.</vt:lpstr>
      <vt:lpstr>PowerPoint-esitys</vt:lpstr>
      <vt:lpstr>PowerPoint-esitys</vt:lpstr>
      <vt:lpstr>PowerPoint-esitys</vt:lpstr>
      <vt:lpstr>PowerPoint-esitys</vt:lpstr>
      <vt:lpstr>PowerPoint-esitys</vt:lpstr>
      <vt:lpstr>PowerPoint-esitys</vt:lpstr>
      <vt:lpstr>PowerPoint-esitys</vt:lpstr>
      <vt:lpstr>The Cognitive Triangle</vt:lpstr>
      <vt:lpstr>The Cognitive Triangle</vt:lpstr>
      <vt:lpstr>PowerPoint-esitys</vt:lpstr>
      <vt:lpstr>The Cognitive Triangle</vt:lpstr>
      <vt:lpstr>PowerPoint-esitys</vt:lpstr>
      <vt:lpstr>We need challenges</vt:lpstr>
      <vt:lpstr>Eustress</vt:lpstr>
      <vt:lpstr>PowerPoint-esitys</vt:lpstr>
      <vt:lpstr>PowerPoint-esitys</vt:lpstr>
      <vt:lpstr>Homework (in MyCourses):</vt:lpstr>
      <vt:lpstr>Exercise #2.</vt:lpstr>
      <vt:lpstr>PowerPoint-esitys</vt:lpstr>
      <vt:lpstr>PowerPoint-esitys</vt:lpstr>
      <vt:lpstr>PowerPoint-esitys</vt:lpstr>
      <vt:lpstr>PowerPoint-esitys</vt:lpstr>
      <vt:lpstr> Attendance</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Gelera Santa Maria Amy</dc:creator>
  <cp:revision>41</cp:revision>
  <cp:lastPrinted>2022-05-10T06:55:04Z</cp:lastPrinted>
  <dcterms:created xsi:type="dcterms:W3CDTF">2022-05-03T11:00:38Z</dcterms:created>
  <dcterms:modified xsi:type="dcterms:W3CDTF">2023-10-24T15:07:29Z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0x0101008B332552AEB197419BC8783AEE0DAF2D</vt:lpwstr>
  </property>
  <property fmtid="{D5CDD505-2E9C-101B-9397-08002B2CF9AE}" pid="3" name="MediaServiceImageTags">
    <vt:lpwstr/>
  </property>
</Properties>
</file>