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80" r:id="rId2"/>
    <p:sldId id="286" r:id="rId3"/>
    <p:sldId id="281" r:id="rId4"/>
    <p:sldId id="282" r:id="rId5"/>
    <p:sldId id="283" r:id="rId6"/>
    <p:sldId id="284" r:id="rId7"/>
    <p:sldId id="287" r:id="rId8"/>
    <p:sldId id="28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33"/>
    <p:restoredTop sz="96786"/>
  </p:normalViewPr>
  <p:slideViewPr>
    <p:cSldViewPr snapToGrid="0" snapToObjects="1">
      <p:cViewPr>
        <p:scale>
          <a:sx n="112" d="100"/>
          <a:sy n="112" d="100"/>
        </p:scale>
        <p:origin x="40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10734-E81E-B540-BFFA-54D0070D9E62}" type="datetimeFigureOut">
              <a:t>26.10.23</a:t>
            </a:fld>
            <a:endParaRPr lang="de-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1833C-1FC1-8D41-B2EB-F246334C0A2D}" type="slidenum">
              <a:t>‹#›</a:t>
            </a:fld>
            <a:endParaRPr lang="de-CH"/>
          </a:p>
        </p:txBody>
      </p:sp>
    </p:spTree>
    <p:extLst>
      <p:ext uri="{BB962C8B-B14F-4D97-AF65-F5344CB8AC3E}">
        <p14:creationId xmlns:p14="http://schemas.microsoft.com/office/powerpoint/2010/main" val="2805474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1</a:t>
            </a:fld>
            <a:endParaRPr lang="en-US" dirty="0"/>
          </a:p>
        </p:txBody>
      </p:sp>
    </p:spTree>
    <p:extLst>
      <p:ext uri="{BB962C8B-B14F-4D97-AF65-F5344CB8AC3E}">
        <p14:creationId xmlns:p14="http://schemas.microsoft.com/office/powerpoint/2010/main" val="9698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2</a:t>
            </a:fld>
            <a:endParaRPr lang="en-US" dirty="0"/>
          </a:p>
        </p:txBody>
      </p:sp>
    </p:spTree>
    <p:extLst>
      <p:ext uri="{BB962C8B-B14F-4D97-AF65-F5344CB8AC3E}">
        <p14:creationId xmlns:p14="http://schemas.microsoft.com/office/powerpoint/2010/main" val="390144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3</a:t>
            </a:fld>
            <a:endParaRPr lang="en-US" dirty="0"/>
          </a:p>
        </p:txBody>
      </p:sp>
    </p:spTree>
    <p:extLst>
      <p:ext uri="{BB962C8B-B14F-4D97-AF65-F5344CB8AC3E}">
        <p14:creationId xmlns:p14="http://schemas.microsoft.com/office/powerpoint/2010/main" val="4293894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4</a:t>
            </a:fld>
            <a:endParaRPr lang="en-US" dirty="0"/>
          </a:p>
        </p:txBody>
      </p:sp>
    </p:spTree>
    <p:extLst>
      <p:ext uri="{BB962C8B-B14F-4D97-AF65-F5344CB8AC3E}">
        <p14:creationId xmlns:p14="http://schemas.microsoft.com/office/powerpoint/2010/main" val="3812181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5</a:t>
            </a:fld>
            <a:endParaRPr lang="en-US" dirty="0"/>
          </a:p>
        </p:txBody>
      </p:sp>
    </p:spTree>
    <p:extLst>
      <p:ext uri="{BB962C8B-B14F-4D97-AF65-F5344CB8AC3E}">
        <p14:creationId xmlns:p14="http://schemas.microsoft.com/office/powerpoint/2010/main" val="2806146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6</a:t>
            </a:fld>
            <a:endParaRPr lang="en-US" dirty="0"/>
          </a:p>
        </p:txBody>
      </p:sp>
    </p:spTree>
    <p:extLst>
      <p:ext uri="{BB962C8B-B14F-4D97-AF65-F5344CB8AC3E}">
        <p14:creationId xmlns:p14="http://schemas.microsoft.com/office/powerpoint/2010/main" val="2957139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7</a:t>
            </a:fld>
            <a:endParaRPr lang="en-US" dirty="0"/>
          </a:p>
        </p:txBody>
      </p:sp>
    </p:spTree>
    <p:extLst>
      <p:ext uri="{BB962C8B-B14F-4D97-AF65-F5344CB8AC3E}">
        <p14:creationId xmlns:p14="http://schemas.microsoft.com/office/powerpoint/2010/main" val="1815508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Informal</a:t>
            </a:r>
            <a:r>
              <a:rPr lang="en-US" baseline="0" dirty="0"/>
              <a:t> communication channels </a:t>
            </a:r>
            <a:r>
              <a:rPr lang="en-US" dirty="0"/>
              <a:t>are more spontaneous, can skip management levels, and can cut across lines of authority.</a:t>
            </a:r>
          </a:p>
          <a:p>
            <a:endParaRPr lang="en-US" dirty="0"/>
          </a:p>
          <a:p>
            <a:r>
              <a:rPr lang="en-US" dirty="0"/>
              <a:t>As public speaker and communications coach Carol Kinsey </a:t>
            </a:r>
            <a:r>
              <a:rPr lang="en-US" dirty="0" err="1"/>
              <a:t>Goman</a:t>
            </a:r>
            <a:r>
              <a:rPr lang="en-US" dirty="0"/>
              <a:t> says,</a:t>
            </a:r>
            <a:r>
              <a:rPr lang="en-US" baseline="0" dirty="0"/>
              <a:t> </a:t>
            </a:r>
            <a:r>
              <a:rPr lang="en-US" dirty="0"/>
              <a:t>"Social media has put the grapevine on steroids. You can’t outrun [the] rumor mill and you can’t kill it. The challenge is to understand how the grapevine works within your organization – and how you can most effectively influence it.“</a:t>
            </a:r>
          </a:p>
          <a:p>
            <a:endParaRPr lang="en-US" dirty="0"/>
          </a:p>
          <a:p>
            <a:r>
              <a:rPr lang="en-US" dirty="0"/>
              <a:t>Despite the entrenched use of quick and efficient electronic communication on our lives, face-to-face conversation is still justifiably a major part of most people's work day. Employees value authentic human contact with the boss, and welcome the implication that their manager cares about them. Face time builds relationships and trust, shows respect for employees as individuals, and thus is highly motivating.  </a:t>
            </a:r>
          </a:p>
          <a:p>
            <a:endParaRPr lang="en-US" dirty="0"/>
          </a:p>
        </p:txBody>
      </p:sp>
      <p:sp>
        <p:nvSpPr>
          <p:cNvPr id="4" name="Slide Number Placeholder 3"/>
          <p:cNvSpPr>
            <a:spLocks noGrp="1"/>
          </p:cNvSpPr>
          <p:nvPr>
            <p:ph type="sldNum" sz="quarter" idx="10"/>
          </p:nvPr>
        </p:nvSpPr>
        <p:spPr/>
        <p:txBody>
          <a:bodyPr/>
          <a:lstStyle/>
          <a:p>
            <a:fld id="{3611EAFC-2808-4ADF-AF87-F7B5ACA203B3}" type="slidenum">
              <a:rPr lang="en-US" smtClean="0"/>
              <a:pPr/>
              <a:t>8</a:t>
            </a:fld>
            <a:endParaRPr lang="en-US" dirty="0"/>
          </a:p>
        </p:txBody>
      </p:sp>
    </p:spTree>
    <p:extLst>
      <p:ext uri="{BB962C8B-B14F-4D97-AF65-F5344CB8AC3E}">
        <p14:creationId xmlns:p14="http://schemas.microsoft.com/office/powerpoint/2010/main" val="382277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18921-3568-6242-915E-6380EAA96D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CH"/>
          </a:p>
        </p:txBody>
      </p:sp>
      <p:sp>
        <p:nvSpPr>
          <p:cNvPr id="3" name="Subtitle 2">
            <a:extLst>
              <a:ext uri="{FF2B5EF4-FFF2-40B4-BE49-F238E27FC236}">
                <a16:creationId xmlns:a16="http://schemas.microsoft.com/office/drawing/2014/main" id="{DC937267-1166-7F43-B538-D6303FF25F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CH"/>
          </a:p>
        </p:txBody>
      </p:sp>
      <p:sp>
        <p:nvSpPr>
          <p:cNvPr id="4" name="Date Placeholder 3">
            <a:extLst>
              <a:ext uri="{FF2B5EF4-FFF2-40B4-BE49-F238E27FC236}">
                <a16:creationId xmlns:a16="http://schemas.microsoft.com/office/drawing/2014/main" id="{F31F7615-3B03-CC42-950D-70BAA0B12609}"/>
              </a:ext>
            </a:extLst>
          </p:cNvPr>
          <p:cNvSpPr>
            <a:spLocks noGrp="1"/>
          </p:cNvSpPr>
          <p:nvPr>
            <p:ph type="dt" sz="half" idx="10"/>
          </p:nvPr>
        </p:nvSpPr>
        <p:spPr/>
        <p:txBody>
          <a:bodyPr/>
          <a:lstStyle/>
          <a:p>
            <a:fld id="{D96B4F70-5594-8E46-8CFC-18224344CFFF}" type="datetimeFigureOut">
              <a:t>26.10.23</a:t>
            </a:fld>
            <a:endParaRPr lang="de-CH"/>
          </a:p>
        </p:txBody>
      </p:sp>
      <p:sp>
        <p:nvSpPr>
          <p:cNvPr id="5" name="Footer Placeholder 4">
            <a:extLst>
              <a:ext uri="{FF2B5EF4-FFF2-40B4-BE49-F238E27FC236}">
                <a16:creationId xmlns:a16="http://schemas.microsoft.com/office/drawing/2014/main" id="{B8ED61D9-96E5-1D43-BA05-B810C43A8528}"/>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539811C3-3144-0746-98DE-7140007BC5B9}"/>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1136892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23FB-8EBC-4E4C-96AD-0845FE61BE58}"/>
              </a:ext>
            </a:extLst>
          </p:cNvPr>
          <p:cNvSpPr>
            <a:spLocks noGrp="1"/>
          </p:cNvSpPr>
          <p:nvPr>
            <p:ph type="title"/>
          </p:nvPr>
        </p:nvSpPr>
        <p:spPr/>
        <p:txBody>
          <a:bodyPr/>
          <a:lstStyle/>
          <a:p>
            <a:r>
              <a:rPr lang="en-US"/>
              <a:t>Click to edit Master title style</a:t>
            </a:r>
            <a:endParaRPr lang="de-CH"/>
          </a:p>
        </p:txBody>
      </p:sp>
      <p:sp>
        <p:nvSpPr>
          <p:cNvPr id="3" name="Vertical Text Placeholder 2">
            <a:extLst>
              <a:ext uri="{FF2B5EF4-FFF2-40B4-BE49-F238E27FC236}">
                <a16:creationId xmlns:a16="http://schemas.microsoft.com/office/drawing/2014/main" id="{E1BB3D01-65D4-344B-8F1C-E8B99057D9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95AF8097-6216-7D49-AE8B-CA8419E913FB}"/>
              </a:ext>
            </a:extLst>
          </p:cNvPr>
          <p:cNvSpPr>
            <a:spLocks noGrp="1"/>
          </p:cNvSpPr>
          <p:nvPr>
            <p:ph type="dt" sz="half" idx="10"/>
          </p:nvPr>
        </p:nvSpPr>
        <p:spPr/>
        <p:txBody>
          <a:bodyPr/>
          <a:lstStyle/>
          <a:p>
            <a:fld id="{D96B4F70-5594-8E46-8CFC-18224344CFFF}" type="datetimeFigureOut">
              <a:t>26.10.23</a:t>
            </a:fld>
            <a:endParaRPr lang="de-CH"/>
          </a:p>
        </p:txBody>
      </p:sp>
      <p:sp>
        <p:nvSpPr>
          <p:cNvPr id="5" name="Footer Placeholder 4">
            <a:extLst>
              <a:ext uri="{FF2B5EF4-FFF2-40B4-BE49-F238E27FC236}">
                <a16:creationId xmlns:a16="http://schemas.microsoft.com/office/drawing/2014/main" id="{CB41D07E-B37F-6E4A-9C30-5EF75B3DEAEA}"/>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619CB3CF-BEA3-0B41-8B45-5109F466ABE9}"/>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337600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D61748-245B-464C-89B7-6CC89175150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CH"/>
          </a:p>
        </p:txBody>
      </p:sp>
      <p:sp>
        <p:nvSpPr>
          <p:cNvPr id="3" name="Vertical Text Placeholder 2">
            <a:extLst>
              <a:ext uri="{FF2B5EF4-FFF2-40B4-BE49-F238E27FC236}">
                <a16:creationId xmlns:a16="http://schemas.microsoft.com/office/drawing/2014/main" id="{A8ABDCCF-F7C0-A040-B430-E200AF04A8E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11DC76DB-5788-D64F-91A7-D2B13B1DFAE0}"/>
              </a:ext>
            </a:extLst>
          </p:cNvPr>
          <p:cNvSpPr>
            <a:spLocks noGrp="1"/>
          </p:cNvSpPr>
          <p:nvPr>
            <p:ph type="dt" sz="half" idx="10"/>
          </p:nvPr>
        </p:nvSpPr>
        <p:spPr/>
        <p:txBody>
          <a:bodyPr/>
          <a:lstStyle/>
          <a:p>
            <a:fld id="{D96B4F70-5594-8E46-8CFC-18224344CFFF}" type="datetimeFigureOut">
              <a:t>26.10.23</a:t>
            </a:fld>
            <a:endParaRPr lang="de-CH"/>
          </a:p>
        </p:txBody>
      </p:sp>
      <p:sp>
        <p:nvSpPr>
          <p:cNvPr id="5" name="Footer Placeholder 4">
            <a:extLst>
              <a:ext uri="{FF2B5EF4-FFF2-40B4-BE49-F238E27FC236}">
                <a16:creationId xmlns:a16="http://schemas.microsoft.com/office/drawing/2014/main" id="{EFF2CC64-83AE-7F4E-9360-C5B0D8D3285B}"/>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20375E60-E082-7D40-9AD9-E2C700CA4179}"/>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2880051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edBar-Title and Content" userDrawn="1">
  <p:cSld name="RedBar-Title and Conten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0" y="228600"/>
            <a:ext cx="12192000" cy="609600"/>
          </a:xfrm>
          <a:prstGeom prst="rect">
            <a:avLst/>
          </a:prstGeom>
          <a:noFill/>
          <a:ln>
            <a:noFill/>
          </a:ln>
        </p:spPr>
        <p:txBody>
          <a:bodyPr spcFirstLastPara="1" wrap="square" lIns="91425" tIns="45700" rIns="91425" bIns="45700" anchor="t" anchorCtr="0"/>
          <a:lstStyle>
            <a:lvl1pPr marR="0" lvl="0" algn="ctr" rtl="0">
              <a:spcBef>
                <a:spcPts val="0"/>
              </a:spcBef>
              <a:spcAft>
                <a:spcPts val="0"/>
              </a:spcAft>
              <a:buClr>
                <a:srgbClr val="174C79"/>
              </a:buClr>
              <a:buSzPts val="3600"/>
              <a:buFont typeface="Calibri"/>
              <a:buNone/>
              <a:defRPr sz="3600" b="1" i="0" u="none" strike="noStrike" cap="none">
                <a:solidFill>
                  <a:srgbClr val="174C79"/>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lang="en-US" dirty="0"/>
          </a:p>
        </p:txBody>
      </p:sp>
      <p:sp>
        <p:nvSpPr>
          <p:cNvPr id="21" name="Google Shape;21;p3"/>
          <p:cNvSpPr txBox="1">
            <a:spLocks noGrp="1"/>
          </p:cNvSpPr>
          <p:nvPr>
            <p:ph type="body" idx="1"/>
          </p:nvPr>
        </p:nvSpPr>
        <p:spPr>
          <a:xfrm>
            <a:off x="609600" y="990600"/>
            <a:ext cx="10972800" cy="5562600"/>
          </a:xfrm>
          <a:prstGeom prst="rect">
            <a:avLst/>
          </a:prstGeom>
          <a:noFill/>
          <a:ln>
            <a:noFill/>
          </a:ln>
        </p:spPr>
        <p:txBody>
          <a:bodyPr spcFirstLastPara="1" wrap="square" lIns="91425" tIns="45700" rIns="91425" bIns="45700" anchor="t" anchorCtr="0"/>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381000" algn="l" rtl="0">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8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8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30200" algn="l" rtl="0">
              <a:spcBef>
                <a:spcPts val="80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55600" algn="l" rtl="0">
              <a:spcBef>
                <a:spcPts val="8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2" name="Google Shape;22;p3"/>
          <p:cNvSpPr txBox="1">
            <a:spLocks noGrp="1"/>
          </p:cNvSpPr>
          <p:nvPr>
            <p:ph type="body" idx="2"/>
          </p:nvPr>
        </p:nvSpPr>
        <p:spPr>
          <a:xfrm>
            <a:off x="5181600" y="6553200"/>
            <a:ext cx="1828800" cy="99950"/>
          </a:xfrm>
          <a:prstGeom prst="rect">
            <a:avLst/>
          </a:prstGeom>
          <a:noFill/>
          <a:ln>
            <a:noFill/>
          </a:ln>
        </p:spPr>
        <p:txBody>
          <a:bodyPr spcFirstLastPara="1" wrap="square" lIns="0" tIns="0" rIns="0" bIns="0" anchor="t" anchorCtr="0"/>
          <a:lstStyle>
            <a:lvl1pPr marL="457200" marR="0" lvl="0" indent="-228600" algn="ctr" rtl="0">
              <a:spcBef>
                <a:spcPts val="16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3"/>
          </p:nvPr>
        </p:nvSpPr>
        <p:spPr>
          <a:xfrm>
            <a:off x="6807200" y="6705600"/>
            <a:ext cx="5384800" cy="152400"/>
          </a:xfrm>
          <a:prstGeom prst="rect">
            <a:avLst/>
          </a:prstGeom>
          <a:noFill/>
          <a:ln>
            <a:noFill/>
          </a:ln>
        </p:spPr>
        <p:txBody>
          <a:bodyPr spcFirstLastPara="1" wrap="square" lIns="0" tIns="0" rIns="45700" bIns="0" anchor="t" anchorCtr="0"/>
          <a:lstStyle>
            <a:lvl1pPr marL="457200" marR="0" lvl="0" indent="-228600" algn="r" rtl="0">
              <a:lnSpc>
                <a:spcPct val="100000"/>
              </a:lnSpc>
              <a:spcBef>
                <a:spcPts val="0"/>
              </a:spcBef>
              <a:spcAft>
                <a:spcPts val="0"/>
              </a:spcAft>
              <a:buClr>
                <a:schemeClr val="lt1"/>
              </a:buClr>
              <a:buSzPts val="800"/>
              <a:buFont typeface="Arial"/>
              <a:buNone/>
              <a:defRPr sz="800" b="0" i="0" u="none" strike="noStrike" cap="none">
                <a:solidFill>
                  <a:schemeClr val="lt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dirty="0"/>
          </a:p>
        </p:txBody>
      </p:sp>
      <p:sp>
        <p:nvSpPr>
          <p:cNvPr id="3" name="Content Placeholder 2"/>
          <p:cNvSpPr>
            <a:spLocks noGrp="1"/>
          </p:cNvSpPr>
          <p:nvPr>
            <p:ph sz="quarter" idx="10"/>
          </p:nvPr>
        </p:nvSpPr>
        <p:spPr>
          <a:xfrm>
            <a:off x="5181600" y="6248400"/>
            <a:ext cx="1828800" cy="304800"/>
          </a:xfrm>
          <a:prstGeom prst="rect">
            <a:avLst/>
          </a:prstGeom>
        </p:spPr>
        <p:txBody>
          <a:bodyPr/>
          <a:lstStyle/>
          <a:p>
            <a:pPr lvl="0"/>
            <a:endParaRPr lang="en-US" dirty="0"/>
          </a:p>
        </p:txBody>
      </p:sp>
    </p:spTree>
    <p:extLst>
      <p:ext uri="{BB962C8B-B14F-4D97-AF65-F5344CB8AC3E}">
        <p14:creationId xmlns:p14="http://schemas.microsoft.com/office/powerpoint/2010/main" val="413442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5AB6C-0722-3E47-A781-8433FAB71191}"/>
              </a:ext>
            </a:extLst>
          </p:cNvPr>
          <p:cNvSpPr>
            <a:spLocks noGrp="1"/>
          </p:cNvSpPr>
          <p:nvPr>
            <p:ph type="title"/>
          </p:nvPr>
        </p:nvSpPr>
        <p:spPr/>
        <p:txBody>
          <a:bodyPr/>
          <a:lstStyle/>
          <a:p>
            <a:r>
              <a:rPr lang="en-US"/>
              <a:t>Click to edit Master title style</a:t>
            </a:r>
            <a:endParaRPr lang="de-CH"/>
          </a:p>
        </p:txBody>
      </p:sp>
      <p:sp>
        <p:nvSpPr>
          <p:cNvPr id="3" name="Content Placeholder 2">
            <a:extLst>
              <a:ext uri="{FF2B5EF4-FFF2-40B4-BE49-F238E27FC236}">
                <a16:creationId xmlns:a16="http://schemas.microsoft.com/office/drawing/2014/main" id="{5EC18F34-3D7D-E249-90C6-BA073FBB2CA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39AA4697-FFFE-5D44-A37C-ED9E0C147E5F}"/>
              </a:ext>
            </a:extLst>
          </p:cNvPr>
          <p:cNvSpPr>
            <a:spLocks noGrp="1"/>
          </p:cNvSpPr>
          <p:nvPr>
            <p:ph type="dt" sz="half" idx="10"/>
          </p:nvPr>
        </p:nvSpPr>
        <p:spPr/>
        <p:txBody>
          <a:bodyPr/>
          <a:lstStyle/>
          <a:p>
            <a:fld id="{D96B4F70-5594-8E46-8CFC-18224344CFFF}" type="datetimeFigureOut">
              <a:t>26.10.23</a:t>
            </a:fld>
            <a:endParaRPr lang="de-CH"/>
          </a:p>
        </p:txBody>
      </p:sp>
      <p:sp>
        <p:nvSpPr>
          <p:cNvPr id="5" name="Footer Placeholder 4">
            <a:extLst>
              <a:ext uri="{FF2B5EF4-FFF2-40B4-BE49-F238E27FC236}">
                <a16:creationId xmlns:a16="http://schemas.microsoft.com/office/drawing/2014/main" id="{32179C76-DFF8-DF40-AF85-C09F3BE443A6}"/>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4E125560-D9F4-324E-B05D-6D8B1111C8F5}"/>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96871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C2EF1-92EB-1A40-BBA3-33C123B82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CH"/>
          </a:p>
        </p:txBody>
      </p:sp>
      <p:sp>
        <p:nvSpPr>
          <p:cNvPr id="3" name="Text Placeholder 2">
            <a:extLst>
              <a:ext uri="{FF2B5EF4-FFF2-40B4-BE49-F238E27FC236}">
                <a16:creationId xmlns:a16="http://schemas.microsoft.com/office/drawing/2014/main" id="{CD6B34F7-A55C-C94E-9CF7-EF41080258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375CBF-AEB6-1F40-8286-8F86C59B9A6D}"/>
              </a:ext>
            </a:extLst>
          </p:cNvPr>
          <p:cNvSpPr>
            <a:spLocks noGrp="1"/>
          </p:cNvSpPr>
          <p:nvPr>
            <p:ph type="dt" sz="half" idx="10"/>
          </p:nvPr>
        </p:nvSpPr>
        <p:spPr/>
        <p:txBody>
          <a:bodyPr/>
          <a:lstStyle/>
          <a:p>
            <a:fld id="{D96B4F70-5594-8E46-8CFC-18224344CFFF}" type="datetimeFigureOut">
              <a:t>26.10.23</a:t>
            </a:fld>
            <a:endParaRPr lang="de-CH"/>
          </a:p>
        </p:txBody>
      </p:sp>
      <p:sp>
        <p:nvSpPr>
          <p:cNvPr id="5" name="Footer Placeholder 4">
            <a:extLst>
              <a:ext uri="{FF2B5EF4-FFF2-40B4-BE49-F238E27FC236}">
                <a16:creationId xmlns:a16="http://schemas.microsoft.com/office/drawing/2014/main" id="{D8D816B0-506C-AA40-B40C-4E87686ED0A9}"/>
              </a:ext>
            </a:extLst>
          </p:cNvPr>
          <p:cNvSpPr>
            <a:spLocks noGrp="1"/>
          </p:cNvSpPr>
          <p:nvPr>
            <p:ph type="ftr" sz="quarter" idx="11"/>
          </p:nvPr>
        </p:nvSpPr>
        <p:spPr/>
        <p:txBody>
          <a:bodyPr/>
          <a:lstStyle/>
          <a:p>
            <a:endParaRPr lang="de-CH"/>
          </a:p>
        </p:txBody>
      </p:sp>
      <p:sp>
        <p:nvSpPr>
          <p:cNvPr id="6" name="Slide Number Placeholder 5">
            <a:extLst>
              <a:ext uri="{FF2B5EF4-FFF2-40B4-BE49-F238E27FC236}">
                <a16:creationId xmlns:a16="http://schemas.microsoft.com/office/drawing/2014/main" id="{49766BA6-8977-1A4B-8278-00176CFB43ED}"/>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1873930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7913B-8246-8A44-9E3A-40AA871FAD79}"/>
              </a:ext>
            </a:extLst>
          </p:cNvPr>
          <p:cNvSpPr>
            <a:spLocks noGrp="1"/>
          </p:cNvSpPr>
          <p:nvPr>
            <p:ph type="title"/>
          </p:nvPr>
        </p:nvSpPr>
        <p:spPr/>
        <p:txBody>
          <a:bodyPr/>
          <a:lstStyle/>
          <a:p>
            <a:r>
              <a:rPr lang="en-US"/>
              <a:t>Click to edit Master title style</a:t>
            </a:r>
            <a:endParaRPr lang="de-CH"/>
          </a:p>
        </p:txBody>
      </p:sp>
      <p:sp>
        <p:nvSpPr>
          <p:cNvPr id="3" name="Content Placeholder 2">
            <a:extLst>
              <a:ext uri="{FF2B5EF4-FFF2-40B4-BE49-F238E27FC236}">
                <a16:creationId xmlns:a16="http://schemas.microsoft.com/office/drawing/2014/main" id="{C5A49718-3117-6A46-A6C9-17EA9CAF97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Content Placeholder 3">
            <a:extLst>
              <a:ext uri="{FF2B5EF4-FFF2-40B4-BE49-F238E27FC236}">
                <a16:creationId xmlns:a16="http://schemas.microsoft.com/office/drawing/2014/main" id="{8E7C6AF7-0744-D943-9ACD-9FD412484EA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Date Placeholder 4">
            <a:extLst>
              <a:ext uri="{FF2B5EF4-FFF2-40B4-BE49-F238E27FC236}">
                <a16:creationId xmlns:a16="http://schemas.microsoft.com/office/drawing/2014/main" id="{8D03EA50-649A-DD4D-81AF-DAFE109282B4}"/>
              </a:ext>
            </a:extLst>
          </p:cNvPr>
          <p:cNvSpPr>
            <a:spLocks noGrp="1"/>
          </p:cNvSpPr>
          <p:nvPr>
            <p:ph type="dt" sz="half" idx="10"/>
          </p:nvPr>
        </p:nvSpPr>
        <p:spPr/>
        <p:txBody>
          <a:bodyPr/>
          <a:lstStyle/>
          <a:p>
            <a:fld id="{D96B4F70-5594-8E46-8CFC-18224344CFFF}" type="datetimeFigureOut">
              <a:t>26.10.23</a:t>
            </a:fld>
            <a:endParaRPr lang="de-CH"/>
          </a:p>
        </p:txBody>
      </p:sp>
      <p:sp>
        <p:nvSpPr>
          <p:cNvPr id="6" name="Footer Placeholder 5">
            <a:extLst>
              <a:ext uri="{FF2B5EF4-FFF2-40B4-BE49-F238E27FC236}">
                <a16:creationId xmlns:a16="http://schemas.microsoft.com/office/drawing/2014/main" id="{60C80026-2736-CF4A-864E-F30C51B5503F}"/>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id="{C3CE0B12-52E1-9F49-B4DF-26ECAAAC0EF9}"/>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26787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92D78-7BC4-944D-AF7A-E911210AB38F}"/>
              </a:ext>
            </a:extLst>
          </p:cNvPr>
          <p:cNvSpPr>
            <a:spLocks noGrp="1"/>
          </p:cNvSpPr>
          <p:nvPr>
            <p:ph type="title"/>
          </p:nvPr>
        </p:nvSpPr>
        <p:spPr>
          <a:xfrm>
            <a:off x="839788" y="365125"/>
            <a:ext cx="10515600" cy="1325563"/>
          </a:xfrm>
        </p:spPr>
        <p:txBody>
          <a:bodyPr/>
          <a:lstStyle/>
          <a:p>
            <a:r>
              <a:rPr lang="en-US"/>
              <a:t>Click to edit Master title style</a:t>
            </a:r>
            <a:endParaRPr lang="de-CH"/>
          </a:p>
        </p:txBody>
      </p:sp>
      <p:sp>
        <p:nvSpPr>
          <p:cNvPr id="3" name="Text Placeholder 2">
            <a:extLst>
              <a:ext uri="{FF2B5EF4-FFF2-40B4-BE49-F238E27FC236}">
                <a16:creationId xmlns:a16="http://schemas.microsoft.com/office/drawing/2014/main" id="{BED0C565-44C6-5B4C-9AB4-D376F1194E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845387-00E3-3042-AA9C-B0D77BB5428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Text Placeholder 4">
            <a:extLst>
              <a:ext uri="{FF2B5EF4-FFF2-40B4-BE49-F238E27FC236}">
                <a16:creationId xmlns:a16="http://schemas.microsoft.com/office/drawing/2014/main" id="{D2117129-4CDB-CE4A-ABB1-E584D1D596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AEA2D0-20A3-B847-B246-37AA4E1A07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7" name="Date Placeholder 6">
            <a:extLst>
              <a:ext uri="{FF2B5EF4-FFF2-40B4-BE49-F238E27FC236}">
                <a16:creationId xmlns:a16="http://schemas.microsoft.com/office/drawing/2014/main" id="{0402E602-D03C-0749-BE23-B20BEEE7D47E}"/>
              </a:ext>
            </a:extLst>
          </p:cNvPr>
          <p:cNvSpPr>
            <a:spLocks noGrp="1"/>
          </p:cNvSpPr>
          <p:nvPr>
            <p:ph type="dt" sz="half" idx="10"/>
          </p:nvPr>
        </p:nvSpPr>
        <p:spPr/>
        <p:txBody>
          <a:bodyPr/>
          <a:lstStyle/>
          <a:p>
            <a:fld id="{D96B4F70-5594-8E46-8CFC-18224344CFFF}" type="datetimeFigureOut">
              <a:t>26.10.23</a:t>
            </a:fld>
            <a:endParaRPr lang="de-CH"/>
          </a:p>
        </p:txBody>
      </p:sp>
      <p:sp>
        <p:nvSpPr>
          <p:cNvPr id="8" name="Footer Placeholder 7">
            <a:extLst>
              <a:ext uri="{FF2B5EF4-FFF2-40B4-BE49-F238E27FC236}">
                <a16:creationId xmlns:a16="http://schemas.microsoft.com/office/drawing/2014/main" id="{5EB50D7C-9D49-0E46-9463-244921E8E1CC}"/>
              </a:ext>
            </a:extLst>
          </p:cNvPr>
          <p:cNvSpPr>
            <a:spLocks noGrp="1"/>
          </p:cNvSpPr>
          <p:nvPr>
            <p:ph type="ftr" sz="quarter" idx="11"/>
          </p:nvPr>
        </p:nvSpPr>
        <p:spPr/>
        <p:txBody>
          <a:bodyPr/>
          <a:lstStyle/>
          <a:p>
            <a:endParaRPr lang="de-CH"/>
          </a:p>
        </p:txBody>
      </p:sp>
      <p:sp>
        <p:nvSpPr>
          <p:cNvPr id="9" name="Slide Number Placeholder 8">
            <a:extLst>
              <a:ext uri="{FF2B5EF4-FFF2-40B4-BE49-F238E27FC236}">
                <a16:creationId xmlns:a16="http://schemas.microsoft.com/office/drawing/2014/main" id="{073D7932-9C4B-7B4A-8D5C-35146D968584}"/>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284611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61FC-D61B-DE47-B265-5BA04BEC3083}"/>
              </a:ext>
            </a:extLst>
          </p:cNvPr>
          <p:cNvSpPr>
            <a:spLocks noGrp="1"/>
          </p:cNvSpPr>
          <p:nvPr>
            <p:ph type="title"/>
          </p:nvPr>
        </p:nvSpPr>
        <p:spPr/>
        <p:txBody>
          <a:bodyPr/>
          <a:lstStyle/>
          <a:p>
            <a:r>
              <a:rPr lang="en-US"/>
              <a:t>Click to edit Master title style</a:t>
            </a:r>
            <a:endParaRPr lang="de-CH"/>
          </a:p>
        </p:txBody>
      </p:sp>
      <p:sp>
        <p:nvSpPr>
          <p:cNvPr id="3" name="Date Placeholder 2">
            <a:extLst>
              <a:ext uri="{FF2B5EF4-FFF2-40B4-BE49-F238E27FC236}">
                <a16:creationId xmlns:a16="http://schemas.microsoft.com/office/drawing/2014/main" id="{4E40AD3C-8FB3-0241-914D-655C724411C2}"/>
              </a:ext>
            </a:extLst>
          </p:cNvPr>
          <p:cNvSpPr>
            <a:spLocks noGrp="1"/>
          </p:cNvSpPr>
          <p:nvPr>
            <p:ph type="dt" sz="half" idx="10"/>
          </p:nvPr>
        </p:nvSpPr>
        <p:spPr/>
        <p:txBody>
          <a:bodyPr/>
          <a:lstStyle/>
          <a:p>
            <a:fld id="{D96B4F70-5594-8E46-8CFC-18224344CFFF}" type="datetimeFigureOut">
              <a:t>26.10.23</a:t>
            </a:fld>
            <a:endParaRPr lang="de-CH"/>
          </a:p>
        </p:txBody>
      </p:sp>
      <p:sp>
        <p:nvSpPr>
          <p:cNvPr id="4" name="Footer Placeholder 3">
            <a:extLst>
              <a:ext uri="{FF2B5EF4-FFF2-40B4-BE49-F238E27FC236}">
                <a16:creationId xmlns:a16="http://schemas.microsoft.com/office/drawing/2014/main" id="{51176E02-B5D0-D649-8760-F08705CA3C19}"/>
              </a:ext>
            </a:extLst>
          </p:cNvPr>
          <p:cNvSpPr>
            <a:spLocks noGrp="1"/>
          </p:cNvSpPr>
          <p:nvPr>
            <p:ph type="ftr" sz="quarter" idx="11"/>
          </p:nvPr>
        </p:nvSpPr>
        <p:spPr/>
        <p:txBody>
          <a:bodyPr/>
          <a:lstStyle/>
          <a:p>
            <a:endParaRPr lang="de-CH"/>
          </a:p>
        </p:txBody>
      </p:sp>
      <p:sp>
        <p:nvSpPr>
          <p:cNvPr id="5" name="Slide Number Placeholder 4">
            <a:extLst>
              <a:ext uri="{FF2B5EF4-FFF2-40B4-BE49-F238E27FC236}">
                <a16:creationId xmlns:a16="http://schemas.microsoft.com/office/drawing/2014/main" id="{BE34CC5D-D0A8-614E-ACF4-4CB2703B8D42}"/>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92884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CAC9D5-F38D-D447-8BE6-E3CAC6D4F06D}"/>
              </a:ext>
            </a:extLst>
          </p:cNvPr>
          <p:cNvSpPr>
            <a:spLocks noGrp="1"/>
          </p:cNvSpPr>
          <p:nvPr>
            <p:ph type="dt" sz="half" idx="10"/>
          </p:nvPr>
        </p:nvSpPr>
        <p:spPr/>
        <p:txBody>
          <a:bodyPr/>
          <a:lstStyle/>
          <a:p>
            <a:fld id="{D96B4F70-5594-8E46-8CFC-18224344CFFF}" type="datetimeFigureOut">
              <a:t>26.10.23</a:t>
            </a:fld>
            <a:endParaRPr lang="de-CH"/>
          </a:p>
        </p:txBody>
      </p:sp>
      <p:sp>
        <p:nvSpPr>
          <p:cNvPr id="3" name="Footer Placeholder 2">
            <a:extLst>
              <a:ext uri="{FF2B5EF4-FFF2-40B4-BE49-F238E27FC236}">
                <a16:creationId xmlns:a16="http://schemas.microsoft.com/office/drawing/2014/main" id="{8A3DE835-0BAF-3844-A8BF-5DE279FF48B7}"/>
              </a:ext>
            </a:extLst>
          </p:cNvPr>
          <p:cNvSpPr>
            <a:spLocks noGrp="1"/>
          </p:cNvSpPr>
          <p:nvPr>
            <p:ph type="ftr" sz="quarter" idx="11"/>
          </p:nvPr>
        </p:nvSpPr>
        <p:spPr/>
        <p:txBody>
          <a:bodyPr/>
          <a:lstStyle/>
          <a:p>
            <a:endParaRPr lang="de-CH"/>
          </a:p>
        </p:txBody>
      </p:sp>
      <p:sp>
        <p:nvSpPr>
          <p:cNvPr id="4" name="Slide Number Placeholder 3">
            <a:extLst>
              <a:ext uri="{FF2B5EF4-FFF2-40B4-BE49-F238E27FC236}">
                <a16:creationId xmlns:a16="http://schemas.microsoft.com/office/drawing/2014/main" id="{05CF0E6B-7D59-1D43-8102-2BCEAA7D8287}"/>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82282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E1314-536C-D240-A9C7-A5CE6A5CF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CH"/>
          </a:p>
        </p:txBody>
      </p:sp>
      <p:sp>
        <p:nvSpPr>
          <p:cNvPr id="3" name="Content Placeholder 2">
            <a:extLst>
              <a:ext uri="{FF2B5EF4-FFF2-40B4-BE49-F238E27FC236}">
                <a16:creationId xmlns:a16="http://schemas.microsoft.com/office/drawing/2014/main" id="{0BC58036-0B34-4B4E-89F2-9466D99F80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Text Placeholder 3">
            <a:extLst>
              <a:ext uri="{FF2B5EF4-FFF2-40B4-BE49-F238E27FC236}">
                <a16:creationId xmlns:a16="http://schemas.microsoft.com/office/drawing/2014/main" id="{6162E0F3-B061-644D-BF9B-418F004EC3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99F2EF-E3EA-3E4C-884C-2FB011E7A147}"/>
              </a:ext>
            </a:extLst>
          </p:cNvPr>
          <p:cNvSpPr>
            <a:spLocks noGrp="1"/>
          </p:cNvSpPr>
          <p:nvPr>
            <p:ph type="dt" sz="half" idx="10"/>
          </p:nvPr>
        </p:nvSpPr>
        <p:spPr/>
        <p:txBody>
          <a:bodyPr/>
          <a:lstStyle/>
          <a:p>
            <a:fld id="{D96B4F70-5594-8E46-8CFC-18224344CFFF}" type="datetimeFigureOut">
              <a:t>26.10.23</a:t>
            </a:fld>
            <a:endParaRPr lang="de-CH"/>
          </a:p>
        </p:txBody>
      </p:sp>
      <p:sp>
        <p:nvSpPr>
          <p:cNvPr id="6" name="Footer Placeholder 5">
            <a:extLst>
              <a:ext uri="{FF2B5EF4-FFF2-40B4-BE49-F238E27FC236}">
                <a16:creationId xmlns:a16="http://schemas.microsoft.com/office/drawing/2014/main" id="{46EDB8A9-B7E0-9243-967E-3A7854C11587}"/>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id="{FA97F09F-F71F-9343-BA8F-F5946849CF68}"/>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7586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60D6B-BCDD-7E49-B76F-D3ABE26709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CH"/>
          </a:p>
        </p:txBody>
      </p:sp>
      <p:sp>
        <p:nvSpPr>
          <p:cNvPr id="3" name="Picture Placeholder 2">
            <a:extLst>
              <a:ext uri="{FF2B5EF4-FFF2-40B4-BE49-F238E27FC236}">
                <a16:creationId xmlns:a16="http://schemas.microsoft.com/office/drawing/2014/main" id="{92DED1FA-9B99-014F-9243-EE3589A4A2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 Placeholder 3">
            <a:extLst>
              <a:ext uri="{FF2B5EF4-FFF2-40B4-BE49-F238E27FC236}">
                <a16:creationId xmlns:a16="http://schemas.microsoft.com/office/drawing/2014/main" id="{9910BEF2-4E87-1849-8C2E-148D20D41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86D154-782B-B54B-872D-F2D6085E97DB}"/>
              </a:ext>
            </a:extLst>
          </p:cNvPr>
          <p:cNvSpPr>
            <a:spLocks noGrp="1"/>
          </p:cNvSpPr>
          <p:nvPr>
            <p:ph type="dt" sz="half" idx="10"/>
          </p:nvPr>
        </p:nvSpPr>
        <p:spPr/>
        <p:txBody>
          <a:bodyPr/>
          <a:lstStyle/>
          <a:p>
            <a:fld id="{D96B4F70-5594-8E46-8CFC-18224344CFFF}" type="datetimeFigureOut">
              <a:t>26.10.23</a:t>
            </a:fld>
            <a:endParaRPr lang="de-CH"/>
          </a:p>
        </p:txBody>
      </p:sp>
      <p:sp>
        <p:nvSpPr>
          <p:cNvPr id="6" name="Footer Placeholder 5">
            <a:extLst>
              <a:ext uri="{FF2B5EF4-FFF2-40B4-BE49-F238E27FC236}">
                <a16:creationId xmlns:a16="http://schemas.microsoft.com/office/drawing/2014/main" id="{EFA4C62E-7E5F-1741-ABA9-13EABC583877}"/>
              </a:ext>
            </a:extLst>
          </p:cNvPr>
          <p:cNvSpPr>
            <a:spLocks noGrp="1"/>
          </p:cNvSpPr>
          <p:nvPr>
            <p:ph type="ftr" sz="quarter" idx="11"/>
          </p:nvPr>
        </p:nvSpPr>
        <p:spPr/>
        <p:txBody>
          <a:bodyPr/>
          <a:lstStyle/>
          <a:p>
            <a:endParaRPr lang="de-CH"/>
          </a:p>
        </p:txBody>
      </p:sp>
      <p:sp>
        <p:nvSpPr>
          <p:cNvPr id="7" name="Slide Number Placeholder 6">
            <a:extLst>
              <a:ext uri="{FF2B5EF4-FFF2-40B4-BE49-F238E27FC236}">
                <a16:creationId xmlns:a16="http://schemas.microsoft.com/office/drawing/2014/main" id="{A4418CD8-36B6-B042-BE02-897C742D6AE4}"/>
              </a:ext>
            </a:extLst>
          </p:cNvPr>
          <p:cNvSpPr>
            <a:spLocks noGrp="1"/>
          </p:cNvSpPr>
          <p:nvPr>
            <p:ph type="sldNum" sz="quarter" idx="12"/>
          </p:nvPr>
        </p:nvSpPr>
        <p:spPr/>
        <p:txBody>
          <a:bodyPr/>
          <a:lstStyle/>
          <a:p>
            <a:fld id="{29EA15CA-8151-684E-B855-78EE2C50A6C3}" type="slidenum">
              <a:t>‹#›</a:t>
            </a:fld>
            <a:endParaRPr lang="de-CH"/>
          </a:p>
        </p:txBody>
      </p:sp>
    </p:spTree>
    <p:extLst>
      <p:ext uri="{BB962C8B-B14F-4D97-AF65-F5344CB8AC3E}">
        <p14:creationId xmlns:p14="http://schemas.microsoft.com/office/powerpoint/2010/main" val="273708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1CE4C4-CCC3-D64B-97BA-EAFC0CB50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CH"/>
          </a:p>
        </p:txBody>
      </p:sp>
      <p:sp>
        <p:nvSpPr>
          <p:cNvPr id="3" name="Text Placeholder 2">
            <a:extLst>
              <a:ext uri="{FF2B5EF4-FFF2-40B4-BE49-F238E27FC236}">
                <a16:creationId xmlns:a16="http://schemas.microsoft.com/office/drawing/2014/main" id="{B1231AC2-A015-9B49-A59C-729A032E5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a:extLst>
              <a:ext uri="{FF2B5EF4-FFF2-40B4-BE49-F238E27FC236}">
                <a16:creationId xmlns:a16="http://schemas.microsoft.com/office/drawing/2014/main" id="{33A32AAC-410A-DC46-96F5-E8EE27743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B4F70-5594-8E46-8CFC-18224344CFFF}" type="datetimeFigureOut">
              <a:t>26.10.23</a:t>
            </a:fld>
            <a:endParaRPr lang="de-CH"/>
          </a:p>
        </p:txBody>
      </p:sp>
      <p:sp>
        <p:nvSpPr>
          <p:cNvPr id="5" name="Footer Placeholder 4">
            <a:extLst>
              <a:ext uri="{FF2B5EF4-FFF2-40B4-BE49-F238E27FC236}">
                <a16:creationId xmlns:a16="http://schemas.microsoft.com/office/drawing/2014/main" id="{E0FBE18A-77B6-D545-9980-827B193C2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a:extLst>
              <a:ext uri="{FF2B5EF4-FFF2-40B4-BE49-F238E27FC236}">
                <a16:creationId xmlns:a16="http://schemas.microsoft.com/office/drawing/2014/main" id="{F551E922-3685-AD45-9AFC-ABC615FE01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A15CA-8151-684E-B855-78EE2C50A6C3}" type="slidenum">
              <a:t>‹#›</a:t>
            </a:fld>
            <a:endParaRPr lang="de-CH"/>
          </a:p>
        </p:txBody>
      </p:sp>
    </p:spTree>
    <p:extLst>
      <p:ext uri="{BB962C8B-B14F-4D97-AF65-F5344CB8AC3E}">
        <p14:creationId xmlns:p14="http://schemas.microsoft.com/office/powerpoint/2010/main" val="461331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defRPr/>
            </a:pPr>
            <a:r>
              <a:rPr lang="en-US" dirty="0"/>
              <a:t>DID WE ACHIEVE OUR OBJECTIVES?</a:t>
            </a:r>
          </a:p>
        </p:txBody>
      </p:sp>
      <p:sp>
        <p:nvSpPr>
          <p:cNvPr id="25603" name="Content Placeholder 2"/>
          <p:cNvSpPr>
            <a:spLocks noGrp="1"/>
          </p:cNvSpPr>
          <p:nvPr>
            <p:ph type="body" idx="1"/>
          </p:nvPr>
        </p:nvSpPr>
        <p:spPr>
          <a:xfrm>
            <a:off x="1162594" y="990600"/>
            <a:ext cx="9048206" cy="4267200"/>
          </a:xfrm>
        </p:spPr>
        <p:txBody>
          <a:bodyPr>
            <a:normAutofit/>
          </a:bodyPr>
          <a:lstStyle/>
          <a:p>
            <a:pPr marL="685800" indent="-457200">
              <a:buFont typeface="Arial" panose="020B0604020202020204" pitchFamily="34" charset="0"/>
              <a:buChar char="•"/>
              <a:defRPr/>
            </a:pPr>
            <a:r>
              <a:rPr lang="en-US" sz="2400" dirty="0"/>
              <a:t>The intial plan was a table tennis event and that changed</a:t>
            </a:r>
          </a:p>
          <a:p>
            <a:pPr marL="685800" indent="-457200">
              <a:buFont typeface="Arial" panose="020B0604020202020204" pitchFamily="34" charset="0"/>
              <a:buChar char="•"/>
              <a:defRPr/>
            </a:pPr>
            <a:r>
              <a:rPr lang="en-US" sz="2400" dirty="0"/>
              <a:t>We held an event where people could attend and have a good time</a:t>
            </a:r>
          </a:p>
          <a:p>
            <a:pPr marL="685800" indent="-457200">
              <a:buFont typeface="Arial" panose="020B0604020202020204" pitchFamily="34" charset="0"/>
              <a:buChar char="•"/>
              <a:defRPr/>
            </a:pPr>
            <a:r>
              <a:rPr lang="en-US" sz="2400" dirty="0"/>
              <a:t>We did practice Planning, Organising, Leading and Controlling</a:t>
            </a:r>
          </a:p>
          <a:p>
            <a:pPr marL="685800" indent="-457200">
              <a:buFont typeface="Arial" panose="020B0604020202020204" pitchFamily="34" charset="0"/>
              <a:buChar char="•"/>
              <a:defRPr/>
            </a:pPr>
            <a:r>
              <a:rPr lang="en-US" sz="2400" dirty="0"/>
              <a:t>We learned crisis management</a:t>
            </a:r>
          </a:p>
          <a:p>
            <a:pPr marL="685800" indent="-457200">
              <a:buFont typeface="Arial" panose="020B0604020202020204" pitchFamily="34" charset="0"/>
              <a:buChar char="•"/>
              <a:defRPr/>
            </a:pPr>
            <a:r>
              <a:rPr lang="en-US" sz="2400" dirty="0"/>
              <a:t>We had a halloween theme</a:t>
            </a:r>
          </a:p>
          <a:p>
            <a:pPr marL="685800" indent="-457200">
              <a:buFont typeface="Arial" panose="020B0604020202020204" pitchFamily="34" charset="0"/>
              <a:buChar char="•"/>
              <a:defRPr/>
            </a:pPr>
            <a:endParaRPr lang="en-US" sz="2400" dirty="0"/>
          </a:p>
        </p:txBody>
      </p:sp>
    </p:spTree>
    <p:extLst>
      <p:ext uri="{BB962C8B-B14F-4D97-AF65-F5344CB8AC3E}">
        <p14:creationId xmlns:p14="http://schemas.microsoft.com/office/powerpoint/2010/main" val="2244731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defRPr/>
            </a:pPr>
            <a:r>
              <a:rPr lang="en-US" dirty="0"/>
              <a:t>WHAT WENT WELL?</a:t>
            </a:r>
          </a:p>
        </p:txBody>
      </p:sp>
      <p:sp>
        <p:nvSpPr>
          <p:cNvPr id="25603" name="Content Placeholder 2"/>
          <p:cNvSpPr>
            <a:spLocks noGrp="1"/>
          </p:cNvSpPr>
          <p:nvPr>
            <p:ph type="body" idx="1"/>
          </p:nvPr>
        </p:nvSpPr>
        <p:spPr>
          <a:xfrm>
            <a:off x="1162593" y="990600"/>
            <a:ext cx="9973979" cy="4267200"/>
          </a:xfrm>
        </p:spPr>
        <p:txBody>
          <a:bodyPr>
            <a:normAutofit/>
          </a:bodyPr>
          <a:lstStyle/>
          <a:p>
            <a:pPr marL="685800" indent="-457200">
              <a:buFont typeface="Arial" panose="020B0604020202020204" pitchFamily="34" charset="0"/>
              <a:buChar char="•"/>
              <a:defRPr/>
            </a:pPr>
            <a:r>
              <a:rPr lang="en-US" sz="2400" dirty="0"/>
              <a:t>We delivered an event without any bigger personal disagreements</a:t>
            </a:r>
          </a:p>
          <a:p>
            <a:pPr marL="685800" indent="-457200">
              <a:buFont typeface="Arial" panose="020B0604020202020204" pitchFamily="34" charset="0"/>
              <a:buChar char="•"/>
              <a:defRPr/>
            </a:pPr>
            <a:r>
              <a:rPr lang="en-US" sz="2400" dirty="0"/>
              <a:t>Good catering</a:t>
            </a:r>
          </a:p>
          <a:p>
            <a:pPr marL="685800" indent="-457200">
              <a:buFont typeface="Arial" panose="020B0604020202020204" pitchFamily="34" charset="0"/>
              <a:buChar char="•"/>
              <a:defRPr/>
            </a:pPr>
            <a:r>
              <a:rPr lang="en-US" sz="2400" dirty="0"/>
              <a:t>People did dress up</a:t>
            </a:r>
          </a:p>
          <a:p>
            <a:pPr marL="685800" indent="-457200">
              <a:buFont typeface="Arial" panose="020B0604020202020204" pitchFamily="34" charset="0"/>
              <a:buChar char="•"/>
              <a:defRPr/>
            </a:pPr>
            <a:r>
              <a:rPr lang="en-US" sz="2400" dirty="0"/>
              <a:t>We quickly secured a new venue</a:t>
            </a:r>
          </a:p>
          <a:p>
            <a:pPr marL="685800" indent="-457200">
              <a:buFont typeface="Arial" panose="020B0604020202020204" pitchFamily="34" charset="0"/>
              <a:buChar char="•"/>
              <a:defRPr/>
            </a:pPr>
            <a:r>
              <a:rPr lang="en-US" sz="2400" dirty="0"/>
              <a:t>The filming team did a great job. We have our material!</a:t>
            </a:r>
          </a:p>
          <a:p>
            <a:pPr marL="685800" indent="-457200">
              <a:buFont typeface="Arial" panose="020B0604020202020204" pitchFamily="34" charset="0"/>
              <a:buChar char="•"/>
              <a:defRPr/>
            </a:pPr>
            <a:endParaRPr lang="en-US" sz="2400" dirty="0"/>
          </a:p>
          <a:p>
            <a:pPr marL="685800" indent="-457200">
              <a:buFont typeface="Arial" panose="020B0604020202020204" pitchFamily="34" charset="0"/>
              <a:buChar char="•"/>
              <a:defRPr/>
            </a:pPr>
            <a:endParaRPr lang="en-US" sz="2400" dirty="0"/>
          </a:p>
        </p:txBody>
      </p:sp>
    </p:spTree>
    <p:extLst>
      <p:ext uri="{BB962C8B-B14F-4D97-AF65-F5344CB8AC3E}">
        <p14:creationId xmlns:p14="http://schemas.microsoft.com/office/powerpoint/2010/main" val="1182436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defRPr/>
            </a:pPr>
            <a:r>
              <a:rPr lang="en-US" dirty="0"/>
              <a:t>HOW USEFUL WAS OUR ORGANISATION?</a:t>
            </a:r>
          </a:p>
        </p:txBody>
      </p:sp>
      <p:sp>
        <p:nvSpPr>
          <p:cNvPr id="25603" name="Content Placeholder 2"/>
          <p:cNvSpPr>
            <a:spLocks noGrp="1"/>
          </p:cNvSpPr>
          <p:nvPr>
            <p:ph type="body" idx="1"/>
          </p:nvPr>
        </p:nvSpPr>
        <p:spPr>
          <a:xfrm>
            <a:off x="545910" y="990600"/>
            <a:ext cx="11286699" cy="5382904"/>
          </a:xfrm>
        </p:spPr>
        <p:txBody>
          <a:bodyPr>
            <a:normAutofit lnSpcReduction="10000"/>
          </a:bodyPr>
          <a:lstStyle/>
          <a:p>
            <a:pPr marL="571500" indent="-342900">
              <a:buFont typeface="Arial" panose="020B0604020202020204" pitchFamily="34" charset="0"/>
              <a:buChar char="•"/>
              <a:defRPr/>
            </a:pPr>
            <a:r>
              <a:rPr lang="en-US" sz="2400" dirty="0"/>
              <a:t>We had a functional organisation (tournament planning, communiction&amp;marketing, finance, catering, decoration)</a:t>
            </a:r>
          </a:p>
          <a:p>
            <a:pPr marL="571500" indent="-342900">
              <a:buFont typeface="Arial" panose="020B0604020202020204" pitchFamily="34" charset="0"/>
              <a:buChar char="•"/>
              <a:defRPr/>
            </a:pPr>
            <a:r>
              <a:rPr lang="en-US" sz="2400" dirty="0"/>
              <a:t>Initially we had 4 “coordinators”, but it seemed there wasn’t going to be enough work for them so they joined other groups</a:t>
            </a:r>
          </a:p>
          <a:p>
            <a:pPr marL="571500" indent="-342900">
              <a:buFont typeface="Arial" panose="020B0604020202020204" pitchFamily="34" charset="0"/>
              <a:buChar char="•"/>
              <a:defRPr/>
            </a:pPr>
            <a:r>
              <a:rPr lang="en-US" sz="2400" dirty="0"/>
              <a:t>Co-ordinators were supposed to be a function itself</a:t>
            </a:r>
          </a:p>
          <a:p>
            <a:pPr marL="571500" indent="-342900">
              <a:buFont typeface="Arial" panose="020B0604020202020204" pitchFamily="34" charset="0"/>
              <a:buChar char="•"/>
              <a:defRPr/>
            </a:pPr>
            <a:r>
              <a:rPr lang="en-US" sz="2400" dirty="0"/>
              <a:t>The teams had their own leaders so they co-ordinated within the teams</a:t>
            </a:r>
          </a:p>
          <a:p>
            <a:pPr marL="571500" indent="-342900">
              <a:buFont typeface="Arial" panose="020B0604020202020204" pitchFamily="34" charset="0"/>
              <a:buChar char="•"/>
              <a:defRPr/>
            </a:pPr>
            <a:r>
              <a:rPr lang="en-US" sz="2400" dirty="0"/>
              <a:t>Initially marketing and tournament planning did the same things</a:t>
            </a:r>
          </a:p>
          <a:p>
            <a:pPr marL="1028700" lvl="1" indent="-342900">
              <a:buFont typeface="Arial" panose="020B0604020202020204" pitchFamily="34" charset="0"/>
              <a:buChar char="•"/>
              <a:defRPr/>
            </a:pPr>
            <a:r>
              <a:rPr lang="en-US" sz="2000" dirty="0"/>
              <a:t>Confusion arose; someone had to step in</a:t>
            </a:r>
          </a:p>
          <a:p>
            <a:pPr marL="571500" indent="-342900">
              <a:buFont typeface="Arial" panose="020B0604020202020204" pitchFamily="34" charset="0"/>
              <a:buChar char="•"/>
              <a:defRPr/>
            </a:pPr>
            <a:r>
              <a:rPr lang="en-US" sz="2400" dirty="0"/>
              <a:t>Initially a lot of people were excited and wanted to lead</a:t>
            </a:r>
          </a:p>
          <a:p>
            <a:pPr marL="571500" indent="-342900">
              <a:buFont typeface="Arial" panose="020B0604020202020204" pitchFamily="34" charset="0"/>
              <a:buChar char="•"/>
              <a:defRPr/>
            </a:pPr>
            <a:r>
              <a:rPr lang="en-US" sz="2400" dirty="0"/>
              <a:t>We should have taken more time to divide the class up earlier</a:t>
            </a:r>
          </a:p>
          <a:p>
            <a:pPr marL="571500" indent="-342900">
              <a:buFont typeface="Arial" panose="020B0604020202020204" pitchFamily="34" charset="0"/>
              <a:buChar char="•"/>
              <a:defRPr/>
            </a:pPr>
            <a:r>
              <a:rPr lang="en-US" sz="2400" dirty="0"/>
              <a:t>In the first week everyone was confused about who was doing what</a:t>
            </a:r>
          </a:p>
          <a:p>
            <a:pPr marL="571500" indent="-342900">
              <a:buFont typeface="Arial" panose="020B0604020202020204" pitchFamily="34" charset="0"/>
              <a:buChar char="•"/>
              <a:defRPr/>
            </a:pPr>
            <a:r>
              <a:rPr lang="en-US" sz="2400" dirty="0"/>
              <a:t>We had a document with responsibilities intially but it wasn’t managed well</a:t>
            </a:r>
          </a:p>
          <a:p>
            <a:pPr marL="571500" indent="-342900">
              <a:buFont typeface="Arial" panose="020B0604020202020204" pitchFamily="34" charset="0"/>
              <a:buChar char="•"/>
              <a:defRPr/>
            </a:pPr>
            <a:r>
              <a:rPr lang="en-US" sz="2400" dirty="0"/>
              <a:t>The group was too big for a relatively small project</a:t>
            </a:r>
          </a:p>
          <a:p>
            <a:pPr marL="571500" indent="-342900">
              <a:buFont typeface="Arial" panose="020B0604020202020204" pitchFamily="34" charset="0"/>
              <a:buChar char="•"/>
              <a:defRPr/>
            </a:pPr>
            <a:r>
              <a:rPr lang="en-US" sz="2400" dirty="0"/>
              <a:t>The was a lot of bloat</a:t>
            </a:r>
          </a:p>
        </p:txBody>
      </p:sp>
    </p:spTree>
    <p:extLst>
      <p:ext uri="{BB962C8B-B14F-4D97-AF65-F5344CB8AC3E}">
        <p14:creationId xmlns:p14="http://schemas.microsoft.com/office/powerpoint/2010/main" val="260726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defRPr/>
            </a:pPr>
            <a:r>
              <a:rPr lang="en-US" dirty="0"/>
              <a:t>HOW DID I FEEL MANAGING OTHERS?</a:t>
            </a:r>
          </a:p>
        </p:txBody>
      </p:sp>
      <p:sp>
        <p:nvSpPr>
          <p:cNvPr id="25603" name="Content Placeholder 2"/>
          <p:cNvSpPr>
            <a:spLocks noGrp="1"/>
          </p:cNvSpPr>
          <p:nvPr>
            <p:ph type="body" idx="1"/>
          </p:nvPr>
        </p:nvSpPr>
        <p:spPr>
          <a:xfrm>
            <a:off x="1119116" y="990600"/>
            <a:ext cx="9962866" cy="4267200"/>
          </a:xfrm>
        </p:spPr>
        <p:txBody>
          <a:bodyPr>
            <a:normAutofit/>
          </a:bodyPr>
          <a:lstStyle/>
          <a:p>
            <a:pPr marL="571500" indent="-342900">
              <a:buFont typeface="Arial" panose="020B0604020202020204" pitchFamily="34" charset="0"/>
              <a:buChar char="•"/>
              <a:defRPr/>
            </a:pPr>
            <a:r>
              <a:rPr lang="en-US" sz="2400" dirty="0"/>
              <a:t>I should have been less agreeable</a:t>
            </a:r>
          </a:p>
          <a:p>
            <a:pPr marL="571500" indent="-342900">
              <a:buFont typeface="Arial" panose="020B0604020202020204" pitchFamily="34" charset="0"/>
              <a:buChar char="•"/>
              <a:defRPr/>
            </a:pPr>
            <a:r>
              <a:rPr lang="en-US" sz="2400" dirty="0"/>
              <a:t>It felt great! I had more of a co-ordinating role, though</a:t>
            </a:r>
          </a:p>
          <a:p>
            <a:pPr marL="355600" indent="-342900">
              <a:buFont typeface="Arial" panose="020B0604020202020204" pitchFamily="34" charset="0"/>
              <a:buChar char="•"/>
              <a:defRPr/>
            </a:pPr>
            <a:r>
              <a:rPr lang="en-US" sz="2400" dirty="0"/>
              <a:t>The leader role is not easy because I need to avoid conflicts between the members</a:t>
            </a:r>
          </a:p>
          <a:p>
            <a:pPr marL="355600" indent="-342900">
              <a:buFont typeface="Arial" panose="020B0604020202020204" pitchFamily="34" charset="0"/>
              <a:buChar char="•"/>
              <a:defRPr/>
            </a:pPr>
            <a:endParaRPr lang="en-US" sz="2400" dirty="0"/>
          </a:p>
        </p:txBody>
      </p:sp>
    </p:spTree>
    <p:extLst>
      <p:ext uri="{BB962C8B-B14F-4D97-AF65-F5344CB8AC3E}">
        <p14:creationId xmlns:p14="http://schemas.microsoft.com/office/powerpoint/2010/main" val="2047126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defRPr/>
            </a:pPr>
            <a:r>
              <a:rPr lang="en-US" dirty="0"/>
              <a:t>HOW DID I FEEL BEING MANAGED / LEAD BY OTHERS?</a:t>
            </a:r>
          </a:p>
        </p:txBody>
      </p:sp>
      <p:sp>
        <p:nvSpPr>
          <p:cNvPr id="25603" name="Content Placeholder 2"/>
          <p:cNvSpPr>
            <a:spLocks noGrp="1"/>
          </p:cNvSpPr>
          <p:nvPr>
            <p:ph type="body" idx="1"/>
          </p:nvPr>
        </p:nvSpPr>
        <p:spPr>
          <a:xfrm>
            <a:off x="1064525" y="990600"/>
            <a:ext cx="9146275" cy="4267200"/>
          </a:xfrm>
        </p:spPr>
        <p:txBody>
          <a:bodyPr>
            <a:normAutofit/>
          </a:bodyPr>
          <a:lstStyle/>
          <a:p>
            <a:pPr marL="685800" indent="-457200">
              <a:buFont typeface="Arial" panose="020B0604020202020204" pitchFamily="34" charset="0"/>
              <a:buChar char="•"/>
              <a:defRPr/>
            </a:pPr>
            <a:r>
              <a:rPr lang="en-US" sz="2400" dirty="0"/>
              <a:t>Communication wasn’t that clear</a:t>
            </a:r>
          </a:p>
          <a:p>
            <a:pPr marL="685800" indent="-457200">
              <a:buFont typeface="Arial" panose="020B0604020202020204" pitchFamily="34" charset="0"/>
              <a:buChar char="•"/>
              <a:defRPr/>
            </a:pPr>
            <a:r>
              <a:rPr lang="en-US" sz="2400" dirty="0"/>
              <a:t>It was comfortable because I didn’t have to think that much</a:t>
            </a:r>
          </a:p>
          <a:p>
            <a:pPr marL="685800" indent="-457200">
              <a:buFont typeface="Arial" panose="020B0604020202020204" pitchFamily="34" charset="0"/>
              <a:buChar char="•"/>
              <a:defRPr/>
            </a:pPr>
            <a:endParaRPr lang="en-US" sz="2400" dirty="0"/>
          </a:p>
          <a:p>
            <a:pPr>
              <a:defRPr/>
            </a:pPr>
            <a:endParaRPr lang="en-US" sz="2400" dirty="0"/>
          </a:p>
        </p:txBody>
      </p:sp>
    </p:spTree>
    <p:extLst>
      <p:ext uri="{BB962C8B-B14F-4D97-AF65-F5344CB8AC3E}">
        <p14:creationId xmlns:p14="http://schemas.microsoft.com/office/powerpoint/2010/main" val="48503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Autofit/>
          </a:bodyPr>
          <a:lstStyle/>
          <a:p>
            <a:r>
              <a:rPr lang="en-US"/>
              <a:t>IF WE HAD TO PLAN, ORGANISE, AND LEAD SUCH AN EVENT AGAIN, WHAT WOULD WE DO DIFFERENTLY? </a:t>
            </a:r>
          </a:p>
        </p:txBody>
      </p:sp>
      <p:sp>
        <p:nvSpPr>
          <p:cNvPr id="25603" name="Content Placeholder 2"/>
          <p:cNvSpPr>
            <a:spLocks noGrp="1"/>
          </p:cNvSpPr>
          <p:nvPr>
            <p:ph type="body" idx="1"/>
          </p:nvPr>
        </p:nvSpPr>
        <p:spPr>
          <a:xfrm>
            <a:off x="586854" y="1748246"/>
            <a:ext cx="10536071" cy="4267200"/>
          </a:xfrm>
        </p:spPr>
        <p:txBody>
          <a:bodyPr>
            <a:normAutofit fontScale="92500" lnSpcReduction="20000"/>
          </a:bodyPr>
          <a:lstStyle/>
          <a:p>
            <a:pPr marL="685800" indent="-457200">
              <a:buFont typeface="Arial" panose="020B0604020202020204" pitchFamily="34" charset="0"/>
              <a:buChar char="•"/>
              <a:defRPr/>
            </a:pPr>
            <a:r>
              <a:rPr lang="en-US" sz="2400" dirty="0"/>
              <a:t>If only 10 people had to organise the event, they would have performed better, because it would have been much easier to communicate, set a structure</a:t>
            </a:r>
          </a:p>
          <a:p>
            <a:pPr marL="685800" indent="-457200">
              <a:buFont typeface="Arial" panose="020B0604020202020204" pitchFamily="34" charset="0"/>
              <a:buChar char="•"/>
              <a:defRPr/>
            </a:pPr>
            <a:r>
              <a:rPr lang="en-US" sz="2400" dirty="0"/>
              <a:t>Wew were close to having a figurehead but this figurehead had a lack of power</a:t>
            </a:r>
          </a:p>
          <a:p>
            <a:pPr marL="1143000" lvl="1" indent="-457200">
              <a:buFont typeface="Arial" panose="020B0604020202020204" pitchFamily="34" charset="0"/>
              <a:buChar char="•"/>
              <a:defRPr/>
            </a:pPr>
            <a:r>
              <a:rPr lang="en-US" sz="2000" dirty="0"/>
              <a:t>Because the figurehead was the class rep and many people didn’t agree with that</a:t>
            </a:r>
          </a:p>
          <a:p>
            <a:pPr marL="1143000" lvl="1" indent="-457200">
              <a:buFont typeface="Arial" panose="020B0604020202020204" pitchFamily="34" charset="0"/>
              <a:buChar char="•"/>
              <a:defRPr/>
            </a:pPr>
            <a:r>
              <a:rPr lang="en-US" sz="2000" dirty="0"/>
              <a:t>There “nomination process” was contentious</a:t>
            </a:r>
          </a:p>
          <a:p>
            <a:pPr marL="685800" indent="-457200">
              <a:buFont typeface="Arial" panose="020B0604020202020204" pitchFamily="34" charset="0"/>
              <a:buChar char="•"/>
              <a:defRPr/>
            </a:pPr>
            <a:r>
              <a:rPr lang="en-US" sz="2400" dirty="0"/>
              <a:t>We were not close to having a figurehead</a:t>
            </a:r>
          </a:p>
          <a:p>
            <a:pPr marL="685800" indent="-457200">
              <a:buFont typeface="Arial" panose="020B0604020202020204" pitchFamily="34" charset="0"/>
              <a:buChar char="•"/>
              <a:defRPr/>
            </a:pPr>
            <a:r>
              <a:rPr lang="en-US" sz="2400" dirty="0"/>
              <a:t>We didn’t have a democratic process and some people self-acclaimed themselves to be leaders and it didn’t work</a:t>
            </a:r>
          </a:p>
          <a:p>
            <a:pPr marL="685800" indent="-457200">
              <a:buFont typeface="Arial" panose="020B0604020202020204" pitchFamily="34" charset="0"/>
              <a:buChar char="•"/>
              <a:defRPr/>
            </a:pPr>
            <a:r>
              <a:rPr lang="en-US" sz="2400" dirty="0"/>
              <a:t>The class reps wanted to get the ball rolling but since they wanted to make everyone happy they had little power</a:t>
            </a:r>
          </a:p>
          <a:p>
            <a:pPr marL="685800" indent="-457200">
              <a:buFont typeface="Arial" panose="020B0604020202020204" pitchFamily="34" charset="0"/>
              <a:buChar char="•"/>
              <a:defRPr/>
            </a:pPr>
            <a:r>
              <a:rPr lang="en-US" sz="2400" dirty="0"/>
              <a:t>We need a better structure from the start</a:t>
            </a:r>
          </a:p>
          <a:p>
            <a:pPr marL="685800" indent="-457200">
              <a:buFont typeface="Arial" panose="020B0604020202020204" pitchFamily="34" charset="0"/>
              <a:buChar char="•"/>
              <a:defRPr/>
            </a:pPr>
            <a:r>
              <a:rPr lang="en-US" sz="2400" dirty="0"/>
              <a:t>The assumption was that leaders would get better performance grades</a:t>
            </a:r>
          </a:p>
          <a:p>
            <a:pPr marL="685800" indent="-457200">
              <a:buFont typeface="Arial" panose="020B0604020202020204" pitchFamily="34" charset="0"/>
              <a:buChar char="•"/>
              <a:defRPr/>
            </a:pPr>
            <a:r>
              <a:rPr lang="en-US" sz="2400" dirty="0"/>
              <a:t>People were striving to do a lot of work to get better grades</a:t>
            </a:r>
          </a:p>
          <a:p>
            <a:pPr marL="685800" indent="-457200">
              <a:buFont typeface="Arial" panose="020B0604020202020204" pitchFamily="34" charset="0"/>
              <a:buChar char="•"/>
              <a:defRPr/>
            </a:pPr>
            <a:r>
              <a:rPr lang="en-US" sz="2400" dirty="0"/>
              <a:t>Conversely, if things didn’t go well, </a:t>
            </a:r>
          </a:p>
          <a:p>
            <a:pPr marL="685800" indent="-457200">
              <a:buFont typeface="Arial" panose="020B0604020202020204" pitchFamily="34" charset="0"/>
              <a:buChar char="•"/>
              <a:defRPr/>
            </a:pPr>
            <a:endParaRPr lang="en-US" sz="2400" dirty="0"/>
          </a:p>
        </p:txBody>
      </p:sp>
    </p:spTree>
    <p:extLst>
      <p:ext uri="{BB962C8B-B14F-4D97-AF65-F5344CB8AC3E}">
        <p14:creationId xmlns:p14="http://schemas.microsoft.com/office/powerpoint/2010/main" val="2675774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Autofit/>
          </a:bodyPr>
          <a:lstStyle/>
          <a:p>
            <a:r>
              <a:rPr lang="en-US"/>
              <a:t>IF WE HAD TO PLAN, ORGANISE, AND LEAD SUCH AN EVENT AGAIN, WHAT WOULD WE DO DIFFERENTLY? (2)</a:t>
            </a:r>
          </a:p>
        </p:txBody>
      </p:sp>
      <p:sp>
        <p:nvSpPr>
          <p:cNvPr id="25603" name="Content Placeholder 2"/>
          <p:cNvSpPr>
            <a:spLocks noGrp="1"/>
          </p:cNvSpPr>
          <p:nvPr>
            <p:ph type="body" idx="1"/>
          </p:nvPr>
        </p:nvSpPr>
        <p:spPr>
          <a:xfrm>
            <a:off x="586854" y="1748246"/>
            <a:ext cx="10536071" cy="4267200"/>
          </a:xfrm>
        </p:spPr>
        <p:txBody>
          <a:bodyPr>
            <a:normAutofit/>
          </a:bodyPr>
          <a:lstStyle/>
          <a:p>
            <a:pPr marL="685800" indent="-457200">
              <a:buFont typeface="Arial" panose="020B0604020202020204" pitchFamily="34" charset="0"/>
              <a:buChar char="•"/>
              <a:defRPr/>
            </a:pPr>
            <a:r>
              <a:rPr lang="en-US" sz="2400" dirty="0"/>
              <a:t>We stepped out as class reps in order to bring about some order to get started</a:t>
            </a:r>
          </a:p>
          <a:p>
            <a:pPr marL="685800" indent="-457200">
              <a:buFont typeface="Arial" panose="020B0604020202020204" pitchFamily="34" charset="0"/>
              <a:buChar char="•"/>
              <a:defRPr/>
            </a:pPr>
            <a:r>
              <a:rPr lang="en-US" sz="2400" dirty="0"/>
              <a:t>There was no election of the leaders</a:t>
            </a:r>
          </a:p>
          <a:p>
            <a:pPr marL="685800" indent="-457200">
              <a:buFont typeface="Arial" panose="020B0604020202020204" pitchFamily="34" charset="0"/>
              <a:buChar char="•"/>
              <a:defRPr/>
            </a:pPr>
            <a:r>
              <a:rPr lang="en-US" sz="2400" dirty="0"/>
              <a:t>We wanted to decide on many things quickly because we only had two weeks</a:t>
            </a:r>
          </a:p>
          <a:p>
            <a:pPr marL="1143000" lvl="1" indent="-457200">
              <a:buFont typeface="Arial" panose="020B0604020202020204" pitchFamily="34" charset="0"/>
              <a:buChar char="•"/>
              <a:defRPr/>
            </a:pPr>
            <a:r>
              <a:rPr lang="en-US" sz="2000" dirty="0"/>
              <a:t>But we should have taken more time to plan!</a:t>
            </a:r>
          </a:p>
          <a:p>
            <a:pPr marL="1143000" lvl="1" indent="-457200">
              <a:buFont typeface="Arial" panose="020B0604020202020204" pitchFamily="34" charset="0"/>
              <a:buChar char="•"/>
              <a:defRPr/>
            </a:pPr>
            <a:r>
              <a:rPr lang="en-US" sz="2000" dirty="0"/>
              <a:t>And to divide the tasks</a:t>
            </a:r>
          </a:p>
          <a:p>
            <a:pPr marL="685800" indent="-457200">
              <a:buFont typeface="Arial" panose="020B0604020202020204" pitchFamily="34" charset="0"/>
              <a:buChar char="•"/>
              <a:defRPr/>
            </a:pPr>
            <a:r>
              <a:rPr lang="en-US" sz="2400" dirty="0"/>
              <a:t>We’d be much happier now with some one who has power (approx 90% agreement)</a:t>
            </a:r>
          </a:p>
          <a:p>
            <a:pPr marL="685800" indent="-457200">
              <a:buFont typeface="Arial" panose="020B0604020202020204" pitchFamily="34" charset="0"/>
              <a:buChar char="•"/>
              <a:defRPr/>
            </a:pPr>
            <a:r>
              <a:rPr lang="en-US" sz="2400" dirty="0"/>
              <a:t>Think about the grading system (to avoid too much competition between people who don’t know each other well)</a:t>
            </a:r>
          </a:p>
          <a:p>
            <a:pPr marL="685800" indent="-457200">
              <a:buFont typeface="Arial" panose="020B0604020202020204" pitchFamily="34" charset="0"/>
              <a:buChar char="•"/>
              <a:defRPr/>
            </a:pPr>
            <a:r>
              <a:rPr lang="en-US" sz="2400" dirty="0"/>
              <a:t>“in the Finnish army you have to give a 1 and and a ten</a:t>
            </a:r>
          </a:p>
        </p:txBody>
      </p:sp>
    </p:spTree>
    <p:extLst>
      <p:ext uri="{BB962C8B-B14F-4D97-AF65-F5344CB8AC3E}">
        <p14:creationId xmlns:p14="http://schemas.microsoft.com/office/powerpoint/2010/main" val="321403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type="body" idx="1"/>
          </p:nvPr>
        </p:nvSpPr>
        <p:spPr>
          <a:xfrm>
            <a:off x="692331" y="990599"/>
            <a:ext cx="10659292" cy="4992189"/>
          </a:xfrm>
        </p:spPr>
        <p:txBody>
          <a:bodyPr>
            <a:normAutofit/>
          </a:bodyPr>
          <a:lstStyle/>
          <a:p>
            <a:pPr marL="12700" indent="0">
              <a:defRPr/>
            </a:pPr>
            <a:r>
              <a:rPr lang="en-US" sz="2400" i="1" dirty="0"/>
              <a:t>“Even though yesterday's mess would have in terms of one phrase resulted from a misunderstanding, the key question remains: How could they even consider postponing the starting time without checking it with me again, because they could not get in without me and my key.</a:t>
            </a:r>
          </a:p>
          <a:p>
            <a:pPr marL="12700" indent="0">
              <a:defRPr/>
            </a:pPr>
            <a:r>
              <a:rPr lang="en-US" sz="2400" i="1" dirty="0"/>
              <a:t>And, we agreed to meet at 11.30, after which no one contacted me about the time. </a:t>
            </a:r>
          </a:p>
          <a:p>
            <a:pPr marL="12700" indent="0">
              <a:defRPr/>
            </a:pPr>
            <a:r>
              <a:rPr lang="en-US" sz="2400" i="1" dirty="0"/>
              <a:t>Questions to ask also include the following: Did anyone of them make notes when they visited the venue a weel earlier? And why did they come by as such a big group (when several persons asked me questions when other students were not listening) and then few questions were asked again by different persons.</a:t>
            </a:r>
          </a:p>
          <a:p>
            <a:pPr marL="12700" indent="0">
              <a:defRPr/>
            </a:pPr>
            <a:r>
              <a:rPr lang="en-US" sz="2400" i="1" dirty="0"/>
              <a:t>During the past previous years, just a task force of 4 to 6 persons came by to check out the venue and agree on everything. There were few questions through Whatsapp afterwards to confirm details and understanding, but everything worked well that way.”</a:t>
            </a:r>
          </a:p>
        </p:txBody>
      </p:sp>
      <p:sp>
        <p:nvSpPr>
          <p:cNvPr id="3" name="Title 2">
            <a:extLst>
              <a:ext uri="{FF2B5EF4-FFF2-40B4-BE49-F238E27FC236}">
                <a16:creationId xmlns:a16="http://schemas.microsoft.com/office/drawing/2014/main" id="{4885D89E-4332-744C-B982-9146E17F11CE}"/>
              </a:ext>
            </a:extLst>
          </p:cNvPr>
          <p:cNvSpPr>
            <a:spLocks noGrp="1"/>
          </p:cNvSpPr>
          <p:nvPr>
            <p:ph type="title"/>
          </p:nvPr>
        </p:nvSpPr>
        <p:spPr/>
        <p:txBody>
          <a:bodyPr/>
          <a:lstStyle/>
          <a:p>
            <a:r>
              <a:rPr lang="de-CH"/>
              <a:t>WHAT PIA WROTE</a:t>
            </a:r>
          </a:p>
        </p:txBody>
      </p:sp>
    </p:spTree>
    <p:extLst>
      <p:ext uri="{BB962C8B-B14F-4D97-AF65-F5344CB8AC3E}">
        <p14:creationId xmlns:p14="http://schemas.microsoft.com/office/powerpoint/2010/main" val="3342192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1957</Words>
  <Application>Microsoft Macintosh PowerPoint</Application>
  <PresentationFormat>Widescreen</PresentationFormat>
  <Paragraphs>106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DID WE ACHIEVE OUR OBJECTIVES?</vt:lpstr>
      <vt:lpstr>WHAT WENT WELL?</vt:lpstr>
      <vt:lpstr>HOW USEFUL WAS OUR ORGANISATION?</vt:lpstr>
      <vt:lpstr>HOW DID I FEEL MANAGING OTHERS?</vt:lpstr>
      <vt:lpstr>HOW DID I FEEL BEING MANAGED / LEAD BY OTHERS?</vt:lpstr>
      <vt:lpstr>IF WE HAD TO PLAN, ORGANISE, AND LEAD SUCH AN EVENT AGAIN, WHAT WOULD WE DO DIFFERENTLY? </vt:lpstr>
      <vt:lpstr>IF WE HAD TO PLAN, ORGANISE, AND LEAD SUCH AN EVENT AGAIN, WHAT WOULD WE DO DIFFERENTLY? (2)</vt:lpstr>
      <vt:lpstr>WHAT PIA WROTE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INFORMAL COMMUNICATION CHANNELS</dc:title>
  <dc:creator>Microsoft Office User</dc:creator>
  <cp:lastModifiedBy>Microsoft Office User</cp:lastModifiedBy>
  <cp:revision>13</cp:revision>
  <dcterms:created xsi:type="dcterms:W3CDTF">2023-10-26T09:03:15Z</dcterms:created>
  <dcterms:modified xsi:type="dcterms:W3CDTF">2023-10-26T11:28:52Z</dcterms:modified>
</cp:coreProperties>
</file>