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4781" r:id="rId2"/>
    <p:sldMasterId id="2147484789" r:id="rId3"/>
    <p:sldMasterId id="2147484797" r:id="rId4"/>
    <p:sldMasterId id="2147484805" r:id="rId5"/>
  </p:sldMasterIdLst>
  <p:notesMasterIdLst>
    <p:notesMasterId r:id="rId13"/>
  </p:notesMasterIdLst>
  <p:handoutMasterIdLst>
    <p:handoutMasterId r:id="rId14"/>
  </p:handoutMasterIdLst>
  <p:sldIdLst>
    <p:sldId id="256" r:id="rId6"/>
    <p:sldId id="283" r:id="rId7"/>
    <p:sldId id="287" r:id="rId8"/>
    <p:sldId id="286" r:id="rId9"/>
    <p:sldId id="284" r:id="rId10"/>
    <p:sldId id="285" r:id="rId11"/>
    <p:sldId id="268" r:id="rId12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69" autoAdjust="0"/>
    <p:restoredTop sz="94660"/>
  </p:normalViewPr>
  <p:slideViewPr>
    <p:cSldViewPr snapToObjects="1">
      <p:cViewPr varScale="1">
        <p:scale>
          <a:sx n="114" d="100"/>
          <a:sy n="114" d="100"/>
        </p:scale>
        <p:origin x="720" y="176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1/2/24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2.1.2024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38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7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D5C1C07-CF3A-DF49-9651-C7DE090AF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BDA32B6-AA6F-0A4C-B3A6-C34610F2DC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73148F6-76DA-C944-A0E0-1E6A7AB268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8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D359349-BB1B-114C-9B0D-34A7E4285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4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53763542-A51F-4A4B-AF6C-1011914AEA36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D89694F3-083F-9544-8C9C-334EB3745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9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6888310B-4FF0-184C-A550-B5C8941B3766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B6D51BD7-3F64-274D-90E2-EC0A641444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7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>
          <a:xfrm>
            <a:off x="5056956" y="5150032"/>
            <a:ext cx="36195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8E2BFCA-1B66-AE4F-A9D6-883794C14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595A0B2F-2E1F-8B45-93DD-33ECD6A54940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148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D0D8856-F13E-8F45-856B-572D2534D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9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6E81DFEF-5AE8-7348-9F71-42ADD29AA5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1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B9C13C8D-BAD1-E84A-8C02-B6C65DF17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8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9A1AEAB8-02D6-474F-B1BD-973E5E0923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8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BE2F1305-EF5D-5E4B-8708-FD60F392A1E0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3BE94872-4E86-C64E-A64F-957D9CC4F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95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BC922622-0D02-CA4D-9A44-FE37948F1AE6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5197DD7D-C1D8-E341-AC78-DC881C780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04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C296B97-980B-0F4E-8020-F63C9A7090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3DC17EEE-E6AB-D74D-805E-672542DEFB1E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09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CD1079BD-7004-CF40-A380-728953C223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81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46433EF-2F18-F543-958C-A7B47EA610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387CB5A-13C0-4045-AB07-F042C05452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5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86906EA2-569A-4346-A0BB-65044DC6E2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3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85B2B2BF-7538-834D-842E-56FC8B0CF359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016D3553-E3ED-3E4C-98EC-2C232BEFC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5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D0541ABD-61B7-5B42-A17E-43196E011446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D254380F-C1C1-4D47-A561-D45B7B39C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BAE74D1-6D86-D245-AB15-13C9D217D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CBE22D79-6C4A-9247-9BC9-6AEFA7A86D89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998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8D7D89E7-EEC3-7E49-97DE-9772AB21D3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2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526D3C9-3871-F843-A1D1-C77B322206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33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5329CF57-262C-C746-9F23-AF7F96C7EF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85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06C327A-5A97-8649-B68C-9AE13E957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8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ECC5F575-73EC-1A45-A911-885FA04453F3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D2903ECF-89D3-BB41-AEC8-2FC76DE577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95EC2CFB-483A-8749-83EB-80AC3E20709B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9C39DE59-2EAE-7447-A205-C1F762B871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1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5056E6F-3F12-1041-900C-D2E9765678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C3F8D9DF-FEFD-7645-A718-358C473F8220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04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43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  <p:sldLayoutId id="2147484778" r:id="rId8"/>
    <p:sldLayoutId id="2147484779" r:id="rId9"/>
    <p:sldLayoutId id="2147484780" r:id="rId10"/>
    <p:sldLayoutId id="2147484900" r:id="rId11"/>
    <p:sldLayoutId id="2147484901" r:id="rId12"/>
    <p:sldLayoutId id="2147484902" r:id="rId13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857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516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575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132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mailto:jani-petri.martikainen@aalto.fi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489348"/>
            <a:ext cx="7632848" cy="1427223"/>
          </a:xfrm>
        </p:spPr>
        <p:txBody>
          <a:bodyPr/>
          <a:lstStyle/>
          <a:p>
            <a:r>
              <a:rPr lang="fi-FI" sz="4000" dirty="0" err="1"/>
              <a:t>Many-body</a:t>
            </a:r>
            <a:r>
              <a:rPr lang="fi-FI" sz="4000" dirty="0"/>
              <a:t> </a:t>
            </a:r>
            <a:r>
              <a:rPr lang="fi-FI" sz="4000" dirty="0" err="1"/>
              <a:t>quantum</a:t>
            </a:r>
            <a:r>
              <a:rPr lang="fi-FI" sz="4000" dirty="0"/>
              <a:t> </a:t>
            </a:r>
            <a:r>
              <a:rPr lang="fi-FI" sz="4000" dirty="0" err="1"/>
              <a:t>mechanics</a:t>
            </a:r>
            <a:r>
              <a:rPr lang="fi-FI" sz="4000" dirty="0"/>
              <a:t>:</a:t>
            </a:r>
            <a:br>
              <a:rPr lang="fi-FI" sz="4000" dirty="0"/>
            </a:br>
            <a:r>
              <a:rPr lang="fi-FI" sz="3200" dirty="0" err="1"/>
              <a:t>time-dependent</a:t>
            </a:r>
            <a:r>
              <a:rPr lang="fi-FI" sz="3200" dirty="0"/>
              <a:t> </a:t>
            </a:r>
            <a:r>
              <a:rPr lang="fi-FI" sz="3200" dirty="0" err="1"/>
              <a:t>perturbation</a:t>
            </a:r>
            <a:r>
              <a:rPr lang="fi-FI" sz="3200" dirty="0"/>
              <a:t> </a:t>
            </a:r>
            <a:r>
              <a:rPr lang="fi-FI" sz="3200" dirty="0" err="1"/>
              <a:t>theory</a:t>
            </a:r>
            <a:br>
              <a:rPr lang="fi-FI" sz="4000" dirty="0"/>
            </a:br>
            <a:endParaRPr lang="fi-FI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586571"/>
            <a:ext cx="5495420" cy="660000"/>
          </a:xfrm>
        </p:spPr>
        <p:txBody>
          <a:bodyPr/>
          <a:lstStyle/>
          <a:p>
            <a:r>
              <a:rPr lang="fi-FI" i="0" dirty="0"/>
              <a:t>Jani-Petri Martikainen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03B93-479A-C74D-88E2-4FABBD2A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713484"/>
            <a:ext cx="2785492" cy="2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4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830D-DBF0-F44D-A5E6-85F7C6CD3B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Practicalities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5D207-64AD-2245-BB93-42B48C0512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5536" y="985292"/>
            <a:ext cx="8496944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Responsible</a:t>
            </a:r>
            <a:r>
              <a:rPr lang="fi-FI" dirty="0"/>
              <a:t> </a:t>
            </a:r>
            <a:r>
              <a:rPr lang="fi-FI" dirty="0" err="1"/>
              <a:t>teacher</a:t>
            </a:r>
            <a:r>
              <a:rPr lang="fi-FI" dirty="0"/>
              <a:t>: prof. Päivi Törmä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TA Jani-Petri Martikainen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In case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: </a:t>
            </a:r>
            <a:r>
              <a:rPr lang="fi-FI" dirty="0">
                <a:hlinkClick r:id="rId2"/>
              </a:rPr>
              <a:t>jani-petri.martikainen@aalto.fi</a:t>
            </a:r>
            <a:endParaRPr lang="fi-FI" dirty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perhaps</a:t>
            </a:r>
            <a:r>
              <a:rPr lang="fi-FI" dirty="0"/>
              <a:t> in N201b in Nanotalo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Exercises</a:t>
            </a:r>
            <a:r>
              <a:rPr lang="fi-FI" dirty="0"/>
              <a:t> and </a:t>
            </a:r>
            <a:r>
              <a:rPr lang="fi-FI" dirty="0" err="1"/>
              <a:t>lecture</a:t>
            </a:r>
            <a:r>
              <a:rPr lang="fi-FI" dirty="0"/>
              <a:t> </a:t>
            </a:r>
            <a:r>
              <a:rPr lang="fi-FI" dirty="0" err="1"/>
              <a:t>notes</a:t>
            </a:r>
            <a:r>
              <a:rPr lang="fi-FI" dirty="0"/>
              <a:t> in MC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Monday</a:t>
            </a:r>
            <a:r>
              <a:rPr lang="fi-FI" dirty="0"/>
              <a:t> at 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Alert</a:t>
            </a:r>
            <a:r>
              <a:rPr lang="fi-FI" dirty="0"/>
              <a:t> me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 is </a:t>
            </a:r>
            <a:r>
              <a:rPr lang="fi-FI" dirty="0" err="1"/>
              <a:t>messed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in MC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lecture</a:t>
            </a:r>
            <a:r>
              <a:rPr lang="fi-FI" dirty="0"/>
              <a:t> in N228 in Nanotalo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AF933-1501-0F45-82E0-E83B0E66191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DD0B1-E838-4842-ABD2-C421F4239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7935">
            <a:off x="6228185" y="2871640"/>
            <a:ext cx="2448558" cy="18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5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87CC-00D3-E243-A77E-29D7133D08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Level…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7D3DE-077E-6F42-BC83-009B502E42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3" y="950233"/>
            <a:ext cx="8207374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1st </a:t>
            </a:r>
            <a:r>
              <a:rPr lang="fi-FI" dirty="0" err="1"/>
              <a:t>course</a:t>
            </a:r>
            <a:r>
              <a:rPr lang="fi-FI" dirty="0"/>
              <a:t> on QM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Assume</a:t>
            </a:r>
            <a:r>
              <a:rPr lang="fi-FI" dirty="0"/>
              <a:t> </a:t>
            </a:r>
            <a:r>
              <a:rPr lang="fi-FI" dirty="0" err="1"/>
              <a:t>familiarity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one-particle</a:t>
            </a:r>
            <a:r>
              <a:rPr lang="fi-FI" dirty="0"/>
              <a:t> QM, </a:t>
            </a:r>
            <a:r>
              <a:rPr lang="fi-FI" dirty="0" err="1"/>
              <a:t>Dirac</a:t>
            </a:r>
            <a:r>
              <a:rPr lang="fi-FI" dirty="0"/>
              <a:t> </a:t>
            </a:r>
            <a:r>
              <a:rPr lang="fi-FI" dirty="0" err="1"/>
              <a:t>notation</a:t>
            </a:r>
            <a:r>
              <a:rPr lang="fi-FI" dirty="0"/>
              <a:t>, </a:t>
            </a:r>
            <a:r>
              <a:rPr lang="fi-FI" dirty="0" err="1"/>
              <a:t>complex</a:t>
            </a:r>
            <a:r>
              <a:rPr lang="fi-FI" dirty="0"/>
              <a:t> </a:t>
            </a:r>
            <a:r>
              <a:rPr lang="fi-FI" dirty="0" err="1"/>
              <a:t>numbers</a:t>
            </a:r>
            <a:r>
              <a:rPr lang="fi-FI" dirty="0"/>
              <a:t> </a:t>
            </a:r>
            <a:r>
              <a:rPr lang="fi-FI" dirty="0" err="1"/>
              <a:t>etc</a:t>
            </a:r>
            <a:r>
              <a:rPr lang="fi-FI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Focus on </a:t>
            </a:r>
            <a:r>
              <a:rPr lang="fi-FI" dirty="0" err="1"/>
              <a:t>many-body</a:t>
            </a:r>
            <a:r>
              <a:rPr lang="fi-FI" dirty="0"/>
              <a:t> </a:t>
            </a:r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mechanics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Needs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focus</a:t>
            </a:r>
            <a:r>
              <a:rPr lang="fi-FI" dirty="0"/>
              <a:t> and </a:t>
            </a:r>
            <a:r>
              <a:rPr lang="fi-FI" dirty="0" err="1"/>
              <a:t>thinking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prequisites</a:t>
            </a:r>
            <a:r>
              <a:rPr lang="fi-FI" dirty="0"/>
              <a:t> </a:t>
            </a:r>
            <a:r>
              <a:rPr lang="fi-FI" dirty="0" err="1"/>
              <a:t>met</a:t>
            </a:r>
            <a:r>
              <a:rPr lang="fi-FI" dirty="0"/>
              <a:t>…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doable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725DC-C631-2C44-A54A-156ED4DB5C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D6158-AAFB-8B42-AD00-C875375BC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874" y="2849151"/>
            <a:ext cx="3325664" cy="186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3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8CCC-7D24-0648-A579-279E8CCE69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Practicalities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9953E-F0B2-E74F-8621-83184175A9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1520" y="985292"/>
            <a:ext cx="6912768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Exercise</a:t>
            </a:r>
            <a:r>
              <a:rPr lang="fi-FI" dirty="0"/>
              <a:t> deadline: </a:t>
            </a:r>
            <a:r>
              <a:rPr lang="fi-FI" dirty="0" err="1"/>
              <a:t>before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next</a:t>
            </a:r>
            <a:r>
              <a:rPr lang="fi-FI" dirty="0"/>
              <a:t> session (</a:t>
            </a:r>
            <a:r>
              <a:rPr lang="fi-FI" dirty="0" err="1"/>
              <a:t>check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paper</a:t>
            </a:r>
            <a:r>
              <a:rPr lang="fi-FI" dirty="0"/>
              <a:t>)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Return in MC 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/>
              <a:t>Self-evaluation</a:t>
            </a:r>
            <a:r>
              <a:rPr lang="fi-FI" dirty="0"/>
              <a:t> </a:t>
            </a:r>
            <a:r>
              <a:rPr lang="fi-FI" dirty="0" err="1"/>
              <a:t>which</a:t>
            </a:r>
            <a:r>
              <a:rPr lang="fi-FI" dirty="0"/>
              <a:t> I </a:t>
            </a:r>
            <a:r>
              <a:rPr lang="fi-FI" dirty="0" err="1"/>
              <a:t>might</a:t>
            </a:r>
            <a:r>
              <a:rPr lang="fi-FI" dirty="0"/>
              <a:t> </a:t>
            </a:r>
            <a:r>
              <a:rPr lang="fi-FI" dirty="0" err="1"/>
              <a:t>change</a:t>
            </a:r>
            <a:endParaRPr lang="fi-FI" dirty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/>
              <a:t>Exercises</a:t>
            </a:r>
            <a:r>
              <a:rPr lang="fi-FI" dirty="0"/>
              <a:t> </a:t>
            </a:r>
            <a:r>
              <a:rPr lang="fi-FI" dirty="0" err="1"/>
              <a:t>physically</a:t>
            </a:r>
            <a:r>
              <a:rPr lang="fi-FI" dirty="0"/>
              <a:t> in </a:t>
            </a:r>
            <a:r>
              <a:rPr lang="fi-FI" dirty="0" err="1"/>
              <a:t>Meitner</a:t>
            </a:r>
            <a:r>
              <a:rPr lang="fi-FI" dirty="0"/>
              <a:t> </a:t>
            </a:r>
            <a:r>
              <a:rPr lang="fi-FI" dirty="0" err="1"/>
              <a:t>also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In </a:t>
            </a:r>
            <a:r>
              <a:rPr lang="fi-FI" dirty="0" err="1"/>
              <a:t>exercises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tips</a:t>
            </a:r>
            <a:r>
              <a:rPr lang="fi-FI" dirty="0"/>
              <a:t> for </a:t>
            </a:r>
            <a:r>
              <a:rPr lang="fi-FI" dirty="0" err="1"/>
              <a:t>next</a:t>
            </a:r>
            <a:r>
              <a:rPr lang="fi-FI" dirty="0"/>
              <a:t> </a:t>
            </a:r>
            <a:r>
              <a:rPr lang="fi-FI" dirty="0" err="1"/>
              <a:t>weeks</a:t>
            </a:r>
            <a:r>
              <a:rPr lang="fi-FI" dirty="0"/>
              <a:t> set and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discussion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earlier</a:t>
            </a:r>
            <a:r>
              <a:rPr lang="fi-FI" dirty="0"/>
              <a:t> </a:t>
            </a:r>
            <a:r>
              <a:rPr lang="fi-FI" dirty="0" err="1"/>
              <a:t>exercise</a:t>
            </a:r>
            <a:r>
              <a:rPr lang="fi-FI" dirty="0"/>
              <a:t>…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start</a:t>
            </a:r>
            <a:r>
              <a:rPr lang="fi-FI" dirty="0"/>
              <a:t> </a:t>
            </a:r>
            <a:r>
              <a:rPr lang="fi-FI" dirty="0" err="1"/>
              <a:t>working</a:t>
            </a:r>
            <a:r>
              <a:rPr lang="fi-FI" dirty="0"/>
              <a:t> </a:t>
            </a:r>
            <a:r>
              <a:rPr lang="fi-FI" dirty="0" err="1"/>
              <a:t>there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take</a:t>
            </a:r>
            <a:r>
              <a:rPr lang="fi-FI" dirty="0"/>
              <a:t> </a:t>
            </a:r>
            <a:r>
              <a:rPr lang="fi-FI" dirty="0" err="1"/>
              <a:t>pictures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whiteboard</a:t>
            </a:r>
            <a:r>
              <a:rPr lang="fi-FI" dirty="0"/>
              <a:t> to </a:t>
            </a:r>
            <a:r>
              <a:rPr lang="fi-FI" dirty="0" err="1"/>
              <a:t>provide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help to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present</a:t>
            </a:r>
            <a:r>
              <a:rPr lang="fi-FI" dirty="0"/>
              <a:t>. 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60196-70A3-0D45-8F74-0402046C93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81BC8-A104-3E4B-8CC1-CA3D148F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762">
            <a:off x="6444208" y="1380209"/>
            <a:ext cx="2534040" cy="14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01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830D-DBF0-F44D-A5E6-85F7C6CD3B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Practicalities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5D207-64AD-2245-BB93-42B48C0512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5536" y="985292"/>
            <a:ext cx="8496944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exams</a:t>
            </a:r>
            <a:endParaRPr lang="fi-FI" dirty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21.2 16:30-19:30 (</a:t>
            </a:r>
            <a:r>
              <a:rPr lang="fi-FI" dirty="0" err="1"/>
              <a:t>Lectures</a:t>
            </a:r>
            <a:r>
              <a:rPr lang="fi-FI" dirty="0"/>
              <a:t> 1-5) and 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17.4 16:30-19:30 (</a:t>
            </a:r>
            <a:r>
              <a:rPr lang="fi-FI" dirty="0" err="1"/>
              <a:t>Lectures</a:t>
            </a:r>
            <a:r>
              <a:rPr lang="fi-FI" dirty="0"/>
              <a:t> 6-12…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weight</a:t>
            </a:r>
            <a:r>
              <a:rPr lang="fi-FI" dirty="0"/>
              <a:t>)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If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cannot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it to </a:t>
            </a:r>
            <a:r>
              <a:rPr lang="fi-FI" dirty="0" err="1"/>
              <a:t>the</a:t>
            </a:r>
            <a:r>
              <a:rPr lang="fi-FI" dirty="0"/>
              <a:t> 1st </a:t>
            </a:r>
            <a:r>
              <a:rPr lang="fi-FI" dirty="0" err="1"/>
              <a:t>midterm</a:t>
            </a:r>
            <a:r>
              <a:rPr lang="fi-FI" dirty="0"/>
              <a:t>…</a:t>
            </a:r>
            <a:r>
              <a:rPr lang="fi-FI" dirty="0" err="1"/>
              <a:t>welcome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final</a:t>
            </a:r>
            <a:r>
              <a:rPr lang="fi-FI" dirty="0"/>
              <a:t> </a:t>
            </a:r>
            <a:r>
              <a:rPr lang="fi-FI" dirty="0" err="1"/>
              <a:t>exam</a:t>
            </a:r>
            <a:r>
              <a:rPr lang="fi-FI" dirty="0"/>
              <a:t> 7.6 at 9-12 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At </a:t>
            </a:r>
            <a:r>
              <a:rPr lang="fi-FI" dirty="0" err="1"/>
              <a:t>least</a:t>
            </a:r>
            <a:r>
              <a:rPr lang="fi-FI" dirty="0"/>
              <a:t> 6 </a:t>
            </a:r>
            <a:r>
              <a:rPr lang="fi-FI" dirty="0" err="1"/>
              <a:t>points</a:t>
            </a:r>
            <a:r>
              <a:rPr lang="fi-FI" dirty="0"/>
              <a:t> per </a:t>
            </a:r>
            <a:r>
              <a:rPr lang="fi-FI" dirty="0" err="1"/>
              <a:t>exam</a:t>
            </a:r>
            <a:r>
              <a:rPr lang="fi-FI" dirty="0"/>
              <a:t> </a:t>
            </a:r>
            <a:r>
              <a:rPr lang="fi-FI" dirty="0" err="1"/>
              <a:t>needed</a:t>
            </a:r>
            <a:r>
              <a:rPr lang="fi-FI" dirty="0"/>
              <a:t> to </a:t>
            </a:r>
            <a:r>
              <a:rPr lang="fi-FI" dirty="0" err="1"/>
              <a:t>pass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AF933-1501-0F45-82E0-E83B0E66191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98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830D-DBF0-F44D-A5E6-85F7C6CD3B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Practicalities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5D207-64AD-2245-BB93-42B48C0512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5536" y="985292"/>
            <a:ext cx="8496944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Grading</a:t>
            </a:r>
            <a:r>
              <a:rPr lang="fi-FI" dirty="0"/>
              <a:t> (</a:t>
            </a:r>
            <a:r>
              <a:rPr lang="fi-FI" dirty="0" err="1"/>
              <a:t>probably</a:t>
            </a:r>
            <a:r>
              <a:rPr lang="fi-FI" dirty="0"/>
              <a:t>)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0…13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exercises</a:t>
            </a:r>
            <a:endParaRPr lang="fi-FI" dirty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0…48 </a:t>
            </a:r>
            <a:r>
              <a:rPr lang="fi-FI" dirty="0" err="1"/>
              <a:t>exams</a:t>
            </a:r>
            <a:endParaRPr lang="fi-FI" dirty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/>
              <a:t>0 </a:t>
            </a:r>
            <a:r>
              <a:rPr lang="fi-FI" dirty="0" err="1"/>
              <a:t>or</a:t>
            </a:r>
            <a:r>
              <a:rPr lang="fi-FI" dirty="0"/>
              <a:t> 2 </a:t>
            </a:r>
            <a:r>
              <a:rPr lang="fi-FI" dirty="0" err="1"/>
              <a:t>from</a:t>
            </a:r>
            <a:r>
              <a:rPr lang="fi-FI" dirty="0"/>
              <a:t>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year</a:t>
            </a:r>
            <a:r>
              <a:rPr lang="fi-FI" dirty="0"/>
              <a:t> 27 </a:t>
            </a:r>
            <a:r>
              <a:rPr lang="fi-FI" dirty="0" err="1"/>
              <a:t>points</a:t>
            </a:r>
            <a:r>
              <a:rPr lang="fi-FI" dirty="0"/>
              <a:t> </a:t>
            </a:r>
            <a:r>
              <a:rPr lang="fi-FI" dirty="0" err="1"/>
              <a:t>gor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grade</a:t>
            </a:r>
            <a:r>
              <a:rPr lang="fi-FI" dirty="0"/>
              <a:t> 1…</a:t>
            </a:r>
            <a:r>
              <a:rPr lang="fi-FI" dirty="0" err="1"/>
              <a:t>roughly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year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Threshold</a:t>
            </a:r>
            <a:r>
              <a:rPr lang="fi-FI" dirty="0"/>
              <a:t> for 5 </a:t>
            </a:r>
            <a:r>
              <a:rPr lang="fi-FI" dirty="0" err="1"/>
              <a:t>was</a:t>
            </a:r>
            <a:r>
              <a:rPr lang="fi-FI" dirty="0"/>
              <a:t> 55 </a:t>
            </a:r>
            <a:r>
              <a:rPr lang="fi-FI" dirty="0" err="1"/>
              <a:t>points</a:t>
            </a:r>
            <a:r>
              <a:rPr lang="fi-FI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AF933-1501-0F45-82E0-E83B0E66191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10.1.2024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287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ECF2-D1B0-0341-A45D-11025CA37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Did</a:t>
            </a:r>
            <a:r>
              <a:rPr lang="fi-FI" dirty="0"/>
              <a:t> I </a:t>
            </a:r>
            <a:r>
              <a:rPr lang="fi-FI" dirty="0" err="1"/>
              <a:t>forget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64C2E-6BBC-E34F-B6B5-143BBD9B58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128964" y="5150032"/>
            <a:ext cx="3619500" cy="154782"/>
          </a:xfrm>
        </p:spPr>
        <p:txBody>
          <a:bodyPr/>
          <a:lstStyle/>
          <a:p>
            <a:pPr>
              <a:defRPr/>
            </a:pPr>
            <a:r>
              <a:rPr lang="fi-FI" dirty="0"/>
              <a:t>10.1.2024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4F9973-53E6-6B4E-82AD-AC64C10F8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4368">
            <a:off x="172139" y="757270"/>
            <a:ext cx="3116654" cy="2073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040BB-8F4F-2840-A536-A21969F71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913284"/>
            <a:ext cx="3145632" cy="31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27294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University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Aalto SCI_fi_Original" id="{7CBB85A2-5C95-444E-83F2-BE7C2CAD877A}" vid="{8E7EA970-EB23-1F44-A57E-017CF620E17E}"/>
    </a:ext>
  </a:extLst>
</a:theme>
</file>

<file path=ppt/theme/theme2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3.xml><?xml version="1.0" encoding="utf-8"?>
<a:theme xmlns:a="http://schemas.openxmlformats.org/drawingml/2006/main" name="1_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4.xml><?xml version="1.0" encoding="utf-8"?>
<a:theme xmlns:a="http://schemas.openxmlformats.org/drawingml/2006/main" name="2_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5.xml><?xml version="1.0" encoding="utf-8"?>
<a:theme xmlns:a="http://schemas.openxmlformats.org/drawingml/2006/main" name="3_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1452</TotalTime>
  <Words>263</Words>
  <Application>Microsoft Macintosh PowerPoint</Application>
  <PresentationFormat>On-screen Show (16:10)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ＭＳ Ｐゴシック</vt:lpstr>
      <vt:lpstr>ＭＳ Ｐゴシック</vt:lpstr>
      <vt:lpstr>ヒラギノ角ゴ Pro W3</vt:lpstr>
      <vt:lpstr>Arial</vt:lpstr>
      <vt:lpstr>Calibri</vt:lpstr>
      <vt:lpstr>Courier New</vt:lpstr>
      <vt:lpstr>Georgia</vt:lpstr>
      <vt:lpstr>Lucida Grande</vt:lpstr>
      <vt:lpstr>Aalto University</vt:lpstr>
      <vt:lpstr>SCI_EN</vt:lpstr>
      <vt:lpstr>1_SCI_EN</vt:lpstr>
      <vt:lpstr>2_SCI_EN</vt:lpstr>
      <vt:lpstr>3_SCI_EN</vt:lpstr>
      <vt:lpstr>Many-body quantum mechanics: time-dependent perturbation theory </vt:lpstr>
      <vt:lpstr>Practicalities</vt:lpstr>
      <vt:lpstr>Level…</vt:lpstr>
      <vt:lpstr>Practicalities</vt:lpstr>
      <vt:lpstr>Practicalities</vt:lpstr>
      <vt:lpstr>Practicalities</vt:lpstr>
      <vt:lpstr>Did I forget something?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Winqvist Katri</dc:creator>
  <cp:keywords/>
  <dc:description/>
  <cp:lastModifiedBy>Jani-Petri Martikainen</cp:lastModifiedBy>
  <cp:revision>258</cp:revision>
  <cp:lastPrinted>2012-10-17T07:14:15Z</cp:lastPrinted>
  <dcterms:created xsi:type="dcterms:W3CDTF">2018-06-25T10:09:18Z</dcterms:created>
  <dcterms:modified xsi:type="dcterms:W3CDTF">2024-01-02T10:19:07Z</dcterms:modified>
  <cp:category/>
</cp:coreProperties>
</file>