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30/10/2023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F24E29-8D0D-7D8E-5BBD-6CEAA2603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25" y="608866"/>
            <a:ext cx="1913135" cy="7428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5E01F7-11B3-816D-76B3-193A5B09B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038" y="523152"/>
            <a:ext cx="2487602" cy="828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6A9EE2-CFD5-F481-0409-A82BCC270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4075" y="718389"/>
            <a:ext cx="1684564" cy="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1</cp:revision>
  <dcterms:created xsi:type="dcterms:W3CDTF">2023-10-30T16:59:39Z</dcterms:created>
  <dcterms:modified xsi:type="dcterms:W3CDTF">2023-10-30T17:00:08Z</dcterms:modified>
</cp:coreProperties>
</file>