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E9C20-EB59-C089-10E3-D1CB95E27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1940A4-B377-EEFF-0D9F-5ADDF4DD0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118E1-E97E-1980-3F46-59CBB3297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C1F93-D1A5-4883-905A-CEF2DB5FE19A}" type="datetimeFigureOut">
              <a:rPr lang="en-FI" smtClean="0"/>
              <a:t>30/10/2023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FB5EE-6B36-FCE0-81B5-2AEDBD6E8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03F6D-FD6A-9F8B-88AB-9A92F8634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889B-CFE8-43EE-8187-AD0FF9F29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741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210AB-E7DD-837A-3053-F1984563F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D7A6C-B6BB-3929-B833-4D2DA979D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04F1E-E5F4-1320-4FE8-29037C3F4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C1F93-D1A5-4883-905A-CEF2DB5FE19A}" type="datetimeFigureOut">
              <a:rPr lang="en-FI" smtClean="0"/>
              <a:t>30/10/2023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55E6E-DCD6-35A1-D54B-3773079DC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366A9-E1FC-6CDD-F8F3-87A6E6D5B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889B-CFE8-43EE-8187-AD0FF9F29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3233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F94841-43F2-01A6-E558-FA43FF8425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924716-2699-5488-6DD4-DEDE1A503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68EF0-4079-65BC-3365-275EEFDBE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C1F93-D1A5-4883-905A-CEF2DB5FE19A}" type="datetimeFigureOut">
              <a:rPr lang="en-FI" smtClean="0"/>
              <a:t>30/10/2023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01A79-9593-C5ED-7B2C-B20F21F47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2A68C-596C-E27D-AD8C-17814B838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889B-CFE8-43EE-8187-AD0FF9F29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7191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02991-81E7-9E9C-0C0A-C0EB4323F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3DD8D-19CC-F092-5223-67CEB6E8A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07156-6341-56D7-1EE1-0E15FC342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C1F93-D1A5-4883-905A-CEF2DB5FE19A}" type="datetimeFigureOut">
              <a:rPr lang="en-FI" smtClean="0"/>
              <a:t>30/10/2023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7347F-FEB9-7C14-2FBF-DDB21389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68355-1B86-4517-D47D-10FA7ED04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889B-CFE8-43EE-8187-AD0FF9F29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1261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3BCE9-8D06-0DB3-9E0F-1C83BA3F1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3DFC9-F112-DBD2-CAE5-B530F339B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F929C-3829-A9F8-8BD5-7A1359B57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C1F93-D1A5-4883-905A-CEF2DB5FE19A}" type="datetimeFigureOut">
              <a:rPr lang="en-FI" smtClean="0"/>
              <a:t>30/10/2023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9B803-45A9-3FE5-081B-FB40DE7D0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5AF25-D99D-2721-F29B-0458FE4A9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889B-CFE8-43EE-8187-AD0FF9F29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97670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394EC-1CDA-0E43-36C6-E1D844BA0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D5E97-4505-E556-1815-EC0D064BB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187B3D-4C2B-BF8C-97BC-0BD0CC40C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D4CEB-F6D3-2B6E-D2AE-A9EE4AFF3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C1F93-D1A5-4883-905A-CEF2DB5FE19A}" type="datetimeFigureOut">
              <a:rPr lang="en-FI" smtClean="0"/>
              <a:t>30/10/2023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62603-04C5-3BBC-1175-7E1AD4F4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604A0-86E6-C035-AB50-974C3F981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889B-CFE8-43EE-8187-AD0FF9F29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6677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88F91-B478-B14A-0E31-007A4255C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13346-5920-750D-6543-90E7FE9ED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13DD34-8FC3-F28C-E6E9-1D45C2407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DDBF8-C4CB-98D0-2677-4EA6648C7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B691DA-8F0B-EC68-5F5B-B17300CCD4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4EAFA6-DD87-BDD3-D0D6-6917FB4B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C1F93-D1A5-4883-905A-CEF2DB5FE19A}" type="datetimeFigureOut">
              <a:rPr lang="en-FI" smtClean="0"/>
              <a:t>30/10/2023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DE30A1-6838-EA09-7E51-2EC40271C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955E0-86E1-2240-B7F6-A393E6536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889B-CFE8-43EE-8187-AD0FF9F29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98678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3083D-3A3F-4A7C-732C-9933AA7ED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545CAA-A78E-6CC5-051B-14BA2759E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C1F93-D1A5-4883-905A-CEF2DB5FE19A}" type="datetimeFigureOut">
              <a:rPr lang="en-FI" smtClean="0"/>
              <a:t>30/10/2023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E74D5-4062-A3FA-4ACE-3CEB633DA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7ED1A-16C2-F447-7C92-BCC1C8A59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889B-CFE8-43EE-8187-AD0FF9F29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2575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9EF69E-C2C0-0C0B-9FC1-A5DEC70B9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C1F93-D1A5-4883-905A-CEF2DB5FE19A}" type="datetimeFigureOut">
              <a:rPr lang="en-FI" smtClean="0"/>
              <a:t>30/10/2023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21B9FE-11D0-E42F-BB6D-ECB99CD30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B302C-FD1B-C9B3-71B9-B3759F26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889B-CFE8-43EE-8187-AD0FF9F29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16411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D8442-2BAD-D319-ADE3-679BC24DE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CA203-BF7E-8998-121B-5ACDE8F78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124B67-42ED-6FAA-5628-36921110A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BC3B81-B535-AA0D-481D-CFEA40D8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C1F93-D1A5-4883-905A-CEF2DB5FE19A}" type="datetimeFigureOut">
              <a:rPr lang="en-FI" smtClean="0"/>
              <a:t>30/10/2023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210E4-90BE-AE38-B458-26FDE328A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EEEE2-6EBE-1A11-CAD8-5CADABECB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889B-CFE8-43EE-8187-AD0FF9F29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6588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A9DD-A6AC-188F-3A96-ED71BF84B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4125BA-486B-A808-91D6-3AEDAF3EDE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034A8C-BCF5-FED2-903E-F7AC404C4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28559-E989-C504-D9B7-9D9C970CE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C1F93-D1A5-4883-905A-CEF2DB5FE19A}" type="datetimeFigureOut">
              <a:rPr lang="en-FI" smtClean="0"/>
              <a:t>30/10/2023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A419FD-1EA8-70EE-4479-3819FFE42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43B4C4-8749-426E-C55B-4E6EA485C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889B-CFE8-43EE-8187-AD0FF9F29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8444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24F50-6429-A260-B475-9592FFAF0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342C9-D362-FE48-5174-1484FE4EF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9FB5D-9365-7AC1-FDD1-73C9CB1F05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C1F93-D1A5-4883-905A-CEF2DB5FE19A}" type="datetimeFigureOut">
              <a:rPr lang="en-FI" smtClean="0"/>
              <a:t>30/10/2023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A4BC1-EF2B-8EF3-43C0-E07CD6127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53619-5BE9-842E-D8B8-B2BE46C8E6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889B-CFE8-43EE-8187-AD0FF9F294E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2265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0F24E29-8D0D-7D8E-5BBD-6CEAA2603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225" y="608866"/>
            <a:ext cx="1913135" cy="7428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5E01F7-11B3-816D-76B3-193A5B09BF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5038" y="523152"/>
            <a:ext cx="2487602" cy="8285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6A9EE2-CFD5-F481-0409-A82BCC270E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4075" y="718389"/>
            <a:ext cx="1684564" cy="5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892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Olander Leevi</dc:creator>
  <cp:lastModifiedBy>Olander Leevi</cp:lastModifiedBy>
  <cp:revision>1</cp:revision>
  <dcterms:created xsi:type="dcterms:W3CDTF">2023-10-30T16:59:39Z</dcterms:created>
  <dcterms:modified xsi:type="dcterms:W3CDTF">2023-10-30T17:00:08Z</dcterms:modified>
</cp:coreProperties>
</file>