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9C20-EB59-C089-10E3-D1CB95E2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40A4-B377-EEFF-0D9F-5ADDF4DD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18E1-E97E-1980-3F46-59CBB329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B5EE-6B36-FCE0-81B5-2AEDBD6E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03F6D-FD6A-9F8B-88AB-9A92F863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41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10AB-E7DD-837A-3053-F198456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D7A6C-B6BB-3929-B833-4D2DA979D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4F1E-E5F4-1320-4FE8-29037C3F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5E6E-DCD6-35A1-D54B-3773079D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66A9-E1FC-6CDD-F8F3-87A6E6D5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23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94841-43F2-01A6-E558-FA43FF842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24716-2699-5488-6DD4-DEDE1A503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8EF0-4079-65BC-3365-275EEFDB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1A79-9593-C5ED-7B2C-B20F21F4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A68C-596C-E27D-AD8C-17814B8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1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2991-81E7-9E9C-0C0A-C0EB4323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DD8D-19CC-F092-5223-67CEB6E8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7156-6341-56D7-1EE1-0E15FC3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7347F-FEB9-7C14-2FBF-DDB21389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8355-1B86-4517-D47D-10FA7ED0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12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BCE9-8D06-0DB3-9E0F-1C83BA3F1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DFC9-F112-DBD2-CAE5-B530F339B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929C-3829-A9F8-8BD5-7A1359B5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B803-45A9-3FE5-081B-FB40DE7D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AF25-D99D-2721-F29B-0458FE4A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67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94EC-1CDA-0E43-36C6-E1D844BA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5E97-4505-E556-1815-EC0D064B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7B3D-4C2B-BF8C-97BC-0BD0CC40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D4CEB-F6D3-2B6E-D2AE-A9EE4AFF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62603-04C5-3BBC-1175-7E1AD4F4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604A0-86E6-C035-AB50-974C3F98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67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8F91-B478-B14A-0E31-007A4255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13346-5920-750D-6543-90E7FE9E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3DD34-8FC3-F28C-E6E9-1D45C2407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DDBF8-C4CB-98D0-2677-4EA6648C7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691DA-8F0B-EC68-5F5B-B17300CC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EAFA6-DD87-BDD3-D0D6-6917FB4B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30A1-6838-EA09-7E51-2EC4027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955E0-86E1-2240-B7F6-A393E653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867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083D-3A3F-4A7C-732C-9933AA7E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45CAA-A78E-6CC5-051B-14BA2759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E74D5-4062-A3FA-4ACE-3CEB633D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ED1A-16C2-F447-7C92-BCC1C8A5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25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EF69E-C2C0-0C0B-9FC1-A5DEC70B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1B9FE-11D0-E42F-BB6D-ECB99CD3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B302C-FD1B-C9B3-71B9-B3759F26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6411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8442-2BAD-D319-ADE3-679BC24D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CA203-BF7E-8998-121B-5ACDE8F7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24B67-42ED-6FAA-5628-36921110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C3B81-B535-AA0D-481D-CFEA40D8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10E4-90BE-AE38-B458-26FDE328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EEEE2-6EBE-1A11-CAD8-5CADABEC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58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A9DD-A6AC-188F-3A96-ED71BF84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125BA-486B-A808-91D6-3AEDAF3ED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34A8C-BCF5-FED2-903E-F7AC404C4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28559-E989-C504-D9B7-9D9C970C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19FD-1EA8-70EE-4479-3819FFE4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B4C4-8749-426E-C55B-4E6EA485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44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24F50-6429-A260-B475-9592FFAF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342C9-D362-FE48-5174-1484FE4E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FB5D-9365-7AC1-FDD1-73C9CB1F0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A4BC1-EF2B-8EF3-43C0-E07CD6127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3619-5BE9-842E-D8B8-B2BE46C8E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226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8BA2D3-957E-A146-4B96-2EFB6497E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84" y="371106"/>
            <a:ext cx="2504762" cy="7714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44880D1-9AC7-4A3F-A9BF-E0D844B72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334" y="449306"/>
            <a:ext cx="2600000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9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Olander Leevi</dc:creator>
  <cp:lastModifiedBy>Olander Leevi</cp:lastModifiedBy>
  <cp:revision>2</cp:revision>
  <dcterms:created xsi:type="dcterms:W3CDTF">2023-10-30T16:59:39Z</dcterms:created>
  <dcterms:modified xsi:type="dcterms:W3CDTF">2023-10-30T17:00:53Z</dcterms:modified>
</cp:coreProperties>
</file>