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F7E137-2AA7-05C8-94FE-D7A301EBE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464" y="365224"/>
            <a:ext cx="1314286" cy="704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1F4B64-A387-9A4F-9065-BE6D239A0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835" y="462302"/>
            <a:ext cx="4447619" cy="7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D69175-45F3-42E9-8BCC-65E876025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165" y="612976"/>
            <a:ext cx="1628571" cy="3523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03476F-1FF0-7E8E-BF6D-82FD3454A3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4447" y="2071653"/>
            <a:ext cx="1628571" cy="3523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BF2472-CA56-B0B4-A80E-522A45ACC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525" y="2247844"/>
            <a:ext cx="2180952" cy="4380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BF6DA2-4859-B0E8-FCD4-D0127D12EA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27016" y="3387576"/>
            <a:ext cx="1666667" cy="3238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834355-A692-D6BE-9509-966C250BD8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464" y="3301862"/>
            <a:ext cx="2247619" cy="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7</cp:revision>
  <dcterms:created xsi:type="dcterms:W3CDTF">2023-10-30T16:59:39Z</dcterms:created>
  <dcterms:modified xsi:type="dcterms:W3CDTF">2023-11-20T18:23:12Z</dcterms:modified>
</cp:coreProperties>
</file>