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716" r:id="rId5"/>
  </p:sldMasterIdLst>
  <p:notesMasterIdLst>
    <p:notesMasterId r:id="rId13"/>
  </p:notesMasterIdLst>
  <p:handoutMasterIdLst>
    <p:handoutMasterId r:id="rId14"/>
  </p:handoutMasterIdLst>
  <p:sldIdLst>
    <p:sldId id="257" r:id="rId6"/>
    <p:sldId id="272" r:id="rId7"/>
    <p:sldId id="270" r:id="rId8"/>
    <p:sldId id="262" r:id="rId9"/>
    <p:sldId id="263" r:id="rId10"/>
    <p:sldId id="275" r:id="rId11"/>
    <p:sldId id="273" r:id="rId12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htinen Eeva" initials="LE" lastIdx="5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500"/>
    <a:srgbClr val="000000"/>
    <a:srgbClr val="E6E6E6"/>
    <a:srgbClr val="005EB8"/>
    <a:srgbClr val="FFFFFF"/>
    <a:srgbClr val="EF363B"/>
    <a:srgbClr val="00965E"/>
    <a:srgbClr val="EE353B"/>
    <a:srgbClr val="FF0000"/>
    <a:srgbClr val="FFC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0D809C-7352-C07B-C336-3D3E2F1876A0}" v="480" dt="2023-09-30T14:12:40.470"/>
    <p1510:client id="{241D5CC4-9993-D681-FD89-CB7374FC340B}" v="614" dt="2023-10-01T21:03:33.687"/>
    <p1510:client id="{3003766A-9C08-7A51-9D57-0C65566F50E9}" v="222" dt="2023-10-01T15:02:21.584"/>
    <p1510:client id="{588C7666-C8D2-1C20-3192-DC6E0B08388B}" v="7" dt="2023-09-30T21:14:37.129"/>
    <p1510:client id="{89059D00-660C-24C0-560E-75936FE21993}" v="494" dt="2023-11-05T18:35:40.185"/>
    <p1510:client id="{8AB458D9-9C52-ED6C-D0C7-48061BA97223}" v="4" dt="2023-10-02T11:52:23.013"/>
    <p1510:client id="{8AEB989A-95B9-D970-53AC-82DE5F703ACB}" v="435" dt="2023-10-02T12:58:29.592"/>
    <p1510:client id="{A04E24E8-C743-BA16-996E-525870276314}" v="235" dt="2023-10-01T18:17:03.759"/>
    <p1510:client id="{B8971F80-47EA-4A25-B9B5-80FCF54292D7}" v="95" dt="2023-09-27T13:32:09.931"/>
  </p1510:revLst>
</p1510:revInfo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9"/>
  </p:normalViewPr>
  <p:slideViewPr>
    <p:cSldViewPr snapToGrid="0">
      <p:cViewPr varScale="1">
        <p:scale>
          <a:sx n="162" d="100"/>
          <a:sy n="162" d="100"/>
        </p:scale>
        <p:origin x="200" y="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CC29D-C729-694F-A788-B5007BCA57F6}" type="datetimeFigureOut">
              <a:rPr lang="en-US" smtClean="0"/>
              <a:t>11/6/23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0BB66-2831-4C42-9675-9DAB39629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043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AAFD53-F29D-C94E-BF8B-0D8B7431C954}" type="datetimeFigureOut">
              <a:rPr lang="en-US" smtClean="0"/>
              <a:t>11/6/23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164E42-DED0-9246-9B1B-B67105F62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39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64E42-DED0-9246-9B1B-B67105F62D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335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user/aaltouniversity" TargetMode="External"/><Relationship Id="rId13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12" Type="http://schemas.openxmlformats.org/officeDocument/2006/relationships/hyperlink" Target="https://www.linkedin.com/school/aalto-university/" TargetMode="External"/><Relationship Id="rId2" Type="http://schemas.openxmlformats.org/officeDocument/2006/relationships/hyperlink" Target="https://www.facebook.com/AaltoUniversitySchoolOfArtsDesignAndArchitecture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twitter.com/aaltoARTS" TargetMode="External"/><Relationship Id="rId11" Type="http://schemas.openxmlformats.org/officeDocument/2006/relationships/image" Target="../media/image8.png"/><Relationship Id="rId5" Type="http://schemas.openxmlformats.org/officeDocument/2006/relationships/image" Target="../media/image5.png"/><Relationship Id="rId10" Type="http://schemas.openxmlformats.org/officeDocument/2006/relationships/hyperlink" Target="https://www.aalto.fi/snapchat/" TargetMode="External"/><Relationship Id="rId4" Type="http://schemas.openxmlformats.org/officeDocument/2006/relationships/hyperlink" Target="https://www.instagram.com/aaltoarts" TargetMode="External"/><Relationship Id="rId9" Type="http://schemas.openxmlformats.org/officeDocument/2006/relationships/image" Target="../media/image7.png"/><Relationship Id="rId14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user/aaltouniversity" TargetMode="External"/><Relationship Id="rId13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12" Type="http://schemas.openxmlformats.org/officeDocument/2006/relationships/hyperlink" Target="https://www.linkedin.com/school/aalto-university/" TargetMode="External"/><Relationship Id="rId2" Type="http://schemas.openxmlformats.org/officeDocument/2006/relationships/hyperlink" Target="https://www.facebook.com/AaltoUniversitySchoolOfArtsDesignAndArchitecture" TargetMode="External"/><Relationship Id="rId1" Type="http://schemas.openxmlformats.org/officeDocument/2006/relationships/slideMaster" Target="../slideMasters/slideMaster2.xml"/><Relationship Id="rId6" Type="http://schemas.openxmlformats.org/officeDocument/2006/relationships/hyperlink" Target="https://twitter.com/aaltoARTS" TargetMode="External"/><Relationship Id="rId11" Type="http://schemas.openxmlformats.org/officeDocument/2006/relationships/image" Target="../media/image8.png"/><Relationship Id="rId5" Type="http://schemas.openxmlformats.org/officeDocument/2006/relationships/image" Target="../media/image5.png"/><Relationship Id="rId10" Type="http://schemas.openxmlformats.org/officeDocument/2006/relationships/hyperlink" Target="https://www.aalto.fi/snapchat/" TargetMode="External"/><Relationship Id="rId4" Type="http://schemas.openxmlformats.org/officeDocument/2006/relationships/hyperlink" Target="https://www.instagram.com/aaltoarts" TargetMode="External"/><Relationship Id="rId9" Type="http://schemas.openxmlformats.org/officeDocument/2006/relationships/image" Target="../media/image7.png"/><Relationship Id="rId1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 Hea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A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noProof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431800" y="1638135"/>
            <a:ext cx="7948556" cy="663264"/>
          </a:xfrm>
          <a:prstGeom prst="rect">
            <a:avLst/>
          </a:prstGeom>
        </p:spPr>
        <p:txBody>
          <a:bodyPr lIns="0" rIns="0" anchor="b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31802" y="2571750"/>
            <a:ext cx="7998597" cy="501388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buNone/>
              <a:defRPr sz="2800" b="1" i="0" baseline="0">
                <a:solidFill>
                  <a:schemeClr val="tx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No Image - Sub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2" hasCustomPrompt="1"/>
          </p:nvPr>
        </p:nvSpPr>
        <p:spPr>
          <a:xfrm>
            <a:off x="5966374" y="4215388"/>
            <a:ext cx="2464025" cy="2944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 b="1" i="0" baseline="0">
                <a:solidFill>
                  <a:schemeClr val="tx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Name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3" hasCustomPrompt="1"/>
          </p:nvPr>
        </p:nvSpPr>
        <p:spPr>
          <a:xfrm>
            <a:off x="5966374" y="4509807"/>
            <a:ext cx="2464025" cy="2944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 b="1" i="0" baseline="0">
                <a:solidFill>
                  <a:schemeClr val="tx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Date</a:t>
            </a:r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A04AA3E5-2CBC-4646-8AE0-12A0A04A2A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3469499"/>
            <a:ext cx="1911013" cy="167400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958" userDrawn="1">
          <p15:clr>
            <a:srgbClr val="FBAE40"/>
          </p15:clr>
        </p15:guide>
        <p15:guide id="2" pos="27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. Process slide">
    <p:bg>
      <p:bgPr>
        <a:solidFill>
          <a:srgbClr val="FFA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94503" y="27708"/>
            <a:ext cx="8489928" cy="99589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Body slide title</a:t>
            </a:r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7A6B884-331F-40FA-8908-119224136FDB}"/>
              </a:ext>
            </a:extLst>
          </p:cNvPr>
          <p:cNvSpPr>
            <a:spLocks noGrp="1"/>
          </p:cNvSpPr>
          <p:nvPr>
            <p:ph type="dt" sz="half" idx="2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dd.mm.yyyy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749CABA-9FF3-45EA-9953-7B719CB699D9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Your text here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F271C0B-E7D3-474B-A483-3CBA7656076F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20" name="Kuva 19">
            <a:extLst>
              <a:ext uri="{FF2B5EF4-FFF2-40B4-BE49-F238E27FC236}">
                <a16:creationId xmlns:a16="http://schemas.microsoft.com/office/drawing/2014/main" id="{18F0F6D4-DBAB-45FB-8160-A8966C2E1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" y="4286701"/>
            <a:ext cx="2139679" cy="856801"/>
          </a:xfrm>
          <a:prstGeom prst="rect">
            <a:avLst/>
          </a:prstGeom>
        </p:spPr>
      </p:pic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1FBBD523-29B1-4414-9DE3-729AF21EB2A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0831" y="2440262"/>
            <a:ext cx="1539000" cy="1980000"/>
          </a:xfrm>
          <a:prstGeom prst="rect">
            <a:avLst/>
          </a:prstGeom>
        </p:spPr>
        <p:txBody>
          <a:bodyPr lIns="0" tIns="0" rIns="0" bIns="0"/>
          <a:lstStyle>
            <a:lvl1pPr marL="81000" indent="-81000" algn="l" defTabSz="514436" rtl="0" eaLnBrk="1" latinLnBrk="0" hangingPunct="1">
              <a:lnSpc>
                <a:spcPct val="100000"/>
              </a:lnSpc>
              <a:buFont typeface="Arial" charset="0"/>
              <a:buChar char="•"/>
              <a:defRPr sz="1400" b="1">
                <a:solidFill>
                  <a:schemeClr val="tx1"/>
                </a:solidFill>
              </a:defRPr>
            </a:lvl1pPr>
            <a:lvl2pPr marL="0" indent="0">
              <a:lnSpc>
                <a:spcPts val="1500"/>
              </a:lnSpc>
              <a:buNone/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  <a:lvl3pPr>
              <a:buClr>
                <a:schemeClr val="bg1"/>
              </a:buClr>
              <a:defRPr sz="788">
                <a:solidFill>
                  <a:schemeClr val="bg1"/>
                </a:solidFill>
              </a:defRPr>
            </a:lvl3pPr>
          </a:lstStyle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r>
              <a:rPr lang="en-GB" noProof="0"/>
              <a:t>Add text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E896FCFE-4F12-451F-BF39-1B68579F0F8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030003" y="2440262"/>
            <a:ext cx="1539000" cy="1980000"/>
          </a:xfrm>
          <a:prstGeom prst="rect">
            <a:avLst/>
          </a:prstGeom>
        </p:spPr>
        <p:txBody>
          <a:bodyPr lIns="0" tIns="0" rIns="0" bIns="0"/>
          <a:lstStyle>
            <a:lvl1pPr marL="81000" marR="0" indent="-81000" algn="l" defTabSz="514436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400" b="1">
                <a:solidFill>
                  <a:schemeClr val="tx1"/>
                </a:solidFill>
              </a:defRPr>
            </a:lvl1pPr>
            <a:lvl2pPr marL="128588" indent="-128588">
              <a:lnSpc>
                <a:spcPts val="1600"/>
              </a:lnSpc>
              <a:buClr>
                <a:schemeClr val="bg1"/>
              </a:buClr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81000" marR="0" lvl="0" indent="-81000" algn="l" defTabSz="514436" rtl="0" eaLnBrk="1" fontAlgn="auto" latinLnBrk="0" hangingPunct="1">
              <a:lnSpc>
                <a:spcPts val="975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GB" noProof="0"/>
              <a:t>Add text</a:t>
            </a:r>
          </a:p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endParaRPr lang="en-GB" noProof="0"/>
          </a:p>
        </p:txBody>
      </p:sp>
      <p:sp>
        <p:nvSpPr>
          <p:cNvPr id="30" name="Text Placeholder 23">
            <a:extLst>
              <a:ext uri="{FF2B5EF4-FFF2-40B4-BE49-F238E27FC236}">
                <a16:creationId xmlns:a16="http://schemas.microsoft.com/office/drawing/2014/main" id="{CDFAF7DA-1D46-4C55-AF35-3AEB9FEB89C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2331" y="1202897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rgbClr val="FFA500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en-GB" noProof="0"/>
              <a:t>2014</a:t>
            </a:r>
          </a:p>
        </p:txBody>
      </p:sp>
      <p:sp>
        <p:nvSpPr>
          <p:cNvPr id="31" name="Text Placeholder 23">
            <a:extLst>
              <a:ext uri="{FF2B5EF4-FFF2-40B4-BE49-F238E27FC236}">
                <a16:creationId xmlns:a16="http://schemas.microsoft.com/office/drawing/2014/main" id="{BB080F07-74EB-41B9-8D40-791A3EE01CA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41503" y="1202897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rgbClr val="FFA500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en-GB" noProof="0"/>
              <a:t>2015</a:t>
            </a:r>
          </a:p>
        </p:txBody>
      </p:sp>
      <p:sp>
        <p:nvSpPr>
          <p:cNvPr id="32" name="Text Placeholder 23">
            <a:extLst>
              <a:ext uri="{FF2B5EF4-FFF2-40B4-BE49-F238E27FC236}">
                <a16:creationId xmlns:a16="http://schemas.microsoft.com/office/drawing/2014/main" id="{174D33E0-2DBF-4070-BABE-E35E3D906F5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80675" y="1202897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rgbClr val="FFA500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en-GB" noProof="0"/>
              <a:t>2016</a:t>
            </a:r>
          </a:p>
        </p:txBody>
      </p:sp>
      <p:sp>
        <p:nvSpPr>
          <p:cNvPr id="33" name="Text Placeholder 23">
            <a:extLst>
              <a:ext uri="{FF2B5EF4-FFF2-40B4-BE49-F238E27FC236}">
                <a16:creationId xmlns:a16="http://schemas.microsoft.com/office/drawing/2014/main" id="{3ED42CC1-E16B-416A-97CC-8D6513CC781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19847" y="1202897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rgbClr val="FFA500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en-GB" noProof="0"/>
              <a:t>2017</a:t>
            </a:r>
          </a:p>
        </p:txBody>
      </p:sp>
      <p:sp>
        <p:nvSpPr>
          <p:cNvPr id="34" name="Text Placeholder 23">
            <a:extLst>
              <a:ext uri="{FF2B5EF4-FFF2-40B4-BE49-F238E27FC236}">
                <a16:creationId xmlns:a16="http://schemas.microsoft.com/office/drawing/2014/main" id="{311E840C-68C5-4A0C-8AD4-66EC69A4CAD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459018" y="1202897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rgbClr val="FFA500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en-GB" noProof="0"/>
              <a:t>2018</a:t>
            </a:r>
          </a:p>
        </p:txBody>
      </p:sp>
      <p:sp>
        <p:nvSpPr>
          <p:cNvPr id="35" name="Text Placeholder 5">
            <a:extLst>
              <a:ext uri="{FF2B5EF4-FFF2-40B4-BE49-F238E27FC236}">
                <a16:creationId xmlns:a16="http://schemas.microsoft.com/office/drawing/2014/main" id="{899C378B-BBA5-4891-BE40-0BBD3AC1739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769175" y="2440262"/>
            <a:ext cx="1539000" cy="1980000"/>
          </a:xfrm>
          <a:prstGeom prst="rect">
            <a:avLst/>
          </a:prstGeom>
        </p:spPr>
        <p:txBody>
          <a:bodyPr lIns="0" tIns="0" rIns="0" bIns="0"/>
          <a:lstStyle>
            <a:lvl1pPr marL="81000" marR="0" indent="-81000" algn="l" defTabSz="514436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400" b="1">
                <a:solidFill>
                  <a:schemeClr val="tx1"/>
                </a:solidFill>
              </a:defRPr>
            </a:lvl1pPr>
            <a:lvl2pPr marL="128588" indent="-128588">
              <a:lnSpc>
                <a:spcPts val="1600"/>
              </a:lnSpc>
              <a:buClr>
                <a:schemeClr val="bg1"/>
              </a:buClr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81000" marR="0" lvl="0" indent="-81000" algn="l" defTabSz="514436" rtl="0" eaLnBrk="1" fontAlgn="auto" latinLnBrk="0" hangingPunct="1">
              <a:lnSpc>
                <a:spcPts val="975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GB" noProof="0"/>
              <a:t>Add text</a:t>
            </a:r>
          </a:p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endParaRPr lang="en-GB" noProof="0"/>
          </a:p>
        </p:txBody>
      </p:sp>
      <p:sp>
        <p:nvSpPr>
          <p:cNvPr id="36" name="Text Placeholder 5">
            <a:extLst>
              <a:ext uri="{FF2B5EF4-FFF2-40B4-BE49-F238E27FC236}">
                <a16:creationId xmlns:a16="http://schemas.microsoft.com/office/drawing/2014/main" id="{3CEB74D5-C2BE-44DB-BDAB-EFF7AB0AB3D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508347" y="2440262"/>
            <a:ext cx="1539000" cy="1980000"/>
          </a:xfrm>
          <a:prstGeom prst="rect">
            <a:avLst/>
          </a:prstGeom>
        </p:spPr>
        <p:txBody>
          <a:bodyPr lIns="0" tIns="0" rIns="0" bIns="0"/>
          <a:lstStyle>
            <a:lvl1pPr marL="81000" marR="0" indent="-81000" algn="l" defTabSz="514436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400" b="1">
                <a:solidFill>
                  <a:schemeClr val="tx1"/>
                </a:solidFill>
              </a:defRPr>
            </a:lvl1pPr>
            <a:lvl2pPr marL="128588" indent="-128588">
              <a:lnSpc>
                <a:spcPts val="1600"/>
              </a:lnSpc>
              <a:buClr>
                <a:schemeClr val="bg1"/>
              </a:buClr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81000" marR="0" lvl="0" indent="-81000" algn="l" defTabSz="514436" rtl="0" eaLnBrk="1" fontAlgn="auto" latinLnBrk="0" hangingPunct="1">
              <a:lnSpc>
                <a:spcPts val="975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GB" noProof="0"/>
              <a:t>Add text</a:t>
            </a:r>
          </a:p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endParaRPr lang="en-GB" noProof="0"/>
          </a:p>
        </p:txBody>
      </p:sp>
      <p:sp>
        <p:nvSpPr>
          <p:cNvPr id="37" name="Text Placeholder 5">
            <a:extLst>
              <a:ext uri="{FF2B5EF4-FFF2-40B4-BE49-F238E27FC236}">
                <a16:creationId xmlns:a16="http://schemas.microsoft.com/office/drawing/2014/main" id="{455C27B5-CAE8-4593-99C2-67D23E6224E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247518" y="2440262"/>
            <a:ext cx="1539000" cy="1980000"/>
          </a:xfrm>
          <a:prstGeom prst="rect">
            <a:avLst/>
          </a:prstGeom>
        </p:spPr>
        <p:txBody>
          <a:bodyPr lIns="0" tIns="0" rIns="0" bIns="0"/>
          <a:lstStyle>
            <a:lvl1pPr marL="81000" marR="0" indent="-81000" algn="l" defTabSz="514436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400" b="1">
                <a:solidFill>
                  <a:schemeClr val="tx1"/>
                </a:solidFill>
              </a:defRPr>
            </a:lvl1pPr>
            <a:lvl2pPr marL="128588" indent="-128588">
              <a:lnSpc>
                <a:spcPts val="1600"/>
              </a:lnSpc>
              <a:buClr>
                <a:schemeClr val="bg1"/>
              </a:buClr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81000" marR="0" lvl="0" indent="-81000" algn="l" defTabSz="514436" rtl="0" eaLnBrk="1" fontAlgn="auto" latinLnBrk="0" hangingPunct="1">
              <a:lnSpc>
                <a:spcPts val="975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GB" noProof="0"/>
              <a:t>Add text</a:t>
            </a:r>
          </a:p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endParaRPr lang="en-GB" noProof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534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. Process slide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9F47391-4AC0-4F7E-BFA1-6D69FD7843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78800" y="4848630"/>
            <a:ext cx="2057400" cy="172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FEF0705C-E100-4768-B5FA-237B27E15CFD}"/>
              </a:ext>
            </a:extLst>
          </p:cNvPr>
          <p:cNvSpPr>
            <a:spLocks noGrp="1"/>
          </p:cNvSpPr>
          <p:nvPr>
            <p:ph type="dt" sz="half" idx="25"/>
          </p:nvPr>
        </p:nvSpPr>
        <p:spPr>
          <a:xfrm>
            <a:off x="6678800" y="4672741"/>
            <a:ext cx="2057400" cy="1758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dd.mm.yyyy</a:t>
            </a:r>
          </a:p>
        </p:txBody>
      </p:sp>
      <p:sp>
        <p:nvSpPr>
          <p:cNvPr id="17" name="Alatunnisteen paikkamerkki 1">
            <a:extLst>
              <a:ext uri="{FF2B5EF4-FFF2-40B4-BE49-F238E27FC236}">
                <a16:creationId xmlns:a16="http://schemas.microsoft.com/office/drawing/2014/main" id="{84C2D171-9BD9-4BE0-A001-56E7273902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849200"/>
            <a:ext cx="3086100" cy="17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Your text here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40" y="28265"/>
            <a:ext cx="8497093" cy="113668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Body slide title</a:t>
            </a:r>
          </a:p>
        </p:txBody>
      </p:sp>
      <p:pic>
        <p:nvPicPr>
          <p:cNvPr id="18" name="Kuva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4284505"/>
            <a:ext cx="2223969" cy="856800"/>
          </a:xfrm>
          <a:prstGeom prst="rect">
            <a:avLst/>
          </a:prstGeom>
        </p:spPr>
      </p:pic>
      <p:sp>
        <p:nvSpPr>
          <p:cNvPr id="19" name="Text Placeholder 23">
            <a:extLst>
              <a:ext uri="{FF2B5EF4-FFF2-40B4-BE49-F238E27FC236}">
                <a16:creationId xmlns:a16="http://schemas.microsoft.com/office/drawing/2014/main" id="{27EA0094-9432-4B35-8801-9817957DF76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5754" y="1202400"/>
            <a:ext cx="1116000" cy="1116000"/>
          </a:xfrm>
          <a:prstGeom prst="ellipse">
            <a:avLst/>
          </a:prstGeom>
          <a:solidFill>
            <a:srgbClr val="FFA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80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en-GB" noProof="0"/>
              <a:t>1</a:t>
            </a:r>
          </a:p>
        </p:txBody>
      </p:sp>
      <p:sp>
        <p:nvSpPr>
          <p:cNvPr id="20" name="Text Placeholder 23">
            <a:extLst>
              <a:ext uri="{FF2B5EF4-FFF2-40B4-BE49-F238E27FC236}">
                <a16:creationId xmlns:a16="http://schemas.microsoft.com/office/drawing/2014/main" id="{722FD45D-09D8-47AF-83F0-70BA75B84D3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43548" y="1202400"/>
            <a:ext cx="1116000" cy="1116000"/>
          </a:xfrm>
          <a:prstGeom prst="ellipse">
            <a:avLst/>
          </a:prstGeom>
          <a:solidFill>
            <a:srgbClr val="FFA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>
              <a:defRPr lang="fi-FI" sz="1880" b="1" noProof="0">
                <a:solidFill>
                  <a:schemeClr val="bg1"/>
                </a:solidFill>
                <a:latin typeface="Arial"/>
              </a:defRPr>
            </a:lvl1pPr>
          </a:lstStyle>
          <a:p>
            <a:pPr marL="0" lvl="0" indent="0" algn="ctr" defTabSz="514436">
              <a:buNone/>
            </a:pPr>
            <a:r>
              <a:rPr lang="en-GB" noProof="0"/>
              <a:t>2</a:t>
            </a:r>
          </a:p>
        </p:txBody>
      </p:sp>
      <p:sp>
        <p:nvSpPr>
          <p:cNvPr id="21" name="Text Placeholder 23">
            <a:extLst>
              <a:ext uri="{FF2B5EF4-FFF2-40B4-BE49-F238E27FC236}">
                <a16:creationId xmlns:a16="http://schemas.microsoft.com/office/drawing/2014/main" id="{ACD65A4A-B80D-4E53-AE29-5F3529178FE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81342" y="1202400"/>
            <a:ext cx="1116000" cy="1116000"/>
          </a:xfrm>
          <a:prstGeom prst="ellipse">
            <a:avLst/>
          </a:prstGeom>
          <a:solidFill>
            <a:srgbClr val="FFA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80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en-GB" noProof="0"/>
              <a:t>3</a:t>
            </a:r>
          </a:p>
        </p:txBody>
      </p:sp>
      <p:sp>
        <p:nvSpPr>
          <p:cNvPr id="22" name="Text Placeholder 23">
            <a:extLst>
              <a:ext uri="{FF2B5EF4-FFF2-40B4-BE49-F238E27FC236}">
                <a16:creationId xmlns:a16="http://schemas.microsoft.com/office/drawing/2014/main" id="{2FA5FA16-73B8-4713-AD3D-22FBF9B1362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19136" y="1202400"/>
            <a:ext cx="1116000" cy="1116000"/>
          </a:xfrm>
          <a:prstGeom prst="ellipse">
            <a:avLst/>
          </a:prstGeom>
          <a:solidFill>
            <a:srgbClr val="FFA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80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en-GB" noProof="0"/>
              <a:t>4</a:t>
            </a:r>
          </a:p>
        </p:txBody>
      </p:sp>
      <p:sp>
        <p:nvSpPr>
          <p:cNvPr id="23" name="Text Placeholder 23">
            <a:extLst>
              <a:ext uri="{FF2B5EF4-FFF2-40B4-BE49-F238E27FC236}">
                <a16:creationId xmlns:a16="http://schemas.microsoft.com/office/drawing/2014/main" id="{FF9886E4-967D-4787-8D64-F47EE20A588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456931" y="1202400"/>
            <a:ext cx="1116000" cy="1116000"/>
          </a:xfrm>
          <a:prstGeom prst="ellipse">
            <a:avLst/>
          </a:prstGeom>
          <a:solidFill>
            <a:srgbClr val="FFA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80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en-GB" noProof="0"/>
              <a:t>5</a:t>
            </a:r>
          </a:p>
        </p:txBody>
      </p:sp>
      <p:sp>
        <p:nvSpPr>
          <p:cNvPr id="25" name="Text Placeholder 3">
            <a:extLst>
              <a:ext uri="{FF2B5EF4-FFF2-40B4-BE49-F238E27FC236}">
                <a16:creationId xmlns:a16="http://schemas.microsoft.com/office/drawing/2014/main" id="{AC8B60DB-B99A-45F4-9DC0-FF288A069EB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294254" y="2440800"/>
            <a:ext cx="1539000" cy="198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Point 1</a:t>
            </a:r>
          </a:p>
        </p:txBody>
      </p:sp>
      <p:sp>
        <p:nvSpPr>
          <p:cNvPr id="30" name="Text Placeholder 3">
            <a:extLst>
              <a:ext uri="{FF2B5EF4-FFF2-40B4-BE49-F238E27FC236}">
                <a16:creationId xmlns:a16="http://schemas.microsoft.com/office/drawing/2014/main" id="{28234EA5-B81A-4BE5-835B-101B0C04805B}"/>
              </a:ext>
            </a:extLst>
          </p:cNvPr>
          <p:cNvSpPr>
            <a:spLocks noGrp="1"/>
          </p:cNvSpPr>
          <p:nvPr>
            <p:ph type="body" sz="half" idx="21" hasCustomPrompt="1"/>
          </p:nvPr>
        </p:nvSpPr>
        <p:spPr>
          <a:xfrm>
            <a:off x="2032048" y="2440800"/>
            <a:ext cx="1539000" cy="198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Point 2</a:t>
            </a:r>
          </a:p>
        </p:txBody>
      </p:sp>
      <p:sp>
        <p:nvSpPr>
          <p:cNvPr id="31" name="Text Placeholder 3">
            <a:extLst>
              <a:ext uri="{FF2B5EF4-FFF2-40B4-BE49-F238E27FC236}">
                <a16:creationId xmlns:a16="http://schemas.microsoft.com/office/drawing/2014/main" id="{5CB2FF5A-6F94-4379-96A2-7BFCEBE29CB9}"/>
              </a:ext>
            </a:extLst>
          </p:cNvPr>
          <p:cNvSpPr>
            <a:spLocks noGrp="1"/>
          </p:cNvSpPr>
          <p:nvPr>
            <p:ph type="body" sz="half" idx="22" hasCustomPrompt="1"/>
          </p:nvPr>
        </p:nvSpPr>
        <p:spPr>
          <a:xfrm>
            <a:off x="3769842" y="2440800"/>
            <a:ext cx="1539000" cy="198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Point 3</a:t>
            </a:r>
          </a:p>
        </p:txBody>
      </p:sp>
      <p:sp>
        <p:nvSpPr>
          <p:cNvPr id="32" name="Text Placeholder 3">
            <a:extLst>
              <a:ext uri="{FF2B5EF4-FFF2-40B4-BE49-F238E27FC236}">
                <a16:creationId xmlns:a16="http://schemas.microsoft.com/office/drawing/2014/main" id="{40F4D102-2B43-47C5-BE60-14806A10AD88}"/>
              </a:ext>
            </a:extLst>
          </p:cNvPr>
          <p:cNvSpPr>
            <a:spLocks noGrp="1"/>
          </p:cNvSpPr>
          <p:nvPr>
            <p:ph type="body" sz="half" idx="23" hasCustomPrompt="1"/>
          </p:nvPr>
        </p:nvSpPr>
        <p:spPr>
          <a:xfrm>
            <a:off x="5507636" y="2440800"/>
            <a:ext cx="1539000" cy="198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Point 4</a:t>
            </a:r>
          </a:p>
        </p:txBody>
      </p:sp>
      <p:sp>
        <p:nvSpPr>
          <p:cNvPr id="38" name="Text Placeholder 3">
            <a:extLst>
              <a:ext uri="{FF2B5EF4-FFF2-40B4-BE49-F238E27FC236}">
                <a16:creationId xmlns:a16="http://schemas.microsoft.com/office/drawing/2014/main" id="{BE3A8B01-9BF6-49CE-B773-E9504D92F6F8}"/>
              </a:ext>
            </a:extLst>
          </p:cNvPr>
          <p:cNvSpPr>
            <a:spLocks noGrp="1"/>
          </p:cNvSpPr>
          <p:nvPr>
            <p:ph type="body" sz="half" idx="24" hasCustomPrompt="1"/>
          </p:nvPr>
        </p:nvSpPr>
        <p:spPr>
          <a:xfrm>
            <a:off x="7245431" y="2440800"/>
            <a:ext cx="1539000" cy="198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Point 4</a:t>
            </a:r>
          </a:p>
        </p:txBody>
      </p:sp>
    </p:spTree>
    <p:extLst>
      <p:ext uri="{BB962C8B-B14F-4D97-AF65-F5344CB8AC3E}">
        <p14:creationId xmlns:p14="http://schemas.microsoft.com/office/powerpoint/2010/main" val="40120487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34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. Closing slide - Social media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" y="0"/>
            <a:ext cx="9143997" cy="5143500"/>
          </a:xfrm>
          <a:prstGeom prst="rect">
            <a:avLst/>
          </a:prstGeom>
          <a:solidFill>
            <a:srgbClr val="FFA5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20" noProof="0"/>
          </a:p>
        </p:txBody>
      </p:sp>
      <p:sp>
        <p:nvSpPr>
          <p:cNvPr id="12" name="Otsikko 1"/>
          <p:cNvSpPr txBox="1">
            <a:spLocks/>
          </p:cNvSpPr>
          <p:nvPr userDrawn="1"/>
        </p:nvSpPr>
        <p:spPr>
          <a:xfrm>
            <a:off x="3717367" y="3568351"/>
            <a:ext cx="1709289" cy="364352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 defTabSz="457200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600" b="1" kern="1200" spc="-100">
                <a:solidFill>
                  <a:srgbClr val="FFFFFF"/>
                </a:solidFill>
                <a:latin typeface="+mj-lt"/>
                <a:ea typeface="ＭＳ Ｐゴシック" charset="0"/>
                <a:cs typeface="MS PGothic" pitchFamily="34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9pPr>
          </a:lstStyle>
          <a:p>
            <a:pPr algn="ctr"/>
            <a:r>
              <a:rPr lang="en-GB" sz="1800" spc="0" baseline="0" noProof="0">
                <a:solidFill>
                  <a:schemeClr val="tx1"/>
                </a:solidFill>
                <a:latin typeface="Arial"/>
                <a:cs typeface="Arial"/>
              </a:rPr>
              <a:t>aalto.fi</a:t>
            </a:r>
          </a:p>
        </p:txBody>
      </p:sp>
      <p:sp>
        <p:nvSpPr>
          <p:cNvPr id="16" name="Tekstin paikkamerkki 2">
            <a:extLst>
              <a:ext uri="{FF2B5EF4-FFF2-40B4-BE49-F238E27FC236}">
                <a16:creationId xmlns:a16="http://schemas.microsoft.com/office/drawing/2014/main" id="{B67CF44B-9D5D-46DC-B676-986416FB838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76390" y="1364642"/>
            <a:ext cx="5995987" cy="1306097"/>
          </a:xfrm>
          <a:prstGeom prst="rect">
            <a:avLst/>
          </a:prstGeom>
        </p:spPr>
        <p:txBody>
          <a:bodyPr anchor="b" anchorCtr="0"/>
          <a:lstStyle>
            <a:lvl1pPr marL="0" indent="0" algn="ctr">
              <a:lnSpc>
                <a:spcPct val="100000"/>
              </a:lnSpc>
              <a:buNone/>
              <a:defRPr sz="4000" b="1">
                <a:solidFill>
                  <a:schemeClr val="tx1"/>
                </a:solidFill>
                <a:latin typeface="+mj-lt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en-GB" noProof="0"/>
              <a:t>Add text</a:t>
            </a:r>
          </a:p>
        </p:txBody>
      </p:sp>
      <p:pic>
        <p:nvPicPr>
          <p:cNvPr id="13" name="Picture 28">
            <a:hlinkClick r:id="rId2"/>
            <a:extLst>
              <a:ext uri="{FF2B5EF4-FFF2-40B4-BE49-F238E27FC236}">
                <a16:creationId xmlns:a16="http://schemas.microsoft.com/office/drawing/2014/main" id="{7AE0FF85-1EBE-42E1-AC5F-3510CA631BD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72065" y="2837164"/>
            <a:ext cx="419100" cy="419100"/>
          </a:xfrm>
          <a:prstGeom prst="rect">
            <a:avLst/>
          </a:prstGeom>
        </p:spPr>
      </p:pic>
      <p:pic>
        <p:nvPicPr>
          <p:cNvPr id="14" name="Picture 29">
            <a:hlinkClick r:id="rId4"/>
            <a:extLst>
              <a:ext uri="{FF2B5EF4-FFF2-40B4-BE49-F238E27FC236}">
                <a16:creationId xmlns:a16="http://schemas.microsoft.com/office/drawing/2014/main" id="{1879EDF8-D9F0-4C4D-9A67-7D90B7F5BDB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86316" y="2837164"/>
            <a:ext cx="419100" cy="419100"/>
          </a:xfrm>
          <a:prstGeom prst="rect">
            <a:avLst/>
          </a:prstGeom>
        </p:spPr>
      </p:pic>
      <p:pic>
        <p:nvPicPr>
          <p:cNvPr id="15" name="Picture 30">
            <a:hlinkClick r:id="rId6"/>
            <a:extLst>
              <a:ext uri="{FF2B5EF4-FFF2-40B4-BE49-F238E27FC236}">
                <a16:creationId xmlns:a16="http://schemas.microsoft.com/office/drawing/2014/main" id="{E5920523-E2DE-454A-A955-EB45AE77083F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00567" y="2837164"/>
            <a:ext cx="419100" cy="419100"/>
          </a:xfrm>
          <a:prstGeom prst="rect">
            <a:avLst/>
          </a:prstGeom>
        </p:spPr>
      </p:pic>
      <p:pic>
        <p:nvPicPr>
          <p:cNvPr id="18" name="Picture 31">
            <a:hlinkClick r:id="rId8"/>
            <a:extLst>
              <a:ext uri="{FF2B5EF4-FFF2-40B4-BE49-F238E27FC236}">
                <a16:creationId xmlns:a16="http://schemas.microsoft.com/office/drawing/2014/main" id="{F108A80E-9571-48FA-9592-8C38E5C7FFE4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14818" y="2837164"/>
            <a:ext cx="419100" cy="419100"/>
          </a:xfrm>
          <a:prstGeom prst="rect">
            <a:avLst/>
          </a:prstGeom>
        </p:spPr>
      </p:pic>
      <p:pic>
        <p:nvPicPr>
          <p:cNvPr id="19" name="Picture 32">
            <a:hlinkClick r:id="rId10"/>
            <a:extLst>
              <a:ext uri="{FF2B5EF4-FFF2-40B4-BE49-F238E27FC236}">
                <a16:creationId xmlns:a16="http://schemas.microsoft.com/office/drawing/2014/main" id="{0D3B1CD0-E005-49B7-9C17-5695D0FAECA6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29069" y="2820204"/>
            <a:ext cx="419100" cy="419100"/>
          </a:xfrm>
          <a:prstGeom prst="rect">
            <a:avLst/>
          </a:prstGeom>
        </p:spPr>
      </p:pic>
      <p:pic>
        <p:nvPicPr>
          <p:cNvPr id="20" name="Picture 33">
            <a:hlinkClick r:id="rId12"/>
            <a:extLst>
              <a:ext uri="{FF2B5EF4-FFF2-40B4-BE49-F238E27FC236}">
                <a16:creationId xmlns:a16="http://schemas.microsoft.com/office/drawing/2014/main" id="{3D2E4DD0-CC4D-4FD5-863B-CAC33E009877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43319" y="2820204"/>
            <a:ext cx="419100" cy="419100"/>
          </a:xfrm>
          <a:prstGeom prst="rect">
            <a:avLst/>
          </a:prstGeom>
        </p:spPr>
      </p:pic>
      <p:pic>
        <p:nvPicPr>
          <p:cNvPr id="4" name="Kuva 3">
            <a:extLst>
              <a:ext uri="{FF2B5EF4-FFF2-40B4-BE49-F238E27FC236}">
                <a16:creationId xmlns:a16="http://schemas.microsoft.com/office/drawing/2014/main" id="{1E4A363F-09D9-4EEC-8BCF-8A2D1CD80F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3469499"/>
            <a:ext cx="1911013" cy="167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4277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07" userDrawn="1">
          <p15:clr>
            <a:srgbClr val="FBAE40"/>
          </p15:clr>
        </p15:guide>
        <p15:guide id="2" orient="horz" pos="2028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 Hea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12" noProof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431800" y="1638135"/>
            <a:ext cx="7948556" cy="663264"/>
          </a:xfrm>
          <a:prstGeom prst="rect">
            <a:avLst/>
          </a:prstGeom>
        </p:spPr>
        <p:txBody>
          <a:bodyPr lIns="0" rIns="0" anchor="b"/>
          <a:lstStyle>
            <a:lvl1pPr marL="0" indent="0">
              <a:lnSpc>
                <a:spcPct val="100000"/>
              </a:lnSpc>
              <a:buNone/>
              <a:defRPr sz="3600" b="1" baseline="0">
                <a:solidFill>
                  <a:schemeClr val="tx1"/>
                </a:solidFill>
              </a:defRPr>
            </a:lvl1pPr>
            <a:lvl2pPr marL="308579" indent="0">
              <a:buNone/>
              <a:defRPr sz="945"/>
            </a:lvl2pPr>
            <a:lvl3pPr marL="617160" indent="0">
              <a:buNone/>
              <a:defRPr sz="810"/>
            </a:lvl3pPr>
            <a:lvl4pPr marL="925738" indent="0">
              <a:buNone/>
              <a:defRPr sz="675"/>
            </a:lvl4pPr>
            <a:lvl5pPr marL="1234319" indent="0">
              <a:buNone/>
              <a:defRPr sz="675"/>
            </a:lvl5pPr>
            <a:lvl6pPr marL="1542897" indent="0">
              <a:buNone/>
              <a:defRPr sz="675"/>
            </a:lvl6pPr>
            <a:lvl7pPr marL="1851476" indent="0">
              <a:buNone/>
              <a:defRPr sz="675"/>
            </a:lvl7pPr>
            <a:lvl8pPr marL="2160054" indent="0">
              <a:buNone/>
              <a:defRPr sz="675"/>
            </a:lvl8pPr>
            <a:lvl9pPr marL="2468637" indent="0">
              <a:buNone/>
              <a:defRPr sz="675"/>
            </a:lvl9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31826" y="2571750"/>
            <a:ext cx="7998597" cy="501388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buNone/>
              <a:defRPr sz="2520" b="1" i="0" baseline="0">
                <a:solidFill>
                  <a:schemeClr val="tx1"/>
                </a:solidFill>
                <a:latin typeface="arial" charset="0"/>
              </a:defRPr>
            </a:lvl1pPr>
            <a:lvl2pPr marL="308579" indent="0">
              <a:buNone/>
              <a:defRPr sz="945"/>
            </a:lvl2pPr>
            <a:lvl3pPr marL="617160" indent="0">
              <a:buNone/>
              <a:defRPr sz="810"/>
            </a:lvl3pPr>
            <a:lvl4pPr marL="925738" indent="0">
              <a:buNone/>
              <a:defRPr sz="675"/>
            </a:lvl4pPr>
            <a:lvl5pPr marL="1234319" indent="0">
              <a:buNone/>
              <a:defRPr sz="675"/>
            </a:lvl5pPr>
            <a:lvl6pPr marL="1542897" indent="0">
              <a:buNone/>
              <a:defRPr sz="675"/>
            </a:lvl6pPr>
            <a:lvl7pPr marL="1851476" indent="0">
              <a:buNone/>
              <a:defRPr sz="675"/>
            </a:lvl7pPr>
            <a:lvl8pPr marL="2160054" indent="0">
              <a:buNone/>
              <a:defRPr sz="675"/>
            </a:lvl8pPr>
            <a:lvl9pPr marL="2468637" indent="0">
              <a:buNone/>
              <a:defRPr sz="675"/>
            </a:lvl9pPr>
          </a:lstStyle>
          <a:p>
            <a:pPr lvl="0"/>
            <a:r>
              <a:rPr lang="en-GB" noProof="0"/>
              <a:t>No Image - Sub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2" hasCustomPrompt="1"/>
          </p:nvPr>
        </p:nvSpPr>
        <p:spPr>
          <a:xfrm>
            <a:off x="5966385" y="4215388"/>
            <a:ext cx="2464025" cy="29441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215" b="1" i="0" baseline="0">
                <a:solidFill>
                  <a:schemeClr val="tx1"/>
                </a:solidFill>
                <a:latin typeface="arial" charset="0"/>
              </a:defRPr>
            </a:lvl1pPr>
            <a:lvl2pPr marL="308579" indent="0">
              <a:buNone/>
              <a:defRPr sz="945"/>
            </a:lvl2pPr>
            <a:lvl3pPr marL="617160" indent="0">
              <a:buNone/>
              <a:defRPr sz="810"/>
            </a:lvl3pPr>
            <a:lvl4pPr marL="925738" indent="0">
              <a:buNone/>
              <a:defRPr sz="675"/>
            </a:lvl4pPr>
            <a:lvl5pPr marL="1234319" indent="0">
              <a:buNone/>
              <a:defRPr sz="675"/>
            </a:lvl5pPr>
            <a:lvl6pPr marL="1542897" indent="0">
              <a:buNone/>
              <a:defRPr sz="675"/>
            </a:lvl6pPr>
            <a:lvl7pPr marL="1851476" indent="0">
              <a:buNone/>
              <a:defRPr sz="675"/>
            </a:lvl7pPr>
            <a:lvl8pPr marL="2160054" indent="0">
              <a:buNone/>
              <a:defRPr sz="675"/>
            </a:lvl8pPr>
            <a:lvl9pPr marL="2468637" indent="0">
              <a:buNone/>
              <a:defRPr sz="675"/>
            </a:lvl9pPr>
          </a:lstStyle>
          <a:p>
            <a:pPr lvl="0"/>
            <a:r>
              <a:rPr lang="en-GB" noProof="0"/>
              <a:t>Name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3" hasCustomPrompt="1"/>
          </p:nvPr>
        </p:nvSpPr>
        <p:spPr>
          <a:xfrm>
            <a:off x="5966385" y="4509807"/>
            <a:ext cx="2464025" cy="29441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215" b="1" i="0" baseline="0">
                <a:solidFill>
                  <a:schemeClr val="tx1"/>
                </a:solidFill>
                <a:latin typeface="arial" charset="0"/>
              </a:defRPr>
            </a:lvl1pPr>
            <a:lvl2pPr marL="308579" indent="0">
              <a:buNone/>
              <a:defRPr sz="945"/>
            </a:lvl2pPr>
            <a:lvl3pPr marL="617160" indent="0">
              <a:buNone/>
              <a:defRPr sz="810"/>
            </a:lvl3pPr>
            <a:lvl4pPr marL="925738" indent="0">
              <a:buNone/>
              <a:defRPr sz="675"/>
            </a:lvl4pPr>
            <a:lvl5pPr marL="1234319" indent="0">
              <a:buNone/>
              <a:defRPr sz="675"/>
            </a:lvl5pPr>
            <a:lvl6pPr marL="1542897" indent="0">
              <a:buNone/>
              <a:defRPr sz="675"/>
            </a:lvl6pPr>
            <a:lvl7pPr marL="1851476" indent="0">
              <a:buNone/>
              <a:defRPr sz="675"/>
            </a:lvl7pPr>
            <a:lvl8pPr marL="2160054" indent="0">
              <a:buNone/>
              <a:defRPr sz="675"/>
            </a:lvl8pPr>
            <a:lvl9pPr marL="2468637" indent="0">
              <a:buNone/>
              <a:defRPr sz="675"/>
            </a:lvl9pPr>
          </a:lstStyle>
          <a:p>
            <a:pPr lvl="0"/>
            <a:r>
              <a:rPr lang="en-GB" noProof="0"/>
              <a:t>Date</a:t>
            </a:r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8AF3D6EA-3CD4-4E86-96DF-5E9176430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" y="3592167"/>
            <a:ext cx="1911013" cy="150660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958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 Header Slide -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912" noProof="0"/>
          </a:p>
        </p:txBody>
      </p:sp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442403" y="896701"/>
            <a:ext cx="3869137" cy="570773"/>
          </a:xfrm>
          <a:prstGeom prst="rect">
            <a:avLst/>
          </a:prstGeom>
        </p:spPr>
        <p:txBody>
          <a:bodyPr lIns="0" tIns="0" rIns="0" bIns="0" anchor="b"/>
          <a:lstStyle>
            <a:lvl1pPr>
              <a:lnSpc>
                <a:spcPct val="100000"/>
              </a:lnSpc>
              <a:defRPr sz="3600" b="1" baseline="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Headline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42403" y="1781298"/>
            <a:ext cx="3869137" cy="35169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520" b="1" i="0" baseline="0">
                <a:solidFill>
                  <a:schemeClr val="tx1"/>
                </a:solidFill>
                <a:latin typeface="arial" charset="0"/>
              </a:defRPr>
            </a:lvl1pPr>
            <a:lvl2pPr marL="308579" indent="0">
              <a:buNone/>
              <a:defRPr sz="945"/>
            </a:lvl2pPr>
            <a:lvl3pPr marL="617160" indent="0">
              <a:buNone/>
              <a:defRPr sz="810"/>
            </a:lvl3pPr>
            <a:lvl4pPr marL="925738" indent="0">
              <a:buNone/>
              <a:defRPr sz="675"/>
            </a:lvl4pPr>
            <a:lvl5pPr marL="1234319" indent="0">
              <a:buNone/>
              <a:defRPr sz="675"/>
            </a:lvl5pPr>
            <a:lvl6pPr marL="1542897" indent="0">
              <a:buNone/>
              <a:defRPr sz="675"/>
            </a:lvl6pPr>
            <a:lvl7pPr marL="1851476" indent="0">
              <a:buNone/>
              <a:defRPr sz="675"/>
            </a:lvl7pPr>
            <a:lvl8pPr marL="2160054" indent="0">
              <a:buNone/>
              <a:defRPr sz="675"/>
            </a:lvl8pPr>
            <a:lvl9pPr marL="2468637" indent="0">
              <a:buNone/>
              <a:defRPr sz="675"/>
            </a:lvl9pPr>
          </a:lstStyle>
          <a:p>
            <a:pPr lvl="0"/>
            <a:r>
              <a:rPr lang="en-GB" noProof="0"/>
              <a:t>Sub Headline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442403" y="2794134"/>
            <a:ext cx="3869137" cy="29441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20" b="1" i="0" baseline="0">
                <a:solidFill>
                  <a:schemeClr val="tx1"/>
                </a:solidFill>
                <a:latin typeface="arial" charset="0"/>
              </a:defRPr>
            </a:lvl1pPr>
            <a:lvl2pPr marL="308579" indent="0">
              <a:buNone/>
              <a:defRPr sz="945"/>
            </a:lvl2pPr>
            <a:lvl3pPr marL="617160" indent="0">
              <a:buNone/>
              <a:defRPr sz="810"/>
            </a:lvl3pPr>
            <a:lvl4pPr marL="925738" indent="0">
              <a:buNone/>
              <a:defRPr sz="675"/>
            </a:lvl4pPr>
            <a:lvl5pPr marL="1234319" indent="0">
              <a:buNone/>
              <a:defRPr sz="675"/>
            </a:lvl5pPr>
            <a:lvl6pPr marL="1542897" indent="0">
              <a:buNone/>
              <a:defRPr sz="675"/>
            </a:lvl6pPr>
            <a:lvl7pPr marL="1851476" indent="0">
              <a:buNone/>
              <a:defRPr sz="675"/>
            </a:lvl7pPr>
            <a:lvl8pPr marL="2160054" indent="0">
              <a:buNone/>
              <a:defRPr sz="675"/>
            </a:lvl8pPr>
            <a:lvl9pPr marL="2468637" indent="0">
              <a:buNone/>
              <a:defRPr sz="675"/>
            </a:lvl9pPr>
          </a:lstStyle>
          <a:p>
            <a:pPr lvl="0"/>
            <a:r>
              <a:rPr lang="en-GB" noProof="0"/>
              <a:t>Name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2" hasCustomPrompt="1"/>
          </p:nvPr>
        </p:nvSpPr>
        <p:spPr>
          <a:xfrm>
            <a:off x="442403" y="3088551"/>
            <a:ext cx="3869137" cy="3240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20" b="1" i="0" baseline="0">
                <a:solidFill>
                  <a:schemeClr val="tx1"/>
                </a:solidFill>
                <a:latin typeface="arial" charset="0"/>
              </a:defRPr>
            </a:lvl1pPr>
            <a:lvl2pPr marL="308579" indent="0">
              <a:buNone/>
              <a:defRPr sz="945"/>
            </a:lvl2pPr>
            <a:lvl3pPr marL="617160" indent="0">
              <a:buNone/>
              <a:defRPr sz="810"/>
            </a:lvl3pPr>
            <a:lvl4pPr marL="925738" indent="0">
              <a:buNone/>
              <a:defRPr sz="675"/>
            </a:lvl4pPr>
            <a:lvl5pPr marL="1234319" indent="0">
              <a:buNone/>
              <a:defRPr sz="675"/>
            </a:lvl5pPr>
            <a:lvl6pPr marL="1542897" indent="0">
              <a:buNone/>
              <a:defRPr sz="675"/>
            </a:lvl6pPr>
            <a:lvl7pPr marL="1851476" indent="0">
              <a:buNone/>
              <a:defRPr sz="675"/>
            </a:lvl7pPr>
            <a:lvl8pPr marL="2160054" indent="0">
              <a:buNone/>
              <a:defRPr sz="675"/>
            </a:lvl8pPr>
            <a:lvl9pPr marL="2468637" indent="0">
              <a:buNone/>
              <a:defRPr sz="675"/>
            </a:lvl9pPr>
          </a:lstStyle>
          <a:p>
            <a:pPr lvl="0"/>
            <a:r>
              <a:rPr lang="en-GB" noProof="0"/>
              <a:t>Date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564419" y="0"/>
            <a:ext cx="4579582" cy="5143500"/>
          </a:xfrm>
          <a:prstGeom prst="rect">
            <a:avLst/>
          </a:prstGeom>
        </p:spPr>
        <p:txBody>
          <a:bodyPr/>
          <a:lstStyle>
            <a:lvl1pPr marL="0" marR="0" indent="0" algn="l" defTabSz="617160" rtl="0" eaLnBrk="1" fontAlgn="auto" latinLnBrk="0" hangingPunct="1">
              <a:lnSpc>
                <a:spcPct val="90000"/>
              </a:lnSpc>
              <a:spcBef>
                <a:spcPts val="675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160" b="1" i="0" baseline="0">
                <a:solidFill>
                  <a:schemeClr val="bg1">
                    <a:alpha val="62000"/>
                  </a:schemeClr>
                </a:solidFill>
              </a:defRPr>
            </a:lvl1pPr>
            <a:lvl2pPr marL="308579" indent="0">
              <a:buNone/>
              <a:defRPr sz="1890"/>
            </a:lvl2pPr>
            <a:lvl3pPr marL="617160" indent="0">
              <a:buNone/>
              <a:defRPr sz="1620"/>
            </a:lvl3pPr>
            <a:lvl4pPr marL="925738" indent="0">
              <a:buNone/>
              <a:defRPr sz="1350"/>
            </a:lvl4pPr>
            <a:lvl5pPr marL="1234319" indent="0">
              <a:buNone/>
              <a:defRPr sz="1350"/>
            </a:lvl5pPr>
            <a:lvl6pPr marL="1542897" indent="0">
              <a:buNone/>
              <a:defRPr sz="1350"/>
            </a:lvl6pPr>
            <a:lvl7pPr marL="1851476" indent="0">
              <a:buNone/>
              <a:defRPr sz="1350"/>
            </a:lvl7pPr>
            <a:lvl8pPr marL="2160054" indent="0">
              <a:buNone/>
              <a:defRPr sz="1350"/>
            </a:lvl8pPr>
            <a:lvl9pPr marL="2468637" indent="0">
              <a:buNone/>
              <a:defRPr sz="1350"/>
            </a:lvl9pPr>
          </a:lstStyle>
          <a:p>
            <a:r>
              <a:rPr lang="en-GB" noProof="0"/>
              <a:t>Click icon to add image.</a:t>
            </a:r>
          </a:p>
          <a:p>
            <a:r>
              <a:rPr lang="en-GB" noProof="0"/>
              <a:t>Fit the image to frame </a:t>
            </a:r>
            <a:br>
              <a:rPr lang="en-GB" noProof="0"/>
            </a:br>
            <a:r>
              <a:rPr lang="en-GB" noProof="0"/>
              <a:t>by choosing: </a:t>
            </a:r>
            <a:br>
              <a:rPr lang="en-GB" noProof="0"/>
            </a:br>
            <a:r>
              <a:rPr lang="en-GB" noProof="0"/>
              <a:t>crop&gt;fit / rajaa&gt;sovita</a:t>
            </a:r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305A377A-DE43-4681-AD53-931D055E12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" y="3592167"/>
            <a:ext cx="1911013" cy="150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28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9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 Body slide - 1 wid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92354" y="194353"/>
            <a:ext cx="8492897" cy="99957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3600" b="1" baseline="0">
                <a:solidFill>
                  <a:schemeClr val="tx1"/>
                </a:solidFill>
              </a:defRPr>
            </a:lvl1pPr>
            <a:lvl2pPr marL="308579" indent="0">
              <a:buNone/>
              <a:defRPr sz="945"/>
            </a:lvl2pPr>
            <a:lvl3pPr marL="617160" indent="0">
              <a:buNone/>
              <a:defRPr sz="810"/>
            </a:lvl3pPr>
            <a:lvl4pPr marL="925738" indent="0">
              <a:buNone/>
              <a:defRPr sz="675"/>
            </a:lvl4pPr>
            <a:lvl5pPr marL="1234319" indent="0">
              <a:buNone/>
              <a:defRPr sz="675"/>
            </a:lvl5pPr>
            <a:lvl6pPr marL="1542897" indent="0">
              <a:buNone/>
              <a:defRPr sz="675"/>
            </a:lvl6pPr>
            <a:lvl7pPr marL="1851476" indent="0">
              <a:buNone/>
              <a:defRPr sz="675"/>
            </a:lvl7pPr>
            <a:lvl8pPr marL="2160054" indent="0">
              <a:buNone/>
              <a:defRPr sz="675"/>
            </a:lvl8pPr>
            <a:lvl9pPr marL="2468637" indent="0">
              <a:buNone/>
              <a:defRPr sz="675"/>
            </a:lvl9pPr>
          </a:lstStyle>
          <a:p>
            <a:pPr lvl="0"/>
            <a:r>
              <a:rPr lang="en-GB" noProof="0"/>
              <a:t>Body slide title 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292354" y="1407385"/>
            <a:ext cx="8492897" cy="304946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17160" rtl="0" eaLnBrk="1" fontAlgn="auto" latinLnBrk="0" hangingPunct="1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90" b="1" baseline="0">
                <a:solidFill>
                  <a:schemeClr val="tx1"/>
                </a:solidFill>
              </a:defRPr>
            </a:lvl1pPr>
            <a:lvl2pPr marL="565730" indent="-244293">
              <a:buFont typeface="Arial" panose="020B0604020202020204" pitchFamily="34" charset="0"/>
              <a:buChar char="•"/>
              <a:defRPr sz="1890"/>
            </a:lvl2pPr>
            <a:lvl3pPr marL="724305" indent="-158576">
              <a:buFont typeface="Arial" panose="020B0604020202020204" pitchFamily="34" charset="0"/>
              <a:buChar char="•"/>
              <a:defRPr sz="1440"/>
            </a:lvl3pPr>
            <a:lvl4pPr marL="925738" indent="0">
              <a:buNone/>
              <a:defRPr sz="675"/>
            </a:lvl4pPr>
            <a:lvl5pPr marL="1234319" indent="0">
              <a:buNone/>
              <a:defRPr sz="675"/>
            </a:lvl5pPr>
            <a:lvl6pPr marL="1542897" indent="0">
              <a:buNone/>
              <a:defRPr sz="675"/>
            </a:lvl6pPr>
            <a:lvl7pPr marL="1851476" indent="0">
              <a:buNone/>
              <a:defRPr sz="675"/>
            </a:lvl7pPr>
            <a:lvl8pPr marL="2160054" indent="0">
              <a:buNone/>
              <a:defRPr sz="675"/>
            </a:lvl8pPr>
            <a:lvl9pPr marL="2468637" indent="0">
              <a:buNone/>
              <a:defRPr sz="675"/>
            </a:lvl9pPr>
          </a:lstStyle>
          <a:p>
            <a:pPr lvl="0"/>
            <a:r>
              <a:rPr lang="en-GB" noProof="0"/>
              <a:t>Your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C366827-B13F-41D2-9BB1-86D6952FE74F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GB" noProof="0"/>
              <a:t>dd.mm.yyyy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B081CECA-2419-49BC-A865-E26F838DFBF9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 noProof="0"/>
              <a:t>Your text here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5CA6814-F1E3-4289-929D-E2AEACCAF6C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8" name="Kuva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4340832"/>
            <a:ext cx="2223969" cy="771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4194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pos="5534" userDrawn="1">
          <p15:clr>
            <a:srgbClr val="FBAE40"/>
          </p15:clr>
        </p15:guide>
        <p15:guide id="5" orient="horz" pos="327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  <p15:guide id="8" orient="horz" pos="3069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. Body slide - 2 text column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92906" y="192870"/>
            <a:ext cx="8497093" cy="1016294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buNone/>
              <a:defRPr sz="3600" b="1" baseline="0">
                <a:solidFill>
                  <a:schemeClr val="tx1"/>
                </a:solidFill>
              </a:defRPr>
            </a:lvl1pPr>
            <a:lvl2pPr marL="308579" indent="0">
              <a:buNone/>
              <a:defRPr sz="945"/>
            </a:lvl2pPr>
            <a:lvl3pPr marL="617160" indent="0">
              <a:buNone/>
              <a:defRPr sz="810"/>
            </a:lvl3pPr>
            <a:lvl4pPr marL="925738" indent="0">
              <a:buNone/>
              <a:defRPr sz="675"/>
            </a:lvl4pPr>
            <a:lvl5pPr marL="1234319" indent="0">
              <a:buNone/>
              <a:defRPr sz="675"/>
            </a:lvl5pPr>
            <a:lvl6pPr marL="1542897" indent="0">
              <a:buNone/>
              <a:defRPr sz="675"/>
            </a:lvl6pPr>
            <a:lvl7pPr marL="1851476" indent="0">
              <a:buNone/>
              <a:defRPr sz="675"/>
            </a:lvl7pPr>
            <a:lvl8pPr marL="2160054" indent="0">
              <a:buNone/>
              <a:defRPr sz="675"/>
            </a:lvl8pPr>
            <a:lvl9pPr marL="2468637" indent="0">
              <a:buNone/>
              <a:defRPr sz="675"/>
            </a:lvl9pPr>
          </a:lstStyle>
          <a:p>
            <a:pPr lvl="0"/>
            <a:r>
              <a:rPr lang="en-GB" noProof="0"/>
              <a:t>Body slide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287339" y="1513704"/>
            <a:ext cx="4150122" cy="2936212"/>
          </a:xfrm>
          <a:prstGeom prst="rect">
            <a:avLst/>
          </a:prstGeom>
        </p:spPr>
        <p:txBody>
          <a:bodyPr lIns="0" tIns="0" rIns="0" bIns="0"/>
          <a:lstStyle>
            <a:lvl1pPr marL="308579" marR="0" indent="-308579" algn="l" defTabSz="617160" rtl="0" eaLnBrk="1" fontAlgn="auto" latinLnBrk="0" hangingPunct="1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90" b="1" baseline="0">
                <a:solidFill>
                  <a:schemeClr val="tx1"/>
                </a:solidFill>
              </a:defRPr>
            </a:lvl1pPr>
            <a:lvl2pPr marL="565730" indent="-257148">
              <a:buFont typeface="Arial" panose="020B0604020202020204" pitchFamily="34" charset="0"/>
              <a:buChar char="•"/>
              <a:defRPr sz="1890"/>
            </a:lvl2pPr>
            <a:lvl3pPr marL="724305" indent="-158576">
              <a:buFont typeface="Arial" panose="020B0604020202020204" pitchFamily="34" charset="0"/>
              <a:buChar char="•"/>
              <a:defRPr sz="1440"/>
            </a:lvl3pPr>
            <a:lvl4pPr marL="925738" indent="0">
              <a:buNone/>
              <a:defRPr sz="675"/>
            </a:lvl4pPr>
            <a:lvl5pPr marL="1234319" indent="0">
              <a:buNone/>
              <a:defRPr sz="675"/>
            </a:lvl5pPr>
            <a:lvl6pPr marL="1542897" indent="0">
              <a:buNone/>
              <a:defRPr sz="675"/>
            </a:lvl6pPr>
            <a:lvl7pPr marL="1851476" indent="0">
              <a:buNone/>
              <a:defRPr sz="675"/>
            </a:lvl7pPr>
            <a:lvl8pPr marL="2160054" indent="0">
              <a:buNone/>
              <a:defRPr sz="675"/>
            </a:lvl8pPr>
            <a:lvl9pPr marL="2468637" indent="0">
              <a:buNone/>
              <a:defRPr sz="675"/>
            </a:lvl9pPr>
          </a:lstStyle>
          <a:p>
            <a:pPr lvl="0"/>
            <a:r>
              <a:rPr lang="en-GB" noProof="0"/>
              <a:t>Your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2" hasCustomPrompt="1"/>
          </p:nvPr>
        </p:nvSpPr>
        <p:spPr>
          <a:xfrm>
            <a:off x="4706541" y="1513704"/>
            <a:ext cx="4078684" cy="2936212"/>
          </a:xfrm>
          <a:prstGeom prst="rect">
            <a:avLst/>
          </a:prstGeom>
        </p:spPr>
        <p:txBody>
          <a:bodyPr lIns="0" tIns="0" rIns="0" bIns="0"/>
          <a:lstStyle>
            <a:lvl1pPr marL="308579" marR="0" indent="-308579" algn="l" defTabSz="617160" rtl="0" eaLnBrk="1" fontAlgn="auto" latinLnBrk="0" hangingPunct="1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90" b="1" baseline="0">
                <a:solidFill>
                  <a:schemeClr val="tx1"/>
                </a:solidFill>
              </a:defRPr>
            </a:lvl1pPr>
            <a:lvl2pPr marL="565730" indent="-257148">
              <a:buFont typeface="Arial" panose="020B0604020202020204" pitchFamily="34" charset="0"/>
              <a:buChar char="•"/>
              <a:defRPr sz="1890"/>
            </a:lvl2pPr>
            <a:lvl3pPr marL="724305" indent="-158576">
              <a:buFont typeface="Arial" panose="020B0604020202020204" pitchFamily="34" charset="0"/>
              <a:buChar char="•"/>
              <a:defRPr sz="1440"/>
            </a:lvl3pPr>
            <a:lvl4pPr marL="925738" indent="0">
              <a:buNone/>
              <a:defRPr sz="675"/>
            </a:lvl4pPr>
            <a:lvl5pPr marL="1234319" indent="0">
              <a:buNone/>
              <a:defRPr sz="675"/>
            </a:lvl5pPr>
            <a:lvl6pPr marL="1542897" indent="0">
              <a:buNone/>
              <a:defRPr sz="675"/>
            </a:lvl6pPr>
            <a:lvl7pPr marL="1851476" indent="0">
              <a:buNone/>
              <a:defRPr sz="675"/>
            </a:lvl7pPr>
            <a:lvl8pPr marL="2160054" indent="0">
              <a:buNone/>
              <a:defRPr sz="675"/>
            </a:lvl8pPr>
            <a:lvl9pPr marL="2468637" indent="0">
              <a:buNone/>
              <a:defRPr sz="675"/>
            </a:lvl9pPr>
          </a:lstStyle>
          <a:p>
            <a:pPr lvl="0"/>
            <a:r>
              <a:rPr lang="en-GB" noProof="0"/>
              <a:t>Your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ACE9B33-D0C7-4AF1-A02A-1559773A78AC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GB" noProof="0"/>
              <a:t>dd.mm.yyyy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F7430A1-7AEB-4722-97B3-51719F60574B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GB" noProof="0"/>
              <a:t>Your text here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5B56DD1-CE07-4F8B-9EEB-5CFC86C5CCF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9" name="Kuva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4340832"/>
            <a:ext cx="2223969" cy="77112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4" pos="5534" userDrawn="1">
          <p15:clr>
            <a:srgbClr val="FBAE40"/>
          </p15:clr>
        </p15:guide>
        <p15:guide id="5" orient="horz" pos="3069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  <p15:guide id="8" pos="181" userDrawn="1">
          <p15:clr>
            <a:srgbClr val="FBAE40"/>
          </p15:clr>
        </p15:guide>
        <p15:guide id="9" orient="horz" pos="849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. Body slide - Black text -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710816" y="0"/>
            <a:ext cx="4433207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60" b="1" baseline="0">
                <a:solidFill>
                  <a:schemeClr val="bg1">
                    <a:lumMod val="85000"/>
                    <a:alpha val="62000"/>
                  </a:schemeClr>
                </a:solidFill>
              </a:defRPr>
            </a:lvl1pPr>
            <a:lvl2pPr marL="308579" indent="0">
              <a:buNone/>
              <a:defRPr sz="1890"/>
            </a:lvl2pPr>
            <a:lvl3pPr marL="617160" indent="0">
              <a:buNone/>
              <a:defRPr sz="1620"/>
            </a:lvl3pPr>
            <a:lvl4pPr marL="925738" indent="0">
              <a:buNone/>
              <a:defRPr sz="1350"/>
            </a:lvl4pPr>
            <a:lvl5pPr marL="1234319" indent="0">
              <a:buNone/>
              <a:defRPr sz="1350"/>
            </a:lvl5pPr>
            <a:lvl6pPr marL="1542897" indent="0">
              <a:buNone/>
              <a:defRPr sz="1350"/>
            </a:lvl6pPr>
            <a:lvl7pPr marL="1851476" indent="0">
              <a:buNone/>
              <a:defRPr sz="1350"/>
            </a:lvl7pPr>
            <a:lvl8pPr marL="2160054" indent="0">
              <a:buNone/>
              <a:defRPr sz="1350"/>
            </a:lvl8pPr>
            <a:lvl9pPr marL="2468637" indent="0">
              <a:buNone/>
              <a:defRPr sz="1350"/>
            </a:lvl9pPr>
          </a:lstStyle>
          <a:p>
            <a:r>
              <a:rPr lang="en-GB" noProof="0"/>
              <a:t>Click icon to add image</a:t>
            </a:r>
            <a:br>
              <a:rPr lang="en-GB" noProof="0"/>
            </a:br>
            <a:br>
              <a:rPr lang="en-GB" noProof="0"/>
            </a:br>
            <a:r>
              <a:rPr lang="en-GB" noProof="0"/>
              <a:t>Fit the image to frame </a:t>
            </a:r>
            <a:br>
              <a:rPr lang="en-GB" noProof="0"/>
            </a:br>
            <a:r>
              <a:rPr lang="en-GB" noProof="0"/>
              <a:t>by choosing: </a:t>
            </a:r>
            <a:br>
              <a:rPr lang="en-GB" noProof="0"/>
            </a:br>
            <a:r>
              <a:rPr lang="en-GB" noProof="0"/>
              <a:t>crop&gt;fit / rajaa&gt;sovita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87364" y="1524452"/>
            <a:ext cx="4052221" cy="2925463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17160" rtl="0" eaLnBrk="1" fontAlgn="auto" latinLnBrk="0" hangingPunct="1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1890" b="1" smtClean="0"/>
            </a:lvl1pPr>
            <a:lvl2pPr marL="308579" indent="0">
              <a:buFontTx/>
              <a:buNone/>
              <a:defRPr sz="1890"/>
            </a:lvl2pPr>
            <a:lvl3pPr marL="565730" indent="0">
              <a:buFontTx/>
              <a:buNone/>
              <a:defRPr sz="1440"/>
            </a:lvl3pPr>
            <a:lvl4pPr marL="925738" indent="0">
              <a:buNone/>
              <a:defRPr sz="675"/>
            </a:lvl4pPr>
            <a:lvl5pPr marL="1234319" indent="0">
              <a:buNone/>
              <a:defRPr sz="675"/>
            </a:lvl5pPr>
            <a:lvl6pPr marL="1542897" indent="0">
              <a:buNone/>
              <a:defRPr sz="675"/>
            </a:lvl6pPr>
            <a:lvl7pPr marL="1851476" indent="0">
              <a:buNone/>
              <a:defRPr sz="675"/>
            </a:lvl7pPr>
            <a:lvl8pPr marL="2160054" indent="0">
              <a:buNone/>
              <a:defRPr sz="675"/>
            </a:lvl8pPr>
            <a:lvl9pPr marL="2468637" indent="0">
              <a:buNone/>
              <a:defRPr sz="675"/>
            </a:lvl9pPr>
          </a:lstStyle>
          <a:p>
            <a:pPr lvl="0"/>
            <a:r>
              <a:rPr lang="en-GB" noProof="0"/>
              <a:t>Your text here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64" y="200715"/>
            <a:ext cx="4052221" cy="10414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3600" b="1" baseline="0">
                <a:solidFill>
                  <a:schemeClr val="tx1"/>
                </a:solidFill>
              </a:defRPr>
            </a:lvl1pPr>
            <a:lvl2pPr marL="308579" indent="0">
              <a:buNone/>
              <a:defRPr sz="945"/>
            </a:lvl2pPr>
            <a:lvl3pPr marL="617160" indent="0">
              <a:buNone/>
              <a:defRPr sz="810"/>
            </a:lvl3pPr>
            <a:lvl4pPr marL="925738" indent="0">
              <a:buNone/>
              <a:defRPr sz="675"/>
            </a:lvl4pPr>
            <a:lvl5pPr marL="1234319" indent="0">
              <a:buNone/>
              <a:defRPr sz="675"/>
            </a:lvl5pPr>
            <a:lvl6pPr marL="1542897" indent="0">
              <a:buNone/>
              <a:defRPr sz="675"/>
            </a:lvl6pPr>
            <a:lvl7pPr marL="1851476" indent="0">
              <a:buNone/>
              <a:defRPr sz="675"/>
            </a:lvl7pPr>
            <a:lvl8pPr marL="2160054" indent="0">
              <a:buNone/>
              <a:defRPr sz="675"/>
            </a:lvl8pPr>
            <a:lvl9pPr marL="2468637" indent="0">
              <a:buNone/>
              <a:defRPr sz="675"/>
            </a:lvl9pPr>
          </a:lstStyle>
          <a:p>
            <a:pPr lvl="0"/>
            <a:r>
              <a:rPr lang="en-GB" noProof="0"/>
              <a:t>Body slide title</a:t>
            </a:r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GB" noProof="0"/>
              <a:t>dd.mm.yyyy</a:t>
            </a:r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 noProof="0"/>
              <a:t>Your text here</a:t>
            </a:r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12" name="Kuva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4340832"/>
            <a:ext cx="2223969" cy="771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5155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069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. Divider -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912" noProof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710816" y="0"/>
            <a:ext cx="4433207" cy="5143500"/>
          </a:xfrm>
          <a:prstGeom prst="rect">
            <a:avLst/>
          </a:prstGeom>
        </p:spPr>
        <p:txBody>
          <a:bodyPr/>
          <a:lstStyle>
            <a:lvl1pPr marL="0" marR="0" indent="0" algn="l" defTabSz="617160" rtl="0" eaLnBrk="1" fontAlgn="auto" latinLnBrk="0" hangingPunct="1">
              <a:lnSpc>
                <a:spcPct val="90000"/>
              </a:lnSpc>
              <a:spcBef>
                <a:spcPts val="675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160" b="1" baseline="0">
                <a:solidFill>
                  <a:schemeClr val="bg1">
                    <a:alpha val="62000"/>
                  </a:schemeClr>
                </a:solidFill>
              </a:defRPr>
            </a:lvl1pPr>
            <a:lvl2pPr marL="308579" indent="0">
              <a:buNone/>
              <a:defRPr sz="1890"/>
            </a:lvl2pPr>
            <a:lvl3pPr marL="617160" indent="0">
              <a:buNone/>
              <a:defRPr sz="1620"/>
            </a:lvl3pPr>
            <a:lvl4pPr marL="925738" indent="0">
              <a:buNone/>
              <a:defRPr sz="1350"/>
            </a:lvl4pPr>
            <a:lvl5pPr marL="1234319" indent="0">
              <a:buNone/>
              <a:defRPr sz="1350"/>
            </a:lvl5pPr>
            <a:lvl6pPr marL="1542897" indent="0">
              <a:buNone/>
              <a:defRPr sz="1350"/>
            </a:lvl6pPr>
            <a:lvl7pPr marL="1851476" indent="0">
              <a:buNone/>
              <a:defRPr sz="1350"/>
            </a:lvl7pPr>
            <a:lvl8pPr marL="2160054" indent="0">
              <a:buNone/>
              <a:defRPr sz="1350"/>
            </a:lvl8pPr>
            <a:lvl9pPr marL="2468637" indent="0">
              <a:buNone/>
              <a:defRPr sz="1350"/>
            </a:lvl9pPr>
          </a:lstStyle>
          <a:p>
            <a:r>
              <a:rPr lang="en-GB" noProof="0"/>
              <a:t>Click icon to add image.</a:t>
            </a:r>
            <a:br>
              <a:rPr lang="en-GB" noProof="0"/>
            </a:br>
            <a:br>
              <a:rPr lang="en-GB" noProof="0"/>
            </a:br>
            <a:r>
              <a:rPr lang="en-GB" noProof="0"/>
              <a:t>Fit the image to frame </a:t>
            </a:r>
            <a:br>
              <a:rPr lang="en-GB" noProof="0"/>
            </a:br>
            <a:r>
              <a:rPr lang="en-GB" noProof="0"/>
              <a:t>by choosing: </a:t>
            </a:r>
            <a:br>
              <a:rPr lang="en-GB" noProof="0"/>
            </a:br>
            <a:r>
              <a:rPr lang="en-GB" noProof="0"/>
              <a:t>crop&gt;fit / rajaa&gt;sovita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4E326D0-D397-4DCF-88BA-ADD90C3D5C3E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dd.mm.yyyy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B124AD7-04E5-4E26-A7E3-6E499B81497F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Your text here</a:t>
            </a:r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439BEBFE-6A3C-4862-B3C0-DF2EC5E8C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3CC9C0A2-E518-4F61-BACC-25E3255118C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87338" y="519117"/>
            <a:ext cx="4218160" cy="376758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970" b="1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Lorem ipsum dolor sit amet, consectetur adipiscing elit. Maecenas velit velit, consequat eget ullamcorper a, maximus ac ex.</a:t>
            </a:r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56A6AEB-A079-4291-A4EE-D35EA57123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4340831"/>
            <a:ext cx="2139677" cy="771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160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.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1066" y="0"/>
            <a:ext cx="91440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12" noProof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755662" y="1759438"/>
            <a:ext cx="7669159" cy="1352265"/>
          </a:xfrm>
          <a:prstGeom prst="rect">
            <a:avLst/>
          </a:prstGeom>
        </p:spPr>
        <p:txBody>
          <a:bodyPr lIns="0" r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3600" b="1" baseline="0">
                <a:solidFill>
                  <a:schemeClr val="tx1"/>
                </a:solidFill>
              </a:defRPr>
            </a:lvl1pPr>
            <a:lvl2pPr marL="308579" indent="0">
              <a:buNone/>
              <a:defRPr sz="945"/>
            </a:lvl2pPr>
            <a:lvl3pPr marL="617160" indent="0">
              <a:buNone/>
              <a:defRPr sz="810"/>
            </a:lvl3pPr>
            <a:lvl4pPr marL="925738" indent="0">
              <a:buNone/>
              <a:defRPr sz="675"/>
            </a:lvl4pPr>
            <a:lvl5pPr marL="1234319" indent="0">
              <a:buNone/>
              <a:defRPr sz="675"/>
            </a:lvl5pPr>
            <a:lvl6pPr marL="1542897" indent="0">
              <a:buNone/>
              <a:defRPr sz="675"/>
            </a:lvl6pPr>
            <a:lvl7pPr marL="1851476" indent="0">
              <a:buNone/>
              <a:defRPr sz="675"/>
            </a:lvl7pPr>
            <a:lvl8pPr marL="2160054" indent="0">
              <a:buNone/>
              <a:defRPr sz="675"/>
            </a:lvl8pPr>
            <a:lvl9pPr marL="2468637" indent="0">
              <a:buNone/>
              <a:defRPr sz="675"/>
            </a:lvl9pPr>
          </a:lstStyle>
          <a:p>
            <a:pPr lvl="0"/>
            <a:r>
              <a:rPr lang="en-GB" noProof="0"/>
              <a:t>Divider – Headline</a:t>
            </a:r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37C6C481-D72C-4B89-AA19-AC91EB21FEF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dd.mm.yyyy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2A81A4FB-6563-4C02-8A9B-51D830F1EAB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Your text here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F6A7C93-158F-48BA-8E95-EC2109A4B4D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363CA942-1F5E-4652-A8E1-7ADFDBA83A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4340831"/>
            <a:ext cx="2139677" cy="771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5495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 Header Slide -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A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1013" noProof="0"/>
          </a:p>
        </p:txBody>
      </p:sp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442400" y="896700"/>
            <a:ext cx="3869137" cy="570773"/>
          </a:xfrm>
          <a:prstGeom prst="rect">
            <a:avLst/>
          </a:prstGeom>
        </p:spPr>
        <p:txBody>
          <a:bodyPr lIns="0" tIns="0" rIns="0" bIns="0" anchor="b"/>
          <a:lstStyle>
            <a:lvl1pPr>
              <a:lnSpc>
                <a:spcPct val="100000"/>
              </a:lnSpc>
              <a:defRPr sz="4000" b="1" baseline="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Headline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42400" y="1781298"/>
            <a:ext cx="3869137" cy="35169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800" b="1" i="0" baseline="0">
                <a:solidFill>
                  <a:schemeClr val="tx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Sub Headline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442400" y="2794133"/>
            <a:ext cx="3869137" cy="29441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1800" b="1" i="0" baseline="0">
                <a:solidFill>
                  <a:schemeClr val="tx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Name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2" hasCustomPrompt="1"/>
          </p:nvPr>
        </p:nvSpPr>
        <p:spPr>
          <a:xfrm>
            <a:off x="442400" y="3088551"/>
            <a:ext cx="3869137" cy="3240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1800" b="1" i="0" baseline="0">
                <a:solidFill>
                  <a:schemeClr val="tx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Date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564419" y="0"/>
            <a:ext cx="4579582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1" i="0" baseline="0">
                <a:solidFill>
                  <a:schemeClr val="bg1">
                    <a:alpha val="62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 noProof="0"/>
              <a:t>Click icon to add image.</a:t>
            </a:r>
          </a:p>
          <a:p>
            <a:r>
              <a:rPr lang="en-GB" noProof="0"/>
              <a:t>Fit the image to frame </a:t>
            </a:r>
            <a:br>
              <a:rPr lang="en-GB" noProof="0"/>
            </a:br>
            <a:r>
              <a:rPr lang="en-GB" noProof="0"/>
              <a:t>by choosing: </a:t>
            </a:r>
            <a:br>
              <a:rPr lang="en-GB" noProof="0"/>
            </a:br>
            <a:r>
              <a:rPr lang="en-GB" noProof="0"/>
              <a:t>crop&gt;fit / rajaa&gt;sovita</a:t>
            </a:r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8CC6C2BC-AD85-46E2-8AB2-6715252C6E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3469499"/>
            <a:ext cx="1911013" cy="167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286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. Body slide -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64" y="194351"/>
            <a:ext cx="8497093" cy="10070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3600" b="1" baseline="0">
                <a:solidFill>
                  <a:schemeClr val="tx1"/>
                </a:solidFill>
              </a:defRPr>
            </a:lvl1pPr>
            <a:lvl2pPr marL="308579" indent="0">
              <a:buNone/>
              <a:defRPr sz="945"/>
            </a:lvl2pPr>
            <a:lvl3pPr marL="617160" indent="0">
              <a:buNone/>
              <a:defRPr sz="810"/>
            </a:lvl3pPr>
            <a:lvl4pPr marL="925738" indent="0">
              <a:buNone/>
              <a:defRPr sz="675"/>
            </a:lvl4pPr>
            <a:lvl5pPr marL="1234319" indent="0">
              <a:buNone/>
              <a:defRPr sz="675"/>
            </a:lvl5pPr>
            <a:lvl6pPr marL="1542897" indent="0">
              <a:buNone/>
              <a:defRPr sz="675"/>
            </a:lvl6pPr>
            <a:lvl7pPr marL="1851476" indent="0">
              <a:buNone/>
              <a:defRPr sz="675"/>
            </a:lvl7pPr>
            <a:lvl8pPr marL="2160054" indent="0">
              <a:buNone/>
              <a:defRPr sz="675"/>
            </a:lvl8pPr>
            <a:lvl9pPr marL="2468637" indent="0">
              <a:buNone/>
              <a:defRPr sz="675"/>
            </a:lvl9pPr>
          </a:lstStyle>
          <a:p>
            <a:pPr lvl="0"/>
            <a:r>
              <a:rPr lang="en-GB" noProof="0"/>
              <a:t>Body slide title </a:t>
            </a:r>
          </a:p>
        </p:txBody>
      </p:sp>
      <p:sp>
        <p:nvSpPr>
          <p:cNvPr id="6" name="Table Placeholder 12">
            <a:extLst>
              <a:ext uri="{FF2B5EF4-FFF2-40B4-BE49-F238E27FC236}">
                <a16:creationId xmlns:a16="http://schemas.microsoft.com/office/drawing/2014/main" id="{D90CC8CD-0F46-F240-AF4E-99DE2A9ECF91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287364" y="1374229"/>
            <a:ext cx="8497093" cy="307568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GB" noProof="0"/>
              <a:t>Click icon to add table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D4CDEE4-AFAC-4BB1-B02E-FDE939F20D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78800" y="4848631"/>
            <a:ext cx="2057400" cy="172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1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2C686F0-0C1B-46BD-9DE7-A93BAA6AC8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678800" y="4672741"/>
            <a:ext cx="2057400" cy="1758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10" baseline="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dd.mm.yyyy</a:t>
            </a:r>
          </a:p>
        </p:txBody>
      </p:sp>
      <p:sp>
        <p:nvSpPr>
          <p:cNvPr id="9" name="Alatunnisteen paikkamerkki 1">
            <a:extLst>
              <a:ext uri="{FF2B5EF4-FFF2-40B4-BE49-F238E27FC236}">
                <a16:creationId xmlns:a16="http://schemas.microsoft.com/office/drawing/2014/main" id="{4338FCB4-9412-423F-84B9-91EDDBA250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849200"/>
            <a:ext cx="3086100" cy="17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1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Your text here</a:t>
            </a:r>
          </a:p>
        </p:txBody>
      </p:sp>
      <p:pic>
        <p:nvPicPr>
          <p:cNvPr id="10" name="Kuva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4340832"/>
            <a:ext cx="2223969" cy="771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5641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00" userDrawn="1">
          <p15:clr>
            <a:srgbClr val="FBAE40"/>
          </p15:clr>
        </p15:guide>
        <p15:guide id="4" pos="5534" userDrawn="1">
          <p15:clr>
            <a:srgbClr val="FBAE40"/>
          </p15:clr>
        </p15:guide>
        <p15:guide id="5" orient="horz" pos="327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. Body slide -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64" y="194351"/>
            <a:ext cx="8497093" cy="10070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3600" b="1" baseline="0">
                <a:solidFill>
                  <a:schemeClr val="tx1"/>
                </a:solidFill>
              </a:defRPr>
            </a:lvl1pPr>
            <a:lvl2pPr marL="308579" indent="0">
              <a:buNone/>
              <a:defRPr sz="945"/>
            </a:lvl2pPr>
            <a:lvl3pPr marL="617160" indent="0">
              <a:buNone/>
              <a:defRPr sz="810"/>
            </a:lvl3pPr>
            <a:lvl4pPr marL="925738" indent="0">
              <a:buNone/>
              <a:defRPr sz="675"/>
            </a:lvl4pPr>
            <a:lvl5pPr marL="1234319" indent="0">
              <a:buNone/>
              <a:defRPr sz="675"/>
            </a:lvl5pPr>
            <a:lvl6pPr marL="1542897" indent="0">
              <a:buNone/>
              <a:defRPr sz="675"/>
            </a:lvl6pPr>
            <a:lvl7pPr marL="1851476" indent="0">
              <a:buNone/>
              <a:defRPr sz="675"/>
            </a:lvl7pPr>
            <a:lvl8pPr marL="2160054" indent="0">
              <a:buNone/>
              <a:defRPr sz="675"/>
            </a:lvl8pPr>
            <a:lvl9pPr marL="2468637" indent="0">
              <a:buNone/>
              <a:defRPr sz="675"/>
            </a:lvl9pPr>
          </a:lstStyle>
          <a:p>
            <a:pPr lvl="0"/>
            <a:r>
              <a:rPr lang="en-GB" noProof="0"/>
              <a:t>Body slide title 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D4CDEE4-AFAC-4BB1-B02E-FDE939F20D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78800" y="4848631"/>
            <a:ext cx="2057400" cy="172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1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2C686F0-0C1B-46BD-9DE7-A93BAA6AC8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678800" y="4672741"/>
            <a:ext cx="2057400" cy="1758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10" baseline="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dd.mm.yyyy</a:t>
            </a:r>
          </a:p>
        </p:txBody>
      </p:sp>
      <p:sp>
        <p:nvSpPr>
          <p:cNvPr id="9" name="Alatunnisteen paikkamerkki 1">
            <a:extLst>
              <a:ext uri="{FF2B5EF4-FFF2-40B4-BE49-F238E27FC236}">
                <a16:creationId xmlns:a16="http://schemas.microsoft.com/office/drawing/2014/main" id="{4338FCB4-9412-423F-84B9-91EDDBA250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849200"/>
            <a:ext cx="3086100" cy="17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1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Your text here</a:t>
            </a:r>
          </a:p>
        </p:txBody>
      </p:sp>
      <p:pic>
        <p:nvPicPr>
          <p:cNvPr id="10" name="Kuva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4340832"/>
            <a:ext cx="2223969" cy="771120"/>
          </a:xfrm>
          <a:prstGeom prst="rect">
            <a:avLst/>
          </a:prstGeom>
        </p:spPr>
      </p:pic>
      <p:sp>
        <p:nvSpPr>
          <p:cNvPr id="12" name="Chart Placeholder 2">
            <a:extLst>
              <a:ext uri="{FF2B5EF4-FFF2-40B4-BE49-F238E27FC236}">
                <a16:creationId xmlns:a16="http://schemas.microsoft.com/office/drawing/2014/main" id="{E3AEA71F-57E1-4343-B388-A6621315F1FA}"/>
              </a:ext>
            </a:extLst>
          </p:cNvPr>
          <p:cNvSpPr>
            <a:spLocks noGrp="1"/>
          </p:cNvSpPr>
          <p:nvPr>
            <p:ph type="chart" sz="quarter" idx="12" hasCustomPrompt="1"/>
          </p:nvPr>
        </p:nvSpPr>
        <p:spPr>
          <a:xfrm>
            <a:off x="287364" y="1374229"/>
            <a:ext cx="8497082" cy="3075686"/>
          </a:xfrm>
          <a:prstGeom prst="rect">
            <a:avLst/>
          </a:prstGeom>
        </p:spPr>
        <p:txBody>
          <a:bodyPr/>
          <a:lstStyle>
            <a:lvl1pPr marL="0" marR="0" indent="0" algn="ctr" defTabSz="617160" rtl="0" eaLnBrk="1" fontAlgn="auto" latinLnBrk="0" hangingPunct="1">
              <a:lnSpc>
                <a:spcPct val="90000"/>
              </a:lnSpc>
              <a:spcBef>
                <a:spcPts val="675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b="1">
                <a:solidFill>
                  <a:schemeClr val="tx1">
                    <a:alpha val="17000"/>
                  </a:schemeClr>
                </a:solidFill>
              </a:defRPr>
            </a:lvl1pPr>
          </a:lstStyle>
          <a:p>
            <a:r>
              <a:rPr lang="en-GB" noProof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31480156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00" userDrawn="1">
          <p15:clr>
            <a:srgbClr val="FBAE40"/>
          </p15:clr>
        </p15:guide>
        <p15:guide id="4" pos="5534" userDrawn="1">
          <p15:clr>
            <a:srgbClr val="FBAE40"/>
          </p15:clr>
        </p15:guide>
        <p15:guide id="5" orient="horz" pos="327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. Process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94503" y="193623"/>
            <a:ext cx="8489928" cy="99589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3600" b="1" baseline="0">
                <a:solidFill>
                  <a:schemeClr val="tx1"/>
                </a:solidFill>
              </a:defRPr>
            </a:lvl1pPr>
            <a:lvl2pPr marL="308579" indent="0">
              <a:buNone/>
              <a:defRPr sz="945"/>
            </a:lvl2pPr>
            <a:lvl3pPr marL="617160" indent="0">
              <a:buNone/>
              <a:defRPr sz="810"/>
            </a:lvl3pPr>
            <a:lvl4pPr marL="925738" indent="0">
              <a:buNone/>
              <a:defRPr sz="675"/>
            </a:lvl4pPr>
            <a:lvl5pPr marL="1234319" indent="0">
              <a:buNone/>
              <a:defRPr sz="675"/>
            </a:lvl5pPr>
            <a:lvl6pPr marL="1542897" indent="0">
              <a:buNone/>
              <a:defRPr sz="675"/>
            </a:lvl6pPr>
            <a:lvl7pPr marL="1851476" indent="0">
              <a:buNone/>
              <a:defRPr sz="675"/>
            </a:lvl7pPr>
            <a:lvl8pPr marL="2160054" indent="0">
              <a:buNone/>
              <a:defRPr sz="675"/>
            </a:lvl8pPr>
            <a:lvl9pPr marL="2468637" indent="0">
              <a:buNone/>
              <a:defRPr sz="675"/>
            </a:lvl9pPr>
          </a:lstStyle>
          <a:p>
            <a:pPr lvl="0"/>
            <a:r>
              <a:rPr lang="en-GB" noProof="0"/>
              <a:t>Body slide title</a:t>
            </a:r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7A6B884-331F-40FA-8908-119224136FDB}"/>
              </a:ext>
            </a:extLst>
          </p:cNvPr>
          <p:cNvSpPr>
            <a:spLocks noGrp="1"/>
          </p:cNvSpPr>
          <p:nvPr>
            <p:ph type="dt" sz="half" idx="2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dd.mm.yyyy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749CABA-9FF3-45EA-9953-7B719CB699D9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Your text here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F271C0B-E7D3-474B-A483-3CBA7656076F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E99E1A0A-21A7-4FAE-A793-5A2D3147040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5200" y="2485079"/>
            <a:ext cx="1539000" cy="1944000"/>
          </a:xfrm>
          <a:prstGeom prst="rect">
            <a:avLst/>
          </a:prstGeom>
        </p:spPr>
        <p:txBody>
          <a:bodyPr lIns="0" tIns="0" rIns="0" bIns="0"/>
          <a:lstStyle>
            <a:lvl1pPr marL="72896" indent="-72896" algn="l" defTabSz="462947" rtl="0" eaLnBrk="1" latinLnBrk="0" hangingPunct="1">
              <a:lnSpc>
                <a:spcPct val="100000"/>
              </a:lnSpc>
              <a:buFont typeface="Arial" charset="0"/>
              <a:buChar char="•"/>
              <a:defRPr sz="1260" b="1">
                <a:solidFill>
                  <a:schemeClr val="tx1"/>
                </a:solidFill>
              </a:defRPr>
            </a:lvl1pPr>
            <a:lvl2pPr marL="0" indent="0">
              <a:lnSpc>
                <a:spcPts val="1350"/>
              </a:lnSpc>
              <a:buNone/>
              <a:defRPr lang="en-US" sz="1215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  <a:lvl3pPr>
              <a:buClr>
                <a:schemeClr val="bg1"/>
              </a:buClr>
              <a:defRPr sz="709">
                <a:solidFill>
                  <a:schemeClr val="bg1"/>
                </a:solidFill>
              </a:defRPr>
            </a:lvl3pPr>
          </a:lstStyle>
          <a:p>
            <a:pPr marL="72896" lvl="0" indent="-72896" algn="l" defTabSz="462947" rtl="0" eaLnBrk="1" latinLnBrk="0" hangingPunct="1">
              <a:lnSpc>
                <a:spcPts val="878"/>
              </a:lnSpc>
              <a:buFont typeface="Arial" charset="0"/>
              <a:buChar char="•"/>
            </a:pPr>
            <a:r>
              <a:rPr lang="en-GB" noProof="0"/>
              <a:t>Add text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45AA6742-9F2F-4918-BF6F-9E3480A4EF0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039978" y="2485080"/>
            <a:ext cx="1539000" cy="1944000"/>
          </a:xfrm>
          <a:prstGeom prst="rect">
            <a:avLst/>
          </a:prstGeom>
        </p:spPr>
        <p:txBody>
          <a:bodyPr lIns="0" tIns="0" rIns="0" bIns="0"/>
          <a:lstStyle>
            <a:lvl1pPr marL="72896" marR="0" indent="-72896" algn="l" defTabSz="462947" rtl="0" eaLnBrk="1" fontAlgn="auto" latinLnBrk="0" hangingPunct="1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260" b="1">
                <a:solidFill>
                  <a:schemeClr val="tx1"/>
                </a:solidFill>
              </a:defRPr>
            </a:lvl1pPr>
            <a:lvl2pPr marL="115719" indent="-115719">
              <a:lnSpc>
                <a:spcPts val="1440"/>
              </a:lnSpc>
              <a:buClr>
                <a:schemeClr val="bg1"/>
              </a:buClr>
              <a:defRPr lang="en-US" sz="1215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72896" marR="0" lvl="0" indent="-72896" algn="l" defTabSz="462947" rtl="0" eaLnBrk="1" fontAlgn="auto" latinLnBrk="0" hangingPunct="1">
              <a:lnSpc>
                <a:spcPts val="878"/>
              </a:lnSpc>
              <a:spcBef>
                <a:spcPts val="675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GB" noProof="0"/>
              <a:t>Add text</a:t>
            </a:r>
          </a:p>
          <a:p>
            <a:pPr marL="72896" lvl="0" indent="-72896" algn="l" defTabSz="462947" rtl="0" eaLnBrk="1" latinLnBrk="0" hangingPunct="1">
              <a:lnSpc>
                <a:spcPts val="878"/>
              </a:lnSpc>
              <a:buFont typeface="Arial" charset="0"/>
              <a:buChar char="•"/>
            </a:pPr>
            <a:endParaRPr lang="en-GB" noProof="0"/>
          </a:p>
        </p:txBody>
      </p:sp>
      <p:sp>
        <p:nvSpPr>
          <p:cNvPr id="25" name="Text Placeholder 23">
            <a:extLst>
              <a:ext uri="{FF2B5EF4-FFF2-40B4-BE49-F238E27FC236}">
                <a16:creationId xmlns:a16="http://schemas.microsoft.com/office/drawing/2014/main" id="{7BDD8BDC-55F6-445F-BB8F-0B0B11659A7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6700" y="1323729"/>
            <a:ext cx="1116000" cy="10044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688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215" smtClean="0">
                <a:solidFill>
                  <a:schemeClr val="lt1"/>
                </a:solidFill>
              </a:defRPr>
            </a:lvl2pPr>
            <a:lvl3pPr>
              <a:defRPr lang="en-US" sz="1215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462947"/>
            <a:r>
              <a:rPr lang="en-GB" noProof="0"/>
              <a:t>2014</a:t>
            </a:r>
          </a:p>
        </p:txBody>
      </p:sp>
      <p:sp>
        <p:nvSpPr>
          <p:cNvPr id="30" name="Text Placeholder 23">
            <a:extLst>
              <a:ext uri="{FF2B5EF4-FFF2-40B4-BE49-F238E27FC236}">
                <a16:creationId xmlns:a16="http://schemas.microsoft.com/office/drawing/2014/main" id="{E0A1D469-0219-42AE-9CC0-1B0250FA798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51478" y="1323729"/>
            <a:ext cx="1116000" cy="10044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688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215" smtClean="0">
                <a:solidFill>
                  <a:schemeClr val="lt1"/>
                </a:solidFill>
              </a:defRPr>
            </a:lvl2pPr>
            <a:lvl3pPr>
              <a:defRPr lang="en-US" sz="1215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462947"/>
            <a:r>
              <a:rPr lang="en-GB" noProof="0"/>
              <a:t>2015</a:t>
            </a:r>
          </a:p>
        </p:txBody>
      </p:sp>
      <p:sp>
        <p:nvSpPr>
          <p:cNvPr id="31" name="Text Placeholder 23">
            <a:extLst>
              <a:ext uri="{FF2B5EF4-FFF2-40B4-BE49-F238E27FC236}">
                <a16:creationId xmlns:a16="http://schemas.microsoft.com/office/drawing/2014/main" id="{1B2EF7DE-F447-4745-B047-DE4A135FFAF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83001" y="1323729"/>
            <a:ext cx="1116000" cy="10044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688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215" smtClean="0">
                <a:solidFill>
                  <a:schemeClr val="lt1"/>
                </a:solidFill>
              </a:defRPr>
            </a:lvl2pPr>
            <a:lvl3pPr>
              <a:defRPr lang="en-US" sz="1215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462947"/>
            <a:r>
              <a:rPr lang="en-GB" noProof="0"/>
              <a:t>2016</a:t>
            </a:r>
          </a:p>
        </p:txBody>
      </p:sp>
      <p:sp>
        <p:nvSpPr>
          <p:cNvPr id="32" name="Text Placeholder 23">
            <a:extLst>
              <a:ext uri="{FF2B5EF4-FFF2-40B4-BE49-F238E27FC236}">
                <a16:creationId xmlns:a16="http://schemas.microsoft.com/office/drawing/2014/main" id="{2ABB7415-911A-4811-BD51-934A2B46314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27495" y="1323729"/>
            <a:ext cx="1116000" cy="10044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688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215" smtClean="0">
                <a:solidFill>
                  <a:schemeClr val="lt1"/>
                </a:solidFill>
              </a:defRPr>
            </a:lvl2pPr>
            <a:lvl3pPr>
              <a:defRPr lang="en-US" sz="1215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462947"/>
            <a:r>
              <a:rPr lang="en-GB" noProof="0"/>
              <a:t>2017</a:t>
            </a:r>
          </a:p>
        </p:txBody>
      </p:sp>
      <p:sp>
        <p:nvSpPr>
          <p:cNvPr id="33" name="Text Placeholder 23">
            <a:extLst>
              <a:ext uri="{FF2B5EF4-FFF2-40B4-BE49-F238E27FC236}">
                <a16:creationId xmlns:a16="http://schemas.microsoft.com/office/drawing/2014/main" id="{E68BB7DA-B276-4035-8882-E5433B291A2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459018" y="1323729"/>
            <a:ext cx="1116000" cy="10044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688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215" smtClean="0">
                <a:solidFill>
                  <a:schemeClr val="lt1"/>
                </a:solidFill>
              </a:defRPr>
            </a:lvl2pPr>
            <a:lvl3pPr>
              <a:defRPr lang="en-US" sz="1215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462947"/>
            <a:r>
              <a:rPr lang="en-GB" noProof="0"/>
              <a:t>2018</a:t>
            </a:r>
          </a:p>
        </p:txBody>
      </p:sp>
      <p:sp>
        <p:nvSpPr>
          <p:cNvPr id="34" name="Text Placeholder 5">
            <a:extLst>
              <a:ext uri="{FF2B5EF4-FFF2-40B4-BE49-F238E27FC236}">
                <a16:creationId xmlns:a16="http://schemas.microsoft.com/office/drawing/2014/main" id="{7771BECE-587D-46BB-8C6B-825B51F7F2F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771501" y="2485080"/>
            <a:ext cx="1539000" cy="1944000"/>
          </a:xfrm>
          <a:prstGeom prst="rect">
            <a:avLst/>
          </a:prstGeom>
        </p:spPr>
        <p:txBody>
          <a:bodyPr lIns="0" tIns="0" rIns="0" bIns="0"/>
          <a:lstStyle>
            <a:lvl1pPr marL="72896" marR="0" indent="-72896" algn="l" defTabSz="462947" rtl="0" eaLnBrk="1" fontAlgn="auto" latinLnBrk="0" hangingPunct="1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260" b="1">
                <a:solidFill>
                  <a:schemeClr val="tx1"/>
                </a:solidFill>
              </a:defRPr>
            </a:lvl1pPr>
            <a:lvl2pPr marL="115719" indent="-115719">
              <a:lnSpc>
                <a:spcPts val="1440"/>
              </a:lnSpc>
              <a:buClr>
                <a:schemeClr val="bg1"/>
              </a:buClr>
              <a:defRPr lang="en-US" sz="1215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72896" marR="0" lvl="0" indent="-72896" algn="l" defTabSz="462947" rtl="0" eaLnBrk="1" fontAlgn="auto" latinLnBrk="0" hangingPunct="1">
              <a:lnSpc>
                <a:spcPts val="878"/>
              </a:lnSpc>
              <a:spcBef>
                <a:spcPts val="675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GB" noProof="0"/>
              <a:t>Add text</a:t>
            </a:r>
          </a:p>
          <a:p>
            <a:pPr marL="72896" lvl="0" indent="-72896" algn="l" defTabSz="462947" rtl="0" eaLnBrk="1" latinLnBrk="0" hangingPunct="1">
              <a:lnSpc>
                <a:spcPts val="878"/>
              </a:lnSpc>
              <a:buFont typeface="Arial" charset="0"/>
              <a:buChar char="•"/>
            </a:pPr>
            <a:endParaRPr lang="en-GB" noProof="0"/>
          </a:p>
        </p:txBody>
      </p:sp>
      <p:sp>
        <p:nvSpPr>
          <p:cNvPr id="35" name="Text Placeholder 5">
            <a:extLst>
              <a:ext uri="{FF2B5EF4-FFF2-40B4-BE49-F238E27FC236}">
                <a16:creationId xmlns:a16="http://schemas.microsoft.com/office/drawing/2014/main" id="{8BDD369A-B9CE-416F-B741-55AEEEDE457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515995" y="2485080"/>
            <a:ext cx="1539000" cy="1944000"/>
          </a:xfrm>
          <a:prstGeom prst="rect">
            <a:avLst/>
          </a:prstGeom>
        </p:spPr>
        <p:txBody>
          <a:bodyPr lIns="0" tIns="0" rIns="0" bIns="0"/>
          <a:lstStyle>
            <a:lvl1pPr marL="72896" marR="0" indent="-72896" algn="l" defTabSz="462947" rtl="0" eaLnBrk="1" fontAlgn="auto" latinLnBrk="0" hangingPunct="1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260" b="1">
                <a:solidFill>
                  <a:schemeClr val="tx1"/>
                </a:solidFill>
              </a:defRPr>
            </a:lvl1pPr>
            <a:lvl2pPr marL="115719" indent="-115719">
              <a:lnSpc>
                <a:spcPts val="1440"/>
              </a:lnSpc>
              <a:buClr>
                <a:schemeClr val="bg1"/>
              </a:buClr>
              <a:defRPr lang="en-US" sz="1215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72896" marR="0" lvl="0" indent="-72896" algn="l" defTabSz="462947" rtl="0" eaLnBrk="1" fontAlgn="auto" latinLnBrk="0" hangingPunct="1">
              <a:lnSpc>
                <a:spcPts val="878"/>
              </a:lnSpc>
              <a:spcBef>
                <a:spcPts val="675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GB" noProof="0"/>
              <a:t>Add text</a:t>
            </a:r>
          </a:p>
          <a:p>
            <a:pPr marL="72896" lvl="0" indent="-72896" algn="l" defTabSz="462947" rtl="0" eaLnBrk="1" latinLnBrk="0" hangingPunct="1">
              <a:lnSpc>
                <a:spcPts val="878"/>
              </a:lnSpc>
              <a:buFont typeface="Arial" charset="0"/>
              <a:buChar char="•"/>
            </a:pPr>
            <a:endParaRPr lang="en-GB" noProof="0"/>
          </a:p>
        </p:txBody>
      </p:sp>
      <p:sp>
        <p:nvSpPr>
          <p:cNvPr id="36" name="Text Placeholder 5">
            <a:extLst>
              <a:ext uri="{FF2B5EF4-FFF2-40B4-BE49-F238E27FC236}">
                <a16:creationId xmlns:a16="http://schemas.microsoft.com/office/drawing/2014/main" id="{6CA8D68E-DFEB-4770-879B-6474D0A7951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247518" y="2485080"/>
            <a:ext cx="1539000" cy="1944000"/>
          </a:xfrm>
          <a:prstGeom prst="rect">
            <a:avLst/>
          </a:prstGeom>
        </p:spPr>
        <p:txBody>
          <a:bodyPr lIns="0" tIns="0" rIns="0" bIns="0"/>
          <a:lstStyle>
            <a:lvl1pPr marL="72896" marR="0" indent="-72896" algn="l" defTabSz="462947" rtl="0" eaLnBrk="1" fontAlgn="auto" latinLnBrk="0" hangingPunct="1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260" b="1">
                <a:solidFill>
                  <a:schemeClr val="tx1"/>
                </a:solidFill>
              </a:defRPr>
            </a:lvl1pPr>
            <a:lvl2pPr marL="115719" indent="-115719">
              <a:lnSpc>
                <a:spcPts val="1440"/>
              </a:lnSpc>
              <a:buClr>
                <a:schemeClr val="bg1"/>
              </a:buClr>
              <a:defRPr lang="en-US" sz="1215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72896" marR="0" lvl="0" indent="-72896" algn="l" defTabSz="462947" rtl="0" eaLnBrk="1" fontAlgn="auto" latinLnBrk="0" hangingPunct="1">
              <a:lnSpc>
                <a:spcPts val="878"/>
              </a:lnSpc>
              <a:spcBef>
                <a:spcPts val="675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GB" noProof="0"/>
              <a:t>Add text</a:t>
            </a:r>
          </a:p>
          <a:p>
            <a:pPr marL="72896" lvl="0" indent="-72896" algn="l" defTabSz="462947" rtl="0" eaLnBrk="1" latinLnBrk="0" hangingPunct="1">
              <a:lnSpc>
                <a:spcPts val="878"/>
              </a:lnSpc>
              <a:buFont typeface="Arial" charset="0"/>
              <a:buChar char="•"/>
            </a:pPr>
            <a:endParaRPr lang="en-GB" noProof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B620CA16-3655-4C72-80D5-0F4D2DA82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4340831"/>
            <a:ext cx="2139677" cy="771121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534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. Process slide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9F47391-4AC0-4F7E-BFA1-6D69FD7843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78800" y="4848631"/>
            <a:ext cx="2057400" cy="172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1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FEF0705C-E100-4768-B5FA-237B27E15CFD}"/>
              </a:ext>
            </a:extLst>
          </p:cNvPr>
          <p:cNvSpPr>
            <a:spLocks noGrp="1"/>
          </p:cNvSpPr>
          <p:nvPr>
            <p:ph type="dt" sz="half" idx="25"/>
          </p:nvPr>
        </p:nvSpPr>
        <p:spPr>
          <a:xfrm>
            <a:off x="6678800" y="4672741"/>
            <a:ext cx="2057400" cy="1758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10" baseline="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dd.mm.yyyy</a:t>
            </a:r>
          </a:p>
        </p:txBody>
      </p:sp>
      <p:sp>
        <p:nvSpPr>
          <p:cNvPr id="17" name="Alatunnisteen paikkamerkki 1">
            <a:extLst>
              <a:ext uri="{FF2B5EF4-FFF2-40B4-BE49-F238E27FC236}">
                <a16:creationId xmlns:a16="http://schemas.microsoft.com/office/drawing/2014/main" id="{84C2D171-9BD9-4BE0-A001-56E7273902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849200"/>
            <a:ext cx="3086100" cy="17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1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Your text here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64" y="194192"/>
            <a:ext cx="8497093" cy="113668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3600" b="1" baseline="0">
                <a:solidFill>
                  <a:schemeClr val="tx1"/>
                </a:solidFill>
              </a:defRPr>
            </a:lvl1pPr>
            <a:lvl2pPr marL="308579" indent="0">
              <a:buNone/>
              <a:defRPr sz="945"/>
            </a:lvl2pPr>
            <a:lvl3pPr marL="617160" indent="0">
              <a:buNone/>
              <a:defRPr sz="810"/>
            </a:lvl3pPr>
            <a:lvl4pPr marL="925738" indent="0">
              <a:buNone/>
              <a:defRPr sz="675"/>
            </a:lvl4pPr>
            <a:lvl5pPr marL="1234319" indent="0">
              <a:buNone/>
              <a:defRPr sz="675"/>
            </a:lvl5pPr>
            <a:lvl6pPr marL="1542897" indent="0">
              <a:buNone/>
              <a:defRPr sz="675"/>
            </a:lvl6pPr>
            <a:lvl7pPr marL="1851476" indent="0">
              <a:buNone/>
              <a:defRPr sz="675"/>
            </a:lvl7pPr>
            <a:lvl8pPr marL="2160054" indent="0">
              <a:buNone/>
              <a:defRPr sz="675"/>
            </a:lvl8pPr>
            <a:lvl9pPr marL="2468637" indent="0">
              <a:buNone/>
              <a:defRPr sz="675"/>
            </a:lvl9pPr>
          </a:lstStyle>
          <a:p>
            <a:pPr lvl="0"/>
            <a:r>
              <a:rPr lang="en-GB" noProof="0"/>
              <a:t>Body slide title</a:t>
            </a:r>
          </a:p>
        </p:txBody>
      </p:sp>
      <p:pic>
        <p:nvPicPr>
          <p:cNvPr id="18" name="Kuva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4340832"/>
            <a:ext cx="2223969" cy="771120"/>
          </a:xfrm>
          <a:prstGeom prst="rect">
            <a:avLst/>
          </a:prstGeom>
        </p:spPr>
      </p:pic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42E4D449-C1D6-47DA-A254-60F05CE069E3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294254" y="2484215"/>
            <a:ext cx="1539000" cy="1930017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17160" rtl="0" eaLnBrk="1" fontAlgn="auto" latinLnBrk="0" hangingPunct="1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260" b="1" smtClean="0"/>
            </a:lvl1pPr>
            <a:lvl2pPr marL="308579" indent="0">
              <a:buNone/>
              <a:defRPr sz="945"/>
            </a:lvl2pPr>
            <a:lvl3pPr marL="617160" indent="0">
              <a:buNone/>
              <a:defRPr sz="810"/>
            </a:lvl3pPr>
            <a:lvl4pPr marL="925738" indent="0">
              <a:buNone/>
              <a:defRPr sz="675"/>
            </a:lvl4pPr>
            <a:lvl5pPr marL="1234319" indent="0">
              <a:buNone/>
              <a:defRPr sz="675"/>
            </a:lvl5pPr>
            <a:lvl6pPr marL="1542897" indent="0">
              <a:buNone/>
              <a:defRPr sz="675"/>
            </a:lvl6pPr>
            <a:lvl7pPr marL="1851476" indent="0">
              <a:buNone/>
              <a:defRPr sz="675"/>
            </a:lvl7pPr>
            <a:lvl8pPr marL="2160054" indent="0">
              <a:buNone/>
              <a:defRPr sz="675"/>
            </a:lvl8pPr>
            <a:lvl9pPr marL="2468637" indent="0">
              <a:buNone/>
              <a:defRPr sz="675"/>
            </a:lvl9pPr>
          </a:lstStyle>
          <a:p>
            <a:pPr lvl="0"/>
            <a:r>
              <a:rPr lang="en-GB" noProof="0"/>
              <a:t>Point 1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1A7E35EB-44B0-4648-9265-EF51CE6B4F46}"/>
              </a:ext>
            </a:extLst>
          </p:cNvPr>
          <p:cNvSpPr>
            <a:spLocks noGrp="1"/>
          </p:cNvSpPr>
          <p:nvPr>
            <p:ph type="body" sz="half" idx="21" hasCustomPrompt="1"/>
          </p:nvPr>
        </p:nvSpPr>
        <p:spPr>
          <a:xfrm>
            <a:off x="2048379" y="2484216"/>
            <a:ext cx="1539000" cy="1944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17160" rtl="0" eaLnBrk="1" fontAlgn="auto" latinLnBrk="0" hangingPunct="1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260" b="1" smtClean="0"/>
            </a:lvl1pPr>
            <a:lvl2pPr marL="308579" indent="0">
              <a:buNone/>
              <a:defRPr sz="945"/>
            </a:lvl2pPr>
            <a:lvl3pPr marL="617160" indent="0">
              <a:buNone/>
              <a:defRPr sz="810"/>
            </a:lvl3pPr>
            <a:lvl4pPr marL="925738" indent="0">
              <a:buNone/>
              <a:defRPr sz="675"/>
            </a:lvl4pPr>
            <a:lvl5pPr marL="1234319" indent="0">
              <a:buNone/>
              <a:defRPr sz="675"/>
            </a:lvl5pPr>
            <a:lvl6pPr marL="1542897" indent="0">
              <a:buNone/>
              <a:defRPr sz="675"/>
            </a:lvl6pPr>
            <a:lvl7pPr marL="1851476" indent="0">
              <a:buNone/>
              <a:defRPr sz="675"/>
            </a:lvl7pPr>
            <a:lvl8pPr marL="2160054" indent="0">
              <a:buNone/>
              <a:defRPr sz="675"/>
            </a:lvl8pPr>
            <a:lvl9pPr marL="2468637" indent="0">
              <a:buNone/>
              <a:defRPr sz="675"/>
            </a:lvl9pPr>
          </a:lstStyle>
          <a:p>
            <a:pPr lvl="0"/>
            <a:r>
              <a:rPr lang="en-GB" noProof="0"/>
              <a:t>Point 2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1FBB48E0-7B7E-4895-B395-8894904862A2}"/>
              </a:ext>
            </a:extLst>
          </p:cNvPr>
          <p:cNvSpPr>
            <a:spLocks noGrp="1"/>
          </p:cNvSpPr>
          <p:nvPr>
            <p:ph type="body" sz="half" idx="22" hasCustomPrompt="1"/>
          </p:nvPr>
        </p:nvSpPr>
        <p:spPr>
          <a:xfrm>
            <a:off x="3788504" y="2484215"/>
            <a:ext cx="1539000" cy="1944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17160" rtl="0" eaLnBrk="1" fontAlgn="auto" latinLnBrk="0" hangingPunct="1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260" b="1" smtClean="0"/>
            </a:lvl1pPr>
            <a:lvl2pPr marL="308579" indent="0">
              <a:buNone/>
              <a:defRPr sz="945"/>
            </a:lvl2pPr>
            <a:lvl3pPr marL="617160" indent="0">
              <a:buNone/>
              <a:defRPr sz="810"/>
            </a:lvl3pPr>
            <a:lvl4pPr marL="925738" indent="0">
              <a:buNone/>
              <a:defRPr sz="675"/>
            </a:lvl4pPr>
            <a:lvl5pPr marL="1234319" indent="0">
              <a:buNone/>
              <a:defRPr sz="675"/>
            </a:lvl5pPr>
            <a:lvl6pPr marL="1542897" indent="0">
              <a:buNone/>
              <a:defRPr sz="675"/>
            </a:lvl6pPr>
            <a:lvl7pPr marL="1851476" indent="0">
              <a:buNone/>
              <a:defRPr sz="675"/>
            </a:lvl7pPr>
            <a:lvl8pPr marL="2160054" indent="0">
              <a:buNone/>
              <a:defRPr sz="675"/>
            </a:lvl8pPr>
            <a:lvl9pPr marL="2468637" indent="0">
              <a:buNone/>
              <a:defRPr sz="675"/>
            </a:lvl9pPr>
          </a:lstStyle>
          <a:p>
            <a:pPr lvl="0"/>
            <a:r>
              <a:rPr lang="en-GB" noProof="0"/>
              <a:t>Point 3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BBFA2B58-36BA-4DD9-853E-EC0410595452}"/>
              </a:ext>
            </a:extLst>
          </p:cNvPr>
          <p:cNvSpPr>
            <a:spLocks noGrp="1"/>
          </p:cNvSpPr>
          <p:nvPr>
            <p:ph type="body" sz="half" idx="23" hasCustomPrompt="1"/>
          </p:nvPr>
        </p:nvSpPr>
        <p:spPr>
          <a:xfrm>
            <a:off x="5519300" y="2484215"/>
            <a:ext cx="1539000" cy="1944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17160" rtl="0" eaLnBrk="1" fontAlgn="auto" latinLnBrk="0" hangingPunct="1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260" b="1" smtClean="0"/>
            </a:lvl1pPr>
            <a:lvl2pPr marL="308579" indent="0">
              <a:buNone/>
              <a:defRPr sz="945"/>
            </a:lvl2pPr>
            <a:lvl3pPr marL="617160" indent="0">
              <a:buNone/>
              <a:defRPr sz="810"/>
            </a:lvl3pPr>
            <a:lvl4pPr marL="925738" indent="0">
              <a:buNone/>
              <a:defRPr sz="675"/>
            </a:lvl4pPr>
            <a:lvl5pPr marL="1234319" indent="0">
              <a:buNone/>
              <a:defRPr sz="675"/>
            </a:lvl5pPr>
            <a:lvl6pPr marL="1542897" indent="0">
              <a:buNone/>
              <a:defRPr sz="675"/>
            </a:lvl6pPr>
            <a:lvl7pPr marL="1851476" indent="0">
              <a:buNone/>
              <a:defRPr sz="675"/>
            </a:lvl7pPr>
            <a:lvl8pPr marL="2160054" indent="0">
              <a:buNone/>
              <a:defRPr sz="675"/>
            </a:lvl8pPr>
            <a:lvl9pPr marL="2468637" indent="0">
              <a:buNone/>
              <a:defRPr sz="675"/>
            </a:lvl9pPr>
          </a:lstStyle>
          <a:p>
            <a:pPr lvl="0"/>
            <a:r>
              <a:rPr lang="en-GB" noProof="0"/>
              <a:t>Point 4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5CB4BC11-7E99-4469-8FA2-7A228A9BA904}"/>
              </a:ext>
            </a:extLst>
          </p:cNvPr>
          <p:cNvSpPr>
            <a:spLocks noGrp="1"/>
          </p:cNvSpPr>
          <p:nvPr>
            <p:ph type="body" sz="half" idx="24" hasCustomPrompt="1"/>
          </p:nvPr>
        </p:nvSpPr>
        <p:spPr>
          <a:xfrm>
            <a:off x="7245431" y="2484214"/>
            <a:ext cx="1539000" cy="1944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17160" rtl="0" eaLnBrk="1" fontAlgn="auto" latinLnBrk="0" hangingPunct="1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260" b="1" smtClean="0"/>
            </a:lvl1pPr>
            <a:lvl2pPr marL="308579" indent="0">
              <a:buNone/>
              <a:defRPr sz="945"/>
            </a:lvl2pPr>
            <a:lvl3pPr marL="617160" indent="0">
              <a:buNone/>
              <a:defRPr sz="810"/>
            </a:lvl3pPr>
            <a:lvl4pPr marL="925738" indent="0">
              <a:buNone/>
              <a:defRPr sz="675"/>
            </a:lvl4pPr>
            <a:lvl5pPr marL="1234319" indent="0">
              <a:buNone/>
              <a:defRPr sz="675"/>
            </a:lvl5pPr>
            <a:lvl6pPr marL="1542897" indent="0">
              <a:buNone/>
              <a:defRPr sz="675"/>
            </a:lvl6pPr>
            <a:lvl7pPr marL="1851476" indent="0">
              <a:buNone/>
              <a:defRPr sz="675"/>
            </a:lvl7pPr>
            <a:lvl8pPr marL="2160054" indent="0">
              <a:buNone/>
              <a:defRPr sz="675"/>
            </a:lvl8pPr>
            <a:lvl9pPr marL="2468637" indent="0">
              <a:buNone/>
              <a:defRPr sz="675"/>
            </a:lvl9pPr>
          </a:lstStyle>
          <a:p>
            <a:pPr lvl="0"/>
            <a:r>
              <a:rPr lang="en-GB" noProof="0"/>
              <a:t>Point 4</a:t>
            </a:r>
          </a:p>
        </p:txBody>
      </p:sp>
      <p:sp>
        <p:nvSpPr>
          <p:cNvPr id="25" name="Text Placeholder 23">
            <a:extLst>
              <a:ext uri="{FF2B5EF4-FFF2-40B4-BE49-F238E27FC236}">
                <a16:creationId xmlns:a16="http://schemas.microsoft.com/office/drawing/2014/main" id="{969601EC-2E2E-4779-9A09-23B4CA415B1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5754" y="1325160"/>
            <a:ext cx="1116000" cy="10044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688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215" smtClean="0">
                <a:solidFill>
                  <a:schemeClr val="lt1"/>
                </a:solidFill>
              </a:defRPr>
            </a:lvl2pPr>
            <a:lvl3pPr>
              <a:defRPr lang="en-US" sz="1215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462947"/>
            <a:r>
              <a:rPr lang="en-GB" noProof="0"/>
              <a:t>1</a:t>
            </a:r>
          </a:p>
        </p:txBody>
      </p:sp>
      <p:sp>
        <p:nvSpPr>
          <p:cNvPr id="30" name="Text Placeholder 23">
            <a:extLst>
              <a:ext uri="{FF2B5EF4-FFF2-40B4-BE49-F238E27FC236}">
                <a16:creationId xmlns:a16="http://schemas.microsoft.com/office/drawing/2014/main" id="{AB03A13F-944D-442B-8ECF-B018F576A8C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59879" y="1325160"/>
            <a:ext cx="1116000" cy="10044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688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215" smtClean="0">
                <a:solidFill>
                  <a:schemeClr val="lt1"/>
                </a:solidFill>
              </a:defRPr>
            </a:lvl2pPr>
            <a:lvl3pPr>
              <a:defRPr lang="en-US" sz="1215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462947"/>
            <a:r>
              <a:rPr lang="en-GB" noProof="0"/>
              <a:t>2</a:t>
            </a:r>
          </a:p>
        </p:txBody>
      </p:sp>
      <p:sp>
        <p:nvSpPr>
          <p:cNvPr id="31" name="Text Placeholder 23">
            <a:extLst>
              <a:ext uri="{FF2B5EF4-FFF2-40B4-BE49-F238E27FC236}">
                <a16:creationId xmlns:a16="http://schemas.microsoft.com/office/drawing/2014/main" id="{FF19A0EB-1A33-42F9-ACF6-228372DA704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000004" y="1325160"/>
            <a:ext cx="1116000" cy="10044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688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215" smtClean="0">
                <a:solidFill>
                  <a:schemeClr val="lt1"/>
                </a:solidFill>
              </a:defRPr>
            </a:lvl2pPr>
            <a:lvl3pPr>
              <a:defRPr lang="en-US" sz="1215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462947"/>
            <a:r>
              <a:rPr lang="en-GB" noProof="0"/>
              <a:t>3</a:t>
            </a:r>
          </a:p>
        </p:txBody>
      </p:sp>
      <p:sp>
        <p:nvSpPr>
          <p:cNvPr id="32" name="Text Placeholder 23">
            <a:extLst>
              <a:ext uri="{FF2B5EF4-FFF2-40B4-BE49-F238E27FC236}">
                <a16:creationId xmlns:a16="http://schemas.microsoft.com/office/drawing/2014/main" id="{CDCE02D3-8251-4B19-8C98-548B0C3302E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30800" y="1325160"/>
            <a:ext cx="1116000" cy="10044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688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215" smtClean="0">
                <a:solidFill>
                  <a:schemeClr val="lt1"/>
                </a:solidFill>
              </a:defRPr>
            </a:lvl2pPr>
            <a:lvl3pPr>
              <a:defRPr lang="en-US" sz="1215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462947"/>
            <a:r>
              <a:rPr lang="en-GB" noProof="0"/>
              <a:t>4</a:t>
            </a:r>
          </a:p>
        </p:txBody>
      </p:sp>
      <p:sp>
        <p:nvSpPr>
          <p:cNvPr id="38" name="Text Placeholder 23">
            <a:extLst>
              <a:ext uri="{FF2B5EF4-FFF2-40B4-BE49-F238E27FC236}">
                <a16:creationId xmlns:a16="http://schemas.microsoft.com/office/drawing/2014/main" id="{A19D8F50-040F-421D-9ACB-B6F696D1ACE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456931" y="1325160"/>
            <a:ext cx="1116000" cy="10044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688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215" smtClean="0">
                <a:solidFill>
                  <a:schemeClr val="lt1"/>
                </a:solidFill>
              </a:defRPr>
            </a:lvl2pPr>
            <a:lvl3pPr>
              <a:defRPr lang="en-US" sz="1215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462947"/>
            <a:r>
              <a:rPr lang="en-GB" noProof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0120487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34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. Closing slide - Social media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3" y="0"/>
            <a:ext cx="9143997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58" noProof="0"/>
          </a:p>
        </p:txBody>
      </p:sp>
      <p:sp>
        <p:nvSpPr>
          <p:cNvPr id="12" name="Otsikko 1"/>
          <p:cNvSpPr txBox="1">
            <a:spLocks/>
          </p:cNvSpPr>
          <p:nvPr userDrawn="1"/>
        </p:nvSpPr>
        <p:spPr>
          <a:xfrm>
            <a:off x="3717368" y="3568351"/>
            <a:ext cx="1709289" cy="364352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 defTabSz="457200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600" b="1" kern="1200" spc="-100">
                <a:solidFill>
                  <a:srgbClr val="FFFFFF"/>
                </a:solidFill>
                <a:latin typeface="+mj-lt"/>
                <a:ea typeface="ＭＳ Ｐゴシック" charset="0"/>
                <a:cs typeface="MS PGothic" pitchFamily="34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9pPr>
          </a:lstStyle>
          <a:p>
            <a:pPr algn="ctr"/>
            <a:r>
              <a:rPr lang="en-GB" sz="1620" spc="0" baseline="0" noProof="0">
                <a:solidFill>
                  <a:schemeClr val="tx1"/>
                </a:solidFill>
                <a:latin typeface="Arial"/>
                <a:cs typeface="Arial"/>
              </a:rPr>
              <a:t>aalto.fi</a:t>
            </a:r>
          </a:p>
        </p:txBody>
      </p:sp>
      <p:sp>
        <p:nvSpPr>
          <p:cNvPr id="16" name="Tekstin paikkamerkki 2">
            <a:extLst>
              <a:ext uri="{FF2B5EF4-FFF2-40B4-BE49-F238E27FC236}">
                <a16:creationId xmlns:a16="http://schemas.microsoft.com/office/drawing/2014/main" id="{B67CF44B-9D5D-46DC-B676-986416FB8384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1576400" y="1364654"/>
            <a:ext cx="5995987" cy="1306097"/>
          </a:xfrm>
          <a:prstGeom prst="rect">
            <a:avLst/>
          </a:prstGeom>
        </p:spPr>
        <p:txBody>
          <a:bodyPr anchor="b" anchorCtr="0"/>
          <a:lstStyle>
            <a:lvl1pPr marL="0" indent="0" algn="ctr">
              <a:lnSpc>
                <a:spcPct val="100000"/>
              </a:lnSpc>
              <a:buNone/>
              <a:defRPr sz="3600" b="1">
                <a:solidFill>
                  <a:schemeClr val="tx1"/>
                </a:solidFill>
                <a:latin typeface="+mj-lt"/>
              </a:defRPr>
            </a:lvl1pPr>
            <a:lvl2pPr marL="308579" indent="0">
              <a:buNone/>
              <a:defRPr/>
            </a:lvl2pPr>
          </a:lstStyle>
          <a:p>
            <a:pPr lvl="0"/>
            <a:r>
              <a:rPr lang="en-GB" noProof="0"/>
              <a:t>Add text</a:t>
            </a:r>
          </a:p>
        </p:txBody>
      </p:sp>
      <p:pic>
        <p:nvPicPr>
          <p:cNvPr id="13" name="Picture 28">
            <a:hlinkClick r:id="rId2"/>
            <a:extLst>
              <a:ext uri="{FF2B5EF4-FFF2-40B4-BE49-F238E27FC236}">
                <a16:creationId xmlns:a16="http://schemas.microsoft.com/office/drawing/2014/main" id="{5284262C-C2D5-4453-B8BC-00790F87D7C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72065" y="2711275"/>
            <a:ext cx="419100" cy="377190"/>
          </a:xfrm>
          <a:prstGeom prst="rect">
            <a:avLst/>
          </a:prstGeom>
        </p:spPr>
      </p:pic>
      <p:pic>
        <p:nvPicPr>
          <p:cNvPr id="15" name="Picture 29">
            <a:hlinkClick r:id="rId4"/>
            <a:extLst>
              <a:ext uri="{FF2B5EF4-FFF2-40B4-BE49-F238E27FC236}">
                <a16:creationId xmlns:a16="http://schemas.microsoft.com/office/drawing/2014/main" id="{9CE1E98B-1874-4067-9E25-89D32258E38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86316" y="2711275"/>
            <a:ext cx="419100" cy="377190"/>
          </a:xfrm>
          <a:prstGeom prst="rect">
            <a:avLst/>
          </a:prstGeom>
        </p:spPr>
      </p:pic>
      <p:pic>
        <p:nvPicPr>
          <p:cNvPr id="17" name="Picture 30">
            <a:hlinkClick r:id="rId6"/>
            <a:extLst>
              <a:ext uri="{FF2B5EF4-FFF2-40B4-BE49-F238E27FC236}">
                <a16:creationId xmlns:a16="http://schemas.microsoft.com/office/drawing/2014/main" id="{03D56954-72D2-4A03-95BF-11F0166ED252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00567" y="2711275"/>
            <a:ext cx="419100" cy="377190"/>
          </a:xfrm>
          <a:prstGeom prst="rect">
            <a:avLst/>
          </a:prstGeom>
        </p:spPr>
      </p:pic>
      <p:pic>
        <p:nvPicPr>
          <p:cNvPr id="18" name="Picture 31">
            <a:hlinkClick r:id="rId8"/>
            <a:extLst>
              <a:ext uri="{FF2B5EF4-FFF2-40B4-BE49-F238E27FC236}">
                <a16:creationId xmlns:a16="http://schemas.microsoft.com/office/drawing/2014/main" id="{74514C72-90D5-418C-8FAD-9D2727BEB312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14818" y="2711275"/>
            <a:ext cx="419100" cy="377190"/>
          </a:xfrm>
          <a:prstGeom prst="rect">
            <a:avLst/>
          </a:prstGeom>
        </p:spPr>
      </p:pic>
      <p:pic>
        <p:nvPicPr>
          <p:cNvPr id="19" name="Picture 32">
            <a:hlinkClick r:id="rId10"/>
            <a:extLst>
              <a:ext uri="{FF2B5EF4-FFF2-40B4-BE49-F238E27FC236}">
                <a16:creationId xmlns:a16="http://schemas.microsoft.com/office/drawing/2014/main" id="{43930482-D4AE-4EC0-8DB4-CD352BEC26D6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29069" y="2696011"/>
            <a:ext cx="419100" cy="377190"/>
          </a:xfrm>
          <a:prstGeom prst="rect">
            <a:avLst/>
          </a:prstGeom>
        </p:spPr>
      </p:pic>
      <p:pic>
        <p:nvPicPr>
          <p:cNvPr id="20" name="Picture 33">
            <a:hlinkClick r:id="rId12"/>
            <a:extLst>
              <a:ext uri="{FF2B5EF4-FFF2-40B4-BE49-F238E27FC236}">
                <a16:creationId xmlns:a16="http://schemas.microsoft.com/office/drawing/2014/main" id="{2A959AF2-BF42-4587-9A18-C7985167B2B3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43319" y="2696011"/>
            <a:ext cx="419100" cy="377190"/>
          </a:xfrm>
          <a:prstGeom prst="rect">
            <a:avLst/>
          </a:prstGeom>
        </p:spPr>
      </p:pic>
      <p:pic>
        <p:nvPicPr>
          <p:cNvPr id="4" name="Kuva 3">
            <a:extLst>
              <a:ext uri="{FF2B5EF4-FFF2-40B4-BE49-F238E27FC236}">
                <a16:creationId xmlns:a16="http://schemas.microsoft.com/office/drawing/2014/main" id="{574702AC-E692-4A21-A16A-1B10D07557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" y="3592167"/>
            <a:ext cx="1911013" cy="150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4277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 Body slide - 1 wid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92330" y="28438"/>
            <a:ext cx="8492897" cy="99957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Body slide title 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292330" y="1241468"/>
            <a:ext cx="8492897" cy="304946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100" b="1" baseline="0">
                <a:solidFill>
                  <a:schemeClr val="tx1"/>
                </a:solidFill>
              </a:defRPr>
            </a:lvl1pPr>
            <a:lvl2pPr marL="628650" indent="-271463">
              <a:buFont typeface="Arial" panose="020B0604020202020204" pitchFamily="34" charset="0"/>
              <a:buChar char="•"/>
              <a:defRPr sz="2100"/>
            </a:lvl2pPr>
            <a:lvl3pPr marL="804863" indent="-176213">
              <a:buFont typeface="Arial" panose="020B0604020202020204" pitchFamily="34" charset="0"/>
              <a:buChar char="•"/>
              <a:defRPr sz="16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Your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C366827-B13F-41D2-9BB1-86D6952FE74F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GB" noProof="0"/>
              <a:t>dd.mm.yyyy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B081CECA-2419-49BC-A865-E26F838DFBF9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 noProof="0"/>
              <a:t>Your text here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5CA6814-F1E3-4289-929D-E2AEACCAF6C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6" name="Kuva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4284505"/>
            <a:ext cx="2223969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4194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pos="5534" userDrawn="1">
          <p15:clr>
            <a:srgbClr val="FBAE40"/>
          </p15:clr>
        </p15:guide>
        <p15:guide id="5" orient="horz" pos="327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  <p15:guide id="8" orient="horz" pos="849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. Body slide - 2 text column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92882" y="26955"/>
            <a:ext cx="8497093" cy="1016294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Body slide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287339" y="1347789"/>
            <a:ext cx="4150122" cy="2936212"/>
          </a:xfrm>
          <a:prstGeom prst="rect">
            <a:avLst/>
          </a:prstGeom>
        </p:spPr>
        <p:txBody>
          <a:bodyPr lIns="0" tIns="0" rIns="0" bIns="0"/>
          <a:lstStyle>
            <a:lvl1pPr marL="342900" marR="0" indent="-34290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100" b="1" baseline="0">
                <a:solidFill>
                  <a:schemeClr val="tx1"/>
                </a:solidFill>
              </a:defRPr>
            </a:lvl1pPr>
            <a:lvl2pPr marL="628650" indent="-285750">
              <a:buFont typeface="Arial" panose="020B0604020202020204" pitchFamily="34" charset="0"/>
              <a:buChar char="•"/>
              <a:defRPr sz="2100"/>
            </a:lvl2pPr>
            <a:lvl3pPr marL="804863" indent="-176213">
              <a:buFont typeface="Arial" panose="020B0604020202020204" pitchFamily="34" charset="0"/>
              <a:buChar char="•"/>
              <a:defRPr sz="16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Your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2" hasCustomPrompt="1"/>
          </p:nvPr>
        </p:nvSpPr>
        <p:spPr>
          <a:xfrm>
            <a:off x="4706541" y="1347789"/>
            <a:ext cx="4078684" cy="2936212"/>
          </a:xfrm>
          <a:prstGeom prst="rect">
            <a:avLst/>
          </a:prstGeom>
        </p:spPr>
        <p:txBody>
          <a:bodyPr lIns="0" tIns="0" rIns="0" bIns="0"/>
          <a:lstStyle>
            <a:lvl1pPr marL="342900" marR="0" indent="-34290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100" b="1" baseline="0">
                <a:solidFill>
                  <a:schemeClr val="tx1"/>
                </a:solidFill>
              </a:defRPr>
            </a:lvl1pPr>
            <a:lvl2pPr marL="628650" indent="-285750">
              <a:buFont typeface="Arial" panose="020B0604020202020204" pitchFamily="34" charset="0"/>
              <a:buChar char="•"/>
              <a:defRPr sz="2100"/>
            </a:lvl2pPr>
            <a:lvl3pPr marL="804863" indent="-176213">
              <a:buFont typeface="Arial" panose="020B0604020202020204" pitchFamily="34" charset="0"/>
              <a:buChar char="•"/>
              <a:defRPr sz="16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Your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ACE9B33-D0C7-4AF1-A02A-1559773A78AC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GB" noProof="0"/>
              <a:t>dd.mm.yyyy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F7430A1-7AEB-4722-97B3-51719F60574B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GB" noProof="0"/>
              <a:t>Your text here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5B56DD1-CE07-4F8B-9EEB-5CFC86C5CCF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9" name="Kuva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4284505"/>
            <a:ext cx="2223969" cy="85680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4" pos="5534" userDrawn="1">
          <p15:clr>
            <a:srgbClr val="FBAE40"/>
          </p15:clr>
        </p15:guide>
        <p15:guide id="5" orient="horz" pos="327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  <p15:guide id="8" pos="181" userDrawn="1">
          <p15:clr>
            <a:srgbClr val="FBAE40"/>
          </p15:clr>
        </p15:guide>
        <p15:guide id="9" orient="horz" pos="849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. Body slide - Black text -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710795" y="0"/>
            <a:ext cx="4433207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>
                <a:solidFill>
                  <a:schemeClr val="bg1">
                    <a:lumMod val="85000"/>
                    <a:alpha val="62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 noProof="0"/>
              <a:t>Click icon to add image</a:t>
            </a:r>
            <a:br>
              <a:rPr lang="en-GB" noProof="0"/>
            </a:br>
            <a:br>
              <a:rPr lang="en-GB" noProof="0"/>
            </a:br>
            <a:r>
              <a:rPr lang="en-GB" noProof="0"/>
              <a:t>Fit the image to frame </a:t>
            </a:r>
            <a:br>
              <a:rPr lang="en-GB" noProof="0"/>
            </a:br>
            <a:r>
              <a:rPr lang="en-GB" noProof="0"/>
              <a:t>by choosing: </a:t>
            </a:r>
            <a:br>
              <a:rPr lang="en-GB" noProof="0"/>
            </a:br>
            <a:r>
              <a:rPr lang="en-GB" noProof="0"/>
              <a:t>crop&gt;fit / rajaa&gt;sovita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87340" y="1358537"/>
            <a:ext cx="4052221" cy="2925463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2100" b="1" smtClean="0"/>
            </a:lvl1pPr>
            <a:lvl2pPr marL="342900" indent="0">
              <a:buFontTx/>
              <a:buNone/>
              <a:defRPr sz="2100"/>
            </a:lvl2pPr>
            <a:lvl3pPr marL="628650" indent="0">
              <a:buFontTx/>
              <a:buNone/>
              <a:defRPr sz="16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Your text here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40" y="34800"/>
            <a:ext cx="4052221" cy="10414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Body slide title</a:t>
            </a:r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GB" noProof="0"/>
              <a:t>dd.mm.yyyy</a:t>
            </a:r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 noProof="0"/>
              <a:t>Your text here</a:t>
            </a:r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12" name="Kuva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4284505"/>
            <a:ext cx="2223969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5155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. Divider -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A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1013" noProof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710795" y="0"/>
            <a:ext cx="4433207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1" baseline="0">
                <a:solidFill>
                  <a:schemeClr val="bg1">
                    <a:alpha val="62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 noProof="0"/>
              <a:t>Click icon to add image.</a:t>
            </a:r>
            <a:br>
              <a:rPr lang="en-GB" noProof="0"/>
            </a:br>
            <a:br>
              <a:rPr lang="en-GB" noProof="0"/>
            </a:br>
            <a:r>
              <a:rPr lang="en-GB" noProof="0"/>
              <a:t>Fit the image to frame </a:t>
            </a:r>
            <a:br>
              <a:rPr lang="en-GB" noProof="0"/>
            </a:br>
            <a:r>
              <a:rPr lang="en-GB" noProof="0"/>
              <a:t>by choosing: </a:t>
            </a:r>
            <a:br>
              <a:rPr lang="en-GB" noProof="0"/>
            </a:br>
            <a:r>
              <a:rPr lang="en-GB" noProof="0"/>
              <a:t>crop&gt;fit / rajaa&gt;sovita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4E326D0-D397-4DCF-88BA-ADD90C3D5C3E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dd.mm.yyyy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B124AD7-04E5-4E26-A7E3-6E499B81497F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Your text here</a:t>
            </a:r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439BEBFE-6A3C-4862-B3C0-DF2EC5E8C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3CC9C0A2-E518-4F61-BACC-25E3255118C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87338" y="519114"/>
            <a:ext cx="4218160" cy="376758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3300" b="1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Lorem ipsum dolor sit amet, consectetur adipiscing elit. Maecenas velit velit, consequat eget ullamcorper a, maximus ac ex.</a:t>
            </a: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4EA184CC-79FC-4591-8506-FA53767039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" y="4286701"/>
            <a:ext cx="2139679" cy="856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160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.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1066" y="0"/>
            <a:ext cx="9144000" cy="5143500"/>
          </a:xfrm>
          <a:prstGeom prst="rect">
            <a:avLst/>
          </a:prstGeom>
          <a:solidFill>
            <a:srgbClr val="FFA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noProof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755652" y="1759426"/>
            <a:ext cx="7669159" cy="1352265"/>
          </a:xfrm>
          <a:prstGeom prst="rect">
            <a:avLst/>
          </a:prstGeom>
        </p:spPr>
        <p:txBody>
          <a:bodyPr lIns="0" r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Divider – Headline</a:t>
            </a:r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37C6C481-D72C-4B89-AA19-AC91EB21FEF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dd.mm.yyyy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2A81A4FB-6563-4C02-8A9B-51D830F1EAB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Your text here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F6A7C93-158F-48BA-8E95-EC2109A4B4D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475A680E-0D33-4357-9C15-F76CB1A5E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" y="4286701"/>
            <a:ext cx="2139679" cy="856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5495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. Body slide -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40" y="28436"/>
            <a:ext cx="8497093" cy="10070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Body slide title </a:t>
            </a:r>
          </a:p>
        </p:txBody>
      </p:sp>
      <p:sp>
        <p:nvSpPr>
          <p:cNvPr id="6" name="Table Placeholder 12">
            <a:extLst>
              <a:ext uri="{FF2B5EF4-FFF2-40B4-BE49-F238E27FC236}">
                <a16:creationId xmlns:a16="http://schemas.microsoft.com/office/drawing/2014/main" id="{D90CC8CD-0F46-F240-AF4E-99DE2A9ECF91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287340" y="1208314"/>
            <a:ext cx="8497093" cy="307568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GB" noProof="0"/>
              <a:t>Click icon to add table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D4CDEE4-AFAC-4BB1-B02E-FDE939F20D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78800" y="4848630"/>
            <a:ext cx="2057400" cy="172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2C686F0-0C1B-46BD-9DE7-A93BAA6AC8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678800" y="4672741"/>
            <a:ext cx="2057400" cy="1758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dd.mm.yyyy</a:t>
            </a:r>
          </a:p>
        </p:txBody>
      </p:sp>
      <p:sp>
        <p:nvSpPr>
          <p:cNvPr id="9" name="Alatunnisteen paikkamerkki 1">
            <a:extLst>
              <a:ext uri="{FF2B5EF4-FFF2-40B4-BE49-F238E27FC236}">
                <a16:creationId xmlns:a16="http://schemas.microsoft.com/office/drawing/2014/main" id="{4338FCB4-9412-423F-84B9-91EDDBA250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849200"/>
            <a:ext cx="3086100" cy="17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Your text here</a:t>
            </a:r>
          </a:p>
        </p:txBody>
      </p:sp>
      <p:pic>
        <p:nvPicPr>
          <p:cNvPr id="10" name="Kuva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4284505"/>
            <a:ext cx="2223969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5641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00" userDrawn="1">
          <p15:clr>
            <a:srgbClr val="FBAE40"/>
          </p15:clr>
        </p15:guide>
        <p15:guide id="4" pos="5534" userDrawn="1">
          <p15:clr>
            <a:srgbClr val="FBAE40"/>
          </p15:clr>
        </p15:guide>
        <p15:guide id="5" orient="horz" pos="327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. Body slide -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40" y="28436"/>
            <a:ext cx="8497093" cy="10070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Body slide title 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D4CDEE4-AFAC-4BB1-B02E-FDE939F20D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78800" y="4848630"/>
            <a:ext cx="2057400" cy="172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2C686F0-0C1B-46BD-9DE7-A93BAA6AC8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678800" y="4672741"/>
            <a:ext cx="2057400" cy="1758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dd.mm.yyyy</a:t>
            </a:r>
          </a:p>
        </p:txBody>
      </p:sp>
      <p:sp>
        <p:nvSpPr>
          <p:cNvPr id="9" name="Alatunnisteen paikkamerkki 1">
            <a:extLst>
              <a:ext uri="{FF2B5EF4-FFF2-40B4-BE49-F238E27FC236}">
                <a16:creationId xmlns:a16="http://schemas.microsoft.com/office/drawing/2014/main" id="{4338FCB4-9412-423F-84B9-91EDDBA250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849200"/>
            <a:ext cx="3086100" cy="17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Your text here</a:t>
            </a:r>
          </a:p>
        </p:txBody>
      </p:sp>
      <p:pic>
        <p:nvPicPr>
          <p:cNvPr id="10" name="Kuva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4284505"/>
            <a:ext cx="2223969" cy="856800"/>
          </a:xfrm>
          <a:prstGeom prst="rect">
            <a:avLst/>
          </a:prstGeom>
        </p:spPr>
      </p:pic>
      <p:sp>
        <p:nvSpPr>
          <p:cNvPr id="12" name="Chart Placeholder 2">
            <a:extLst>
              <a:ext uri="{FF2B5EF4-FFF2-40B4-BE49-F238E27FC236}">
                <a16:creationId xmlns:a16="http://schemas.microsoft.com/office/drawing/2014/main" id="{261FB9DD-DF79-4A2D-9A4F-8E89C821BB9A}"/>
              </a:ext>
            </a:extLst>
          </p:cNvPr>
          <p:cNvSpPr>
            <a:spLocks noGrp="1"/>
          </p:cNvSpPr>
          <p:nvPr>
            <p:ph type="chart" sz="quarter" idx="12" hasCustomPrompt="1"/>
          </p:nvPr>
        </p:nvSpPr>
        <p:spPr>
          <a:xfrm>
            <a:off x="287340" y="1207808"/>
            <a:ext cx="8497093" cy="3076191"/>
          </a:xfrm>
          <a:prstGeom prst="rect">
            <a:avLst/>
          </a:prstGeom>
        </p:spPr>
        <p:txBody>
          <a:bodyPr/>
          <a:lstStyle>
            <a:lvl1pPr marL="0" marR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b="1">
                <a:solidFill>
                  <a:schemeClr val="tx1">
                    <a:alpha val="17000"/>
                  </a:schemeClr>
                </a:solidFill>
              </a:defRPr>
            </a:lvl1pPr>
          </a:lstStyle>
          <a:p>
            <a:r>
              <a:rPr lang="en-GB" noProof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1509523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00" userDrawn="1">
          <p15:clr>
            <a:srgbClr val="FBAE40"/>
          </p15:clr>
        </p15:guide>
        <p15:guide id="4" pos="5534" userDrawn="1">
          <p15:clr>
            <a:srgbClr val="FBAE40"/>
          </p15:clr>
        </p15:guide>
        <p15:guide id="5" orient="horz" pos="327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78800" y="4848630"/>
            <a:ext cx="2057400" cy="172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78800" y="4672741"/>
            <a:ext cx="2057400" cy="1758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dd.mm.yyyy</a:t>
            </a:r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1C150BC1-EEBC-48B9-AEAE-962A54F46F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849200"/>
            <a:ext cx="3086100" cy="17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Your text here</a:t>
            </a:r>
          </a:p>
        </p:txBody>
      </p:sp>
    </p:spTree>
    <p:extLst>
      <p:ext uri="{BB962C8B-B14F-4D97-AF65-F5344CB8AC3E}">
        <p14:creationId xmlns:p14="http://schemas.microsoft.com/office/powerpoint/2010/main" val="183375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50" r:id="rId2"/>
    <p:sldLayoutId id="2147483704" r:id="rId3"/>
    <p:sldLayoutId id="2147483707" r:id="rId4"/>
    <p:sldLayoutId id="2147483694" r:id="rId5"/>
    <p:sldLayoutId id="2147483695" r:id="rId6"/>
    <p:sldLayoutId id="2147483702" r:id="rId7"/>
    <p:sldLayoutId id="2147483701" r:id="rId8"/>
    <p:sldLayoutId id="2147483725" r:id="rId9"/>
    <p:sldLayoutId id="2147483691" r:id="rId10"/>
    <p:sldLayoutId id="2147483699" r:id="rId11"/>
    <p:sldLayoutId id="2147483679" r:id="rId1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32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78800" y="4848631"/>
            <a:ext cx="2057400" cy="172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1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78800" y="4672741"/>
            <a:ext cx="2057400" cy="1758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10" baseline="0">
                <a:solidFill>
                  <a:schemeClr val="tx1"/>
                </a:solidFill>
              </a:defRPr>
            </a:lvl1pPr>
          </a:lstStyle>
          <a:p>
            <a:r>
              <a:rPr lang="fi-FI"/>
              <a:t>dd.mm.yyyy</a:t>
            </a:r>
            <a:endParaRPr lang="en-US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1C150BC1-EEBC-48B9-AEAE-962A54F46F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849200"/>
            <a:ext cx="3086100" cy="17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10">
                <a:solidFill>
                  <a:schemeClr val="tx1"/>
                </a:solidFill>
              </a:defRPr>
            </a:lvl1pPr>
          </a:lstStyle>
          <a:p>
            <a:r>
              <a:rPr lang="fi-FI" err="1"/>
              <a:t>Your</a:t>
            </a:r>
            <a:r>
              <a:rPr lang="fi-FI"/>
              <a:t> text </a:t>
            </a:r>
            <a:r>
              <a:rPr lang="fi-FI" err="1"/>
              <a:t>here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3375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15" r:id="rId9"/>
    <p:sldLayoutId id="2147483726" r:id="rId10"/>
    <p:sldLayoutId id="2147483727" r:id="rId11"/>
    <p:sldLayoutId id="2147483728" r:id="rId12"/>
  </p:sldLayoutIdLst>
  <p:hf sldNum="0" hdr="0" ftr="0" dt="0"/>
  <p:txStyles>
    <p:titleStyle>
      <a:lvl1pPr algn="l" defTabSz="617160" rtl="0" eaLnBrk="1" latinLnBrk="0" hangingPunct="1">
        <a:lnSpc>
          <a:spcPct val="90000"/>
        </a:lnSpc>
        <a:spcBef>
          <a:spcPct val="0"/>
        </a:spcBef>
        <a:buNone/>
        <a:defRPr sz="297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292" indent="-154292" algn="l" defTabSz="617160" rtl="0" eaLnBrk="1" latinLnBrk="0" hangingPunct="1">
        <a:lnSpc>
          <a:spcPct val="90000"/>
        </a:lnSpc>
        <a:spcBef>
          <a:spcPts val="675"/>
        </a:spcBef>
        <a:buFont typeface="Arial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62870" indent="-154292" algn="l" defTabSz="617160" rtl="0" eaLnBrk="1" latinLnBrk="0" hangingPunct="1">
        <a:lnSpc>
          <a:spcPct val="90000"/>
        </a:lnSpc>
        <a:spcBef>
          <a:spcPts val="338"/>
        </a:spcBef>
        <a:buFont typeface="Arial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771444" indent="-154292" algn="l" defTabSz="617160" rtl="0" eaLnBrk="1" latinLnBrk="0" hangingPunct="1">
        <a:lnSpc>
          <a:spcPct val="90000"/>
        </a:lnSpc>
        <a:spcBef>
          <a:spcPts val="338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80027" indent="-154292" algn="l" defTabSz="617160" rtl="0" eaLnBrk="1" latinLnBrk="0" hangingPunct="1">
        <a:lnSpc>
          <a:spcPct val="90000"/>
        </a:lnSpc>
        <a:spcBef>
          <a:spcPts val="338"/>
        </a:spcBef>
        <a:buFont typeface="Arial"/>
        <a:buChar char="•"/>
        <a:defRPr sz="1215" kern="1200">
          <a:solidFill>
            <a:schemeClr val="tx1"/>
          </a:solidFill>
          <a:latin typeface="+mn-lt"/>
          <a:ea typeface="+mn-ea"/>
          <a:cs typeface="+mn-cs"/>
        </a:defRPr>
      </a:lvl4pPr>
      <a:lvl5pPr marL="1388606" indent="-154292" algn="l" defTabSz="617160" rtl="0" eaLnBrk="1" latinLnBrk="0" hangingPunct="1">
        <a:lnSpc>
          <a:spcPct val="90000"/>
        </a:lnSpc>
        <a:spcBef>
          <a:spcPts val="338"/>
        </a:spcBef>
        <a:buFont typeface="Arial"/>
        <a:buChar char="•"/>
        <a:defRPr sz="1215" kern="1200">
          <a:solidFill>
            <a:schemeClr val="tx1"/>
          </a:solidFill>
          <a:latin typeface="+mn-lt"/>
          <a:ea typeface="+mn-ea"/>
          <a:cs typeface="+mn-cs"/>
        </a:defRPr>
      </a:lvl5pPr>
      <a:lvl6pPr marL="1697189" indent="-154292" algn="l" defTabSz="617160" rtl="0" eaLnBrk="1" latinLnBrk="0" hangingPunct="1">
        <a:lnSpc>
          <a:spcPct val="90000"/>
        </a:lnSpc>
        <a:spcBef>
          <a:spcPts val="338"/>
        </a:spcBef>
        <a:buFont typeface="Arial"/>
        <a:buChar char="•"/>
        <a:defRPr sz="1215" kern="1200">
          <a:solidFill>
            <a:schemeClr val="tx1"/>
          </a:solidFill>
          <a:latin typeface="+mn-lt"/>
          <a:ea typeface="+mn-ea"/>
          <a:cs typeface="+mn-cs"/>
        </a:defRPr>
      </a:lvl6pPr>
      <a:lvl7pPr marL="2005763" indent="-154292" algn="l" defTabSz="617160" rtl="0" eaLnBrk="1" latinLnBrk="0" hangingPunct="1">
        <a:lnSpc>
          <a:spcPct val="90000"/>
        </a:lnSpc>
        <a:spcBef>
          <a:spcPts val="338"/>
        </a:spcBef>
        <a:buFont typeface="Arial"/>
        <a:buChar char="•"/>
        <a:defRPr sz="1215" kern="1200">
          <a:solidFill>
            <a:schemeClr val="tx1"/>
          </a:solidFill>
          <a:latin typeface="+mn-lt"/>
          <a:ea typeface="+mn-ea"/>
          <a:cs typeface="+mn-cs"/>
        </a:defRPr>
      </a:lvl7pPr>
      <a:lvl8pPr marL="2314345" indent="-154292" algn="l" defTabSz="617160" rtl="0" eaLnBrk="1" latinLnBrk="0" hangingPunct="1">
        <a:lnSpc>
          <a:spcPct val="90000"/>
        </a:lnSpc>
        <a:spcBef>
          <a:spcPts val="338"/>
        </a:spcBef>
        <a:buFont typeface="Arial"/>
        <a:buChar char="•"/>
        <a:defRPr sz="1215" kern="1200">
          <a:solidFill>
            <a:schemeClr val="tx1"/>
          </a:solidFill>
          <a:latin typeface="+mn-lt"/>
          <a:ea typeface="+mn-ea"/>
          <a:cs typeface="+mn-cs"/>
        </a:defRPr>
      </a:lvl8pPr>
      <a:lvl9pPr marL="2622924" indent="-154292" algn="l" defTabSz="617160" rtl="0" eaLnBrk="1" latinLnBrk="0" hangingPunct="1">
        <a:lnSpc>
          <a:spcPct val="90000"/>
        </a:lnSpc>
        <a:spcBef>
          <a:spcPts val="338"/>
        </a:spcBef>
        <a:buFont typeface="Arial"/>
        <a:buChar char="•"/>
        <a:defRPr sz="121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17160" rtl="0" eaLnBrk="1" latinLnBrk="0" hangingPunct="1">
        <a:defRPr sz="1215" kern="1200">
          <a:solidFill>
            <a:schemeClr val="tx1"/>
          </a:solidFill>
          <a:latin typeface="+mn-lt"/>
          <a:ea typeface="+mn-ea"/>
          <a:cs typeface="+mn-cs"/>
        </a:defRPr>
      </a:lvl1pPr>
      <a:lvl2pPr marL="308579" algn="l" defTabSz="617160" rtl="0" eaLnBrk="1" latinLnBrk="0" hangingPunct="1">
        <a:defRPr sz="1215" kern="1200">
          <a:solidFill>
            <a:schemeClr val="tx1"/>
          </a:solidFill>
          <a:latin typeface="+mn-lt"/>
          <a:ea typeface="+mn-ea"/>
          <a:cs typeface="+mn-cs"/>
        </a:defRPr>
      </a:lvl2pPr>
      <a:lvl3pPr marL="617160" algn="l" defTabSz="617160" rtl="0" eaLnBrk="1" latinLnBrk="0" hangingPunct="1">
        <a:defRPr sz="1215" kern="1200">
          <a:solidFill>
            <a:schemeClr val="tx1"/>
          </a:solidFill>
          <a:latin typeface="+mn-lt"/>
          <a:ea typeface="+mn-ea"/>
          <a:cs typeface="+mn-cs"/>
        </a:defRPr>
      </a:lvl3pPr>
      <a:lvl4pPr marL="925738" algn="l" defTabSz="617160" rtl="0" eaLnBrk="1" latinLnBrk="0" hangingPunct="1">
        <a:defRPr sz="1215" kern="1200">
          <a:solidFill>
            <a:schemeClr val="tx1"/>
          </a:solidFill>
          <a:latin typeface="+mn-lt"/>
          <a:ea typeface="+mn-ea"/>
          <a:cs typeface="+mn-cs"/>
        </a:defRPr>
      </a:lvl4pPr>
      <a:lvl5pPr marL="1234319" algn="l" defTabSz="617160" rtl="0" eaLnBrk="1" latinLnBrk="0" hangingPunct="1">
        <a:defRPr sz="1215" kern="1200">
          <a:solidFill>
            <a:schemeClr val="tx1"/>
          </a:solidFill>
          <a:latin typeface="+mn-lt"/>
          <a:ea typeface="+mn-ea"/>
          <a:cs typeface="+mn-cs"/>
        </a:defRPr>
      </a:lvl5pPr>
      <a:lvl6pPr marL="1542897" algn="l" defTabSz="617160" rtl="0" eaLnBrk="1" latinLnBrk="0" hangingPunct="1">
        <a:defRPr sz="1215" kern="1200">
          <a:solidFill>
            <a:schemeClr val="tx1"/>
          </a:solidFill>
          <a:latin typeface="+mn-lt"/>
          <a:ea typeface="+mn-ea"/>
          <a:cs typeface="+mn-cs"/>
        </a:defRPr>
      </a:lvl6pPr>
      <a:lvl7pPr marL="1851476" algn="l" defTabSz="617160" rtl="0" eaLnBrk="1" latinLnBrk="0" hangingPunct="1">
        <a:defRPr sz="1215" kern="1200">
          <a:solidFill>
            <a:schemeClr val="tx1"/>
          </a:solidFill>
          <a:latin typeface="+mn-lt"/>
          <a:ea typeface="+mn-ea"/>
          <a:cs typeface="+mn-cs"/>
        </a:defRPr>
      </a:lvl7pPr>
      <a:lvl8pPr marL="2160054" algn="l" defTabSz="617160" rtl="0" eaLnBrk="1" latinLnBrk="0" hangingPunct="1">
        <a:defRPr sz="1215" kern="1200">
          <a:solidFill>
            <a:schemeClr val="tx1"/>
          </a:solidFill>
          <a:latin typeface="+mn-lt"/>
          <a:ea typeface="+mn-ea"/>
          <a:cs typeface="+mn-cs"/>
        </a:defRPr>
      </a:lvl8pPr>
      <a:lvl9pPr marL="2468637" algn="l" defTabSz="617160" rtl="0" eaLnBrk="1" latinLnBrk="0" hangingPunct="1">
        <a:defRPr sz="1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1" userDrawn="1">
          <p15:clr>
            <a:srgbClr val="F26B43"/>
          </p15:clr>
        </p15:guide>
        <p15:guide id="3" orient="horz" pos="32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opiskelijapalvelut@aalto.fi" TargetMode="Externa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cs typeface="Arial"/>
              </a:rPr>
              <a:t>MA1 </a:t>
            </a:r>
            <a:r>
              <a:rPr lang="fi-FI" err="1">
                <a:cs typeface="Arial"/>
              </a:rPr>
              <a:t>Seminar</a:t>
            </a:r>
            <a:endParaRPr lang="fi-FI" err="1"/>
          </a:p>
        </p:txBody>
      </p:sp>
      <p:sp>
        <p:nvSpPr>
          <p:cNvPr id="3" name="Tekstin paikkamerkki 2"/>
          <p:cNvSpPr>
            <a:spLocks noGrp="1"/>
          </p:cNvSpPr>
          <p:nvPr>
            <p:ph type="body" sz="half" idx="2"/>
          </p:nvPr>
        </p:nvSpPr>
        <p:spPr/>
        <p:txBody>
          <a:bodyPr lIns="0" tIns="0" rIns="0" bIns="0" anchor="t"/>
          <a:lstStyle/>
          <a:p>
            <a:r>
              <a:rPr lang="fi-FI">
                <a:latin typeface="arial"/>
                <a:cs typeface="arial"/>
              </a:rPr>
              <a:t>Autumn 2023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11"/>
          </p:nvPr>
        </p:nvSpPr>
        <p:spPr/>
        <p:txBody>
          <a:bodyPr lIns="0" tIns="0" rIns="0" bIns="0" anchor="t"/>
          <a:lstStyle/>
          <a:p>
            <a:r>
              <a:rPr lang="fi-FI">
                <a:latin typeface="arial"/>
                <a:cs typeface="arial"/>
              </a:rPr>
              <a:t>Department of Film</a:t>
            </a:r>
            <a:endParaRPr lang="fi-FI">
              <a:cs typeface="arial"/>
            </a:endParaRPr>
          </a:p>
        </p:txBody>
      </p:sp>
      <p:sp>
        <p:nvSpPr>
          <p:cNvPr id="5" name="Tekstin paikkamerkki 4"/>
          <p:cNvSpPr>
            <a:spLocks noGrp="1"/>
          </p:cNvSpPr>
          <p:nvPr>
            <p:ph type="body" sz="half" idx="12"/>
          </p:nvPr>
        </p:nvSpPr>
        <p:spPr/>
        <p:txBody>
          <a:bodyPr lIns="0" tIns="0" rIns="0" bIns="0" anchor="t"/>
          <a:lstStyle/>
          <a:p>
            <a:r>
              <a:rPr lang="fi-FI">
                <a:latin typeface="arial"/>
                <a:cs typeface="arial"/>
              </a:rPr>
              <a:t>Aalto </a:t>
            </a:r>
            <a:r>
              <a:rPr lang="fi-FI" err="1">
                <a:latin typeface="arial"/>
                <a:cs typeface="arial"/>
              </a:rPr>
              <a:t>University</a:t>
            </a:r>
            <a:r>
              <a:rPr lang="fi-FI">
                <a:latin typeface="arial"/>
                <a:cs typeface="arial"/>
              </a:rPr>
              <a:t> School of </a:t>
            </a:r>
            <a:r>
              <a:rPr lang="fi-FI" err="1">
                <a:latin typeface="arial"/>
                <a:cs typeface="arial"/>
              </a:rPr>
              <a:t>Arts</a:t>
            </a:r>
            <a:r>
              <a:rPr lang="fi-FI">
                <a:latin typeface="arial"/>
                <a:cs typeface="arial"/>
              </a:rPr>
              <a:t>, Design and Architecture</a:t>
            </a:r>
            <a:endParaRPr lang="fi-FI"/>
          </a:p>
        </p:txBody>
      </p:sp>
      <p:sp>
        <p:nvSpPr>
          <p:cNvPr id="6" name="Kuvan paikkamerkki 5"/>
          <p:cNvSpPr>
            <a:spLocks noGrp="1"/>
          </p:cNvSpPr>
          <p:nvPr>
            <p:ph type="pic" idx="13"/>
          </p:nvPr>
        </p:nvSpPr>
        <p:spPr/>
      </p:sp>
      <p:cxnSp>
        <p:nvCxnSpPr>
          <p:cNvPr id="7" name="Suora yhdysviiva 6">
            <a:extLst>
              <a:ext uri="{FF2B5EF4-FFF2-40B4-BE49-F238E27FC236}">
                <a16:creationId xmlns:a16="http://schemas.microsoft.com/office/drawing/2014/main" id="{44D42085-CC57-854B-9151-3C66E83D17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442400" y="1588362"/>
            <a:ext cx="379683" cy="0"/>
          </a:xfrm>
          <a:prstGeom prst="line">
            <a:avLst/>
          </a:prstGeom>
          <a:ln w="571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0309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6A33786-C20C-8141-BA95-F28B41702BE9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r>
              <a:rPr lang="en-US" sz="1600">
                <a:cs typeface="Arial"/>
              </a:rPr>
              <a:t>Course Objective &amp; Info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E34AED-DCF3-D08D-76FD-87630E039E1C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 lIns="0" tIns="0" rIns="0" bIns="0" anchor="t"/>
          <a:lstStyle/>
          <a:p>
            <a:pPr marL="307975" indent="-307975"/>
            <a:r>
              <a:rPr lang="en-US" sz="1400">
                <a:cs typeface="Arial"/>
              </a:rPr>
              <a:t>The Master’s Thesis Seminar 1 is course that supports students to begin making connections between their artistic practice and the process of writing.</a:t>
            </a:r>
          </a:p>
          <a:p>
            <a:pPr marL="307975" indent="-307975"/>
            <a:r>
              <a:rPr lang="en-US" sz="1400">
                <a:cs typeface="Arial"/>
              </a:rPr>
              <a:t>The course is </a:t>
            </a:r>
            <a:r>
              <a:rPr lang="en-US" sz="1400" err="1">
                <a:cs typeface="Arial"/>
              </a:rPr>
              <a:t>organised</a:t>
            </a:r>
            <a:r>
              <a:rPr lang="en-US" sz="1400">
                <a:cs typeface="Arial"/>
              </a:rPr>
              <a:t> in contact teaching sessions, combined with assignments and peer work.</a:t>
            </a:r>
            <a:endParaRPr lang="en-US" sz="1400" b="0">
              <a:cs typeface="Arial"/>
            </a:endParaRPr>
          </a:p>
          <a:p>
            <a:pPr marL="307975" indent="-307975"/>
            <a:r>
              <a:rPr lang="en-US" sz="1400">
                <a:cs typeface="Arial"/>
              </a:rPr>
              <a:t>You are invited to share feedback in between the sessions.</a:t>
            </a:r>
            <a:endParaRPr lang="en-US" sz="1400" b="0">
              <a:cs typeface="Arial"/>
            </a:endParaRPr>
          </a:p>
          <a:p>
            <a:pPr marL="307975" indent="-307975"/>
            <a:r>
              <a:rPr lang="en-US" sz="1400">
                <a:cs typeface="Arial"/>
              </a:rPr>
              <a:t>Preferred channels of communication: Aalto email &amp; MyCourses</a:t>
            </a:r>
            <a:endParaRPr lang="en-US" sz="1400" b="0">
              <a:cs typeface="Arial"/>
            </a:endParaRPr>
          </a:p>
          <a:p>
            <a:pPr marL="307975" indent="-307975"/>
            <a:endParaRPr lang="en-US" sz="1440" b="0">
              <a:cs typeface="Arial"/>
            </a:endParaRPr>
          </a:p>
          <a:p>
            <a:pPr marL="307975" indent="-307975"/>
            <a:endParaRPr lang="en-US">
              <a:cs typeface="Arial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6DC738-FDCF-3F77-8CA4-A7CEDA357179}"/>
              </a:ext>
            </a:extLst>
          </p:cNvPr>
          <p:cNvSpPr>
            <a:spLocks noGrp="1"/>
          </p:cNvSpPr>
          <p:nvPr>
            <p:ph type="body" sz="half" idx="12"/>
          </p:nvPr>
        </p:nvSpPr>
        <p:spPr/>
        <p:txBody>
          <a:bodyPr lIns="0" tIns="0" rIns="0" bIns="0" anchor="t"/>
          <a:lstStyle/>
          <a:p>
            <a:pPr marL="307975" indent="-307975"/>
            <a:r>
              <a:rPr lang="en-US" sz="1400" err="1">
                <a:cs typeface="Arial"/>
              </a:rPr>
              <a:t>Tämä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kurssi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tukee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opiskelijoita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luomaan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yhteyksiä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taiteellisen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praktiikan</a:t>
            </a:r>
            <a:r>
              <a:rPr lang="en-US" sz="1400">
                <a:cs typeface="Arial"/>
              </a:rPr>
              <a:t> ja </a:t>
            </a:r>
            <a:r>
              <a:rPr lang="en-US" sz="1400" err="1">
                <a:cs typeface="Arial"/>
              </a:rPr>
              <a:t>kirjoittamisen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prosessin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välillä</a:t>
            </a:r>
            <a:r>
              <a:rPr lang="en-US" sz="1400">
                <a:cs typeface="Arial"/>
              </a:rPr>
              <a:t>. </a:t>
            </a:r>
          </a:p>
          <a:p>
            <a:pPr marL="307975" indent="-307975"/>
            <a:r>
              <a:rPr lang="en-US" sz="1400" err="1">
                <a:cs typeface="Arial"/>
              </a:rPr>
              <a:t>Kurssi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koostuu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lähiopetuksesta</a:t>
            </a:r>
            <a:r>
              <a:rPr lang="en-US" sz="1400">
                <a:cs typeface="Arial"/>
              </a:rPr>
              <a:t>, </a:t>
            </a:r>
            <a:r>
              <a:rPr lang="en-US" sz="1400" err="1">
                <a:cs typeface="Arial"/>
              </a:rPr>
              <a:t>tehtävistä</a:t>
            </a:r>
            <a:r>
              <a:rPr lang="en-US" sz="1400">
                <a:cs typeface="Arial"/>
              </a:rPr>
              <a:t> ja </a:t>
            </a:r>
            <a:r>
              <a:rPr lang="en-US" sz="1400" err="1">
                <a:cs typeface="Arial"/>
              </a:rPr>
              <a:t>vertaistyöskentelystä</a:t>
            </a:r>
            <a:endParaRPr lang="en-US" sz="1400">
              <a:cs typeface="Arial"/>
            </a:endParaRPr>
          </a:p>
          <a:p>
            <a:pPr marL="307975" indent="-307975"/>
            <a:r>
              <a:rPr lang="en-US" sz="1400" err="1">
                <a:cs typeface="Arial"/>
              </a:rPr>
              <a:t>Otamme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mielellämme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palautetta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vastaan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lähiopetuskerroilla</a:t>
            </a:r>
            <a:r>
              <a:rPr lang="en-US" sz="1400">
                <a:cs typeface="Arial"/>
              </a:rPr>
              <a:t> ja </a:t>
            </a:r>
            <a:r>
              <a:rPr lang="en-US" sz="1400" err="1">
                <a:cs typeface="Arial"/>
              </a:rPr>
              <a:t>niiden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välillä</a:t>
            </a:r>
            <a:endParaRPr lang="en-US" sz="1400">
              <a:cs typeface="Arial"/>
            </a:endParaRPr>
          </a:p>
          <a:p>
            <a:pPr marL="307975" indent="-307975"/>
            <a:r>
              <a:rPr lang="en-US" sz="1400" err="1">
                <a:cs typeface="Arial"/>
              </a:rPr>
              <a:t>Suositellut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yhteydenpitokanavat</a:t>
            </a:r>
            <a:r>
              <a:rPr lang="en-US" sz="1400">
                <a:cs typeface="Arial"/>
              </a:rPr>
              <a:t>: Aalto email &amp; MyCourses</a:t>
            </a:r>
          </a:p>
          <a:p>
            <a:pPr marL="0" indent="0">
              <a:buNone/>
            </a:pPr>
            <a:endParaRPr lang="en-US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6410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75BECEC-A2CA-EA0F-ABE8-E7CD1E64F7A4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r>
              <a:rPr lang="en-US">
                <a:cs typeface="Arial"/>
              </a:rPr>
              <a:t>Important Contact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59F1FC-8D2B-6F06-E21B-8E449989734C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 lIns="0" tIns="0" rIns="0" bIns="0" anchor="t"/>
          <a:lstStyle/>
          <a:p>
            <a:pPr marL="308039" indent="-308039"/>
            <a:r>
              <a:rPr lang="en-US">
                <a:cs typeface="Arial"/>
              </a:rPr>
              <a:t>Learning Services (LES)/ Student Services</a:t>
            </a:r>
          </a:p>
          <a:p>
            <a:pPr marL="308039" indent="-308039"/>
            <a:r>
              <a:rPr lang="en-US" sz="1260" b="0">
                <a:ea typeface="+mn-lt"/>
                <a:cs typeface="+mn-lt"/>
                <a:hlinkClick r:id="rId2"/>
              </a:rPr>
              <a:t>studentservices@aalto.fi</a:t>
            </a:r>
          </a:p>
          <a:p>
            <a:pPr marL="308039" indent="-308039"/>
            <a:r>
              <a:rPr lang="en-US" sz="1260" b="0">
                <a:ea typeface="+mn-lt"/>
                <a:cs typeface="+mn-lt"/>
              </a:rPr>
              <a:t>https://www.aalto.fi/en/services/learning-services</a:t>
            </a:r>
            <a:endParaRPr lang="en-US" sz="1260" b="0">
              <a:cs typeface="Arial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36B662-92F8-D5F3-1CAC-79304B9F9B60}"/>
              </a:ext>
            </a:extLst>
          </p:cNvPr>
          <p:cNvSpPr>
            <a:spLocks noGrp="1"/>
          </p:cNvSpPr>
          <p:nvPr>
            <p:ph type="body" sz="half" idx="12"/>
          </p:nvPr>
        </p:nvSpPr>
        <p:spPr/>
        <p:txBody>
          <a:bodyPr lIns="0" tIns="0" rIns="0" bIns="0" anchor="t"/>
          <a:lstStyle/>
          <a:p>
            <a:pPr marL="308039" indent="-308039"/>
            <a:r>
              <a:rPr lang="en-US" err="1">
                <a:cs typeface="Arial"/>
              </a:rPr>
              <a:t>Oppimispalvelut</a:t>
            </a:r>
            <a:r>
              <a:rPr lang="en-US">
                <a:cs typeface="Arial"/>
              </a:rPr>
              <a:t> (LES)/ Student Services</a:t>
            </a:r>
            <a:endParaRPr lang="en-US" b="0">
              <a:cs typeface="Arial"/>
            </a:endParaRPr>
          </a:p>
          <a:p>
            <a:pPr marL="308039" indent="-308039"/>
            <a:r>
              <a:rPr lang="en-US" sz="1260" b="0">
                <a:cs typeface="Arial"/>
                <a:hlinkClick r:id="rId2"/>
              </a:rPr>
              <a:t>opiskelijapalvelut@aalto.fi</a:t>
            </a:r>
            <a:endParaRPr lang="en-US" sz="1260" b="0">
              <a:cs typeface="Arial"/>
            </a:endParaRPr>
          </a:p>
          <a:p>
            <a:pPr marL="308039" indent="-308039"/>
            <a:r>
              <a:rPr lang="en-US" sz="1260" b="0">
                <a:ea typeface="+mn-lt"/>
                <a:cs typeface="+mn-lt"/>
              </a:rPr>
              <a:t>https://www.aalto.fi/fi/palvelut/oppimispalvelut</a:t>
            </a:r>
            <a:endParaRPr lang="en-US" sz="126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19073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E5C75EA-3F6B-A9E7-5874-90D59DE6E0E4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 lIns="0" tIns="0" rIns="0" bIns="0" anchor="t"/>
          <a:lstStyle/>
          <a:p>
            <a:r>
              <a:rPr lang="en-US">
                <a:cs typeface="Arial"/>
              </a:rPr>
              <a:t>Schedule of the day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60E49F-55F3-5570-B024-6F0D79BAEDB1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 lIns="0" tIns="0" rIns="0" bIns="0" anchor="t"/>
          <a:lstStyle/>
          <a:p>
            <a:r>
              <a:rPr lang="en-US" dirty="0">
                <a:cs typeface="Arial"/>
              </a:rPr>
              <a:t>15:00-16:00 Introducing the exercise</a:t>
            </a:r>
          </a:p>
          <a:p>
            <a:r>
              <a:rPr lang="en-US" dirty="0">
                <a:cs typeface="Arial"/>
              </a:rPr>
              <a:t>16:00-16:10 Break</a:t>
            </a:r>
          </a:p>
          <a:p>
            <a:r>
              <a:rPr lang="en-US" dirty="0">
                <a:cs typeface="Arial"/>
              </a:rPr>
              <a:t>16:10-17:00 Presenting the results</a:t>
            </a:r>
            <a:endParaRPr lang="en-US">
              <a:solidFill>
                <a:srgbClr val="000000"/>
              </a:solidFill>
              <a:highlight>
                <a:srgbClr val="FFFF00"/>
              </a:highlight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37268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E307273-145B-DEC6-A3C6-2B300BDFCB32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 lIns="0" tIns="0" rIns="0" bIns="0" anchor="t"/>
          <a:lstStyle/>
          <a:p>
            <a:r>
              <a:rPr lang="en-US" dirty="0">
                <a:cs typeface="Arial"/>
              </a:rPr>
              <a:t>Reading texts about films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EF92B4-4342-36A2-FC78-EF6C723EB760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292330" y="853279"/>
            <a:ext cx="8492897" cy="3049460"/>
          </a:xfrm>
        </p:spPr>
        <p:txBody>
          <a:bodyPr lIns="0" tIns="0" rIns="0" bIns="0" anchor="t"/>
          <a:lstStyle/>
          <a:p>
            <a:r>
              <a:rPr lang="en-US" dirty="0">
                <a:cs typeface="Arial"/>
              </a:rPr>
              <a:t>Working together in small groups, sharing ideas and responding to writing related questions and themes.</a:t>
            </a:r>
          </a:p>
          <a:p>
            <a:r>
              <a:rPr lang="en-US" dirty="0" err="1">
                <a:cs typeface="Arial"/>
              </a:rPr>
              <a:t>Työskennellään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pienryhmissä</a:t>
            </a:r>
            <a:r>
              <a:rPr lang="en-US" dirty="0">
                <a:cs typeface="Arial"/>
              </a:rPr>
              <a:t>. </a:t>
            </a:r>
            <a:r>
              <a:rPr lang="en-US" dirty="0" err="1">
                <a:cs typeface="Arial"/>
              </a:rPr>
              <a:t>Käsitellään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kirjoittamiseen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liittyviä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kysymyksiä</a:t>
            </a:r>
            <a:r>
              <a:rPr lang="en-US" dirty="0">
                <a:cs typeface="Arial"/>
              </a:rPr>
              <a:t> ja </a:t>
            </a:r>
            <a:r>
              <a:rPr lang="en-US" dirty="0" err="1">
                <a:cs typeface="Arial"/>
              </a:rPr>
              <a:t>teemoja</a:t>
            </a:r>
            <a:r>
              <a:rPr lang="en-US" dirty="0">
                <a:cs typeface="Arial"/>
              </a:rPr>
              <a:t>.</a:t>
            </a:r>
          </a:p>
          <a:p>
            <a:r>
              <a:rPr lang="en-US" dirty="0">
                <a:cs typeface="Arial"/>
              </a:rPr>
              <a:t>Groups will read the questions and write the group's responses, thoughts and comments on the paper. </a:t>
            </a:r>
          </a:p>
          <a:p>
            <a:r>
              <a:rPr lang="en-US" dirty="0" err="1">
                <a:cs typeface="Arial"/>
              </a:rPr>
              <a:t>Ryhmät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lukevat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kysymykset</a:t>
            </a:r>
            <a:r>
              <a:rPr lang="en-US" dirty="0">
                <a:cs typeface="Arial"/>
              </a:rPr>
              <a:t> ja </a:t>
            </a:r>
            <a:r>
              <a:rPr lang="en-US" dirty="0" err="1">
                <a:cs typeface="Arial"/>
              </a:rPr>
              <a:t>kirjoittavat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ryhmän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vastaukset</a:t>
            </a:r>
            <a:r>
              <a:rPr lang="en-US" dirty="0">
                <a:cs typeface="Arial"/>
              </a:rPr>
              <a:t>, </a:t>
            </a:r>
            <a:r>
              <a:rPr lang="en-US" dirty="0" err="1">
                <a:cs typeface="Arial"/>
              </a:rPr>
              <a:t>ajatukset</a:t>
            </a:r>
            <a:r>
              <a:rPr lang="en-US" dirty="0">
                <a:cs typeface="Arial"/>
              </a:rPr>
              <a:t> ja </a:t>
            </a:r>
            <a:r>
              <a:rPr lang="en-US" dirty="0" err="1">
                <a:cs typeface="Arial"/>
              </a:rPr>
              <a:t>kommentit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paperille</a:t>
            </a:r>
            <a:r>
              <a:rPr lang="en-US" dirty="0">
                <a:cs typeface="Arial"/>
              </a:rPr>
              <a:t>.</a:t>
            </a:r>
          </a:p>
          <a:p>
            <a:pPr marL="457200" indent="-457200">
              <a:buAutoNum type="arabicPeriod"/>
            </a:pPr>
            <a:endParaRPr lang="en-US">
              <a:cs typeface="Arial"/>
            </a:endParaRPr>
          </a:p>
          <a:p>
            <a:pPr marL="457200" indent="-457200">
              <a:buAutoNum type="arabicPeriod"/>
            </a:pPr>
            <a:endParaRPr lang="en-US">
              <a:cs typeface="Arial"/>
            </a:endParaRPr>
          </a:p>
          <a:p>
            <a:pPr marL="457200" indent="-457200">
              <a:buAutoNum type="arabicPeriod"/>
            </a:pPr>
            <a:endParaRPr lang="en-US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64751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C42A37C-5635-541E-4F8B-27E1DA8ECC01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 lIns="0" tIns="0" rIns="0" bIns="0" anchor="t"/>
          <a:lstStyle/>
          <a:p>
            <a:r>
              <a:rPr lang="en-US" dirty="0">
                <a:cs typeface="Arial"/>
              </a:rPr>
              <a:t>Texts of the day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F1BB8F-9C5F-3434-A75C-41C9B44DB832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 lIns="0" tIns="0" rIns="0" bIns="0" anchor="t"/>
          <a:lstStyle/>
          <a:p>
            <a:pPr marL="285750" indent="-285750">
              <a:buFont typeface="Arial"/>
              <a:buChar char="•"/>
            </a:pPr>
            <a:r>
              <a:rPr lang="en-US" sz="1800" b="0" dirty="0">
                <a:ea typeface="+mn-lt"/>
                <a:cs typeface="+mn-lt"/>
              </a:rPr>
              <a:t>Bodies at the border: Transnational co-produced TV drama and its gender politics in the pilots of ‘Bron/Broen’ and adaptations, ‘The Bridge’ and ‘The Tunnel’</a:t>
            </a:r>
            <a:endParaRPr lang="en-US" sz="1800" b="0"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sz="1800" b="0" dirty="0">
                <a:ea typeface="+mn-lt"/>
                <a:cs typeface="+mn-lt"/>
              </a:rPr>
              <a:t>The Melancholia of Class: A Manifesto for the Working Class</a:t>
            </a:r>
            <a:endParaRPr lang="en-US" sz="1800" b="0"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sz="1800" b="0" dirty="0">
                <a:ea typeface="+mn-lt"/>
                <a:cs typeface="+mn-lt"/>
              </a:rPr>
              <a:t>Rebecca Liu On Maggie Gyllenhaal’s ‘The Lost Daughter’ </a:t>
            </a:r>
            <a:endParaRPr lang="en-US" sz="1800" b="0"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sz="1800" b="0" dirty="0">
                <a:ea typeface="+mn-lt"/>
                <a:cs typeface="+mn-lt"/>
              </a:rPr>
              <a:t>The Revival of the Legendary Taiwanese Film Ghost Carnival (1994) Dancing Its Way Out of the Film Archive : Ruby HSIEH I-Hsuan</a:t>
            </a:r>
            <a:endParaRPr lang="en-US" sz="1800" b="0"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sz="1800" b="0" dirty="0">
                <a:ea typeface="+mn-lt"/>
                <a:cs typeface="+mn-lt"/>
              </a:rPr>
              <a:t>Filmmaking and Worldmaking: An Interview with the </a:t>
            </a:r>
            <a:r>
              <a:rPr lang="en-US" sz="1800" b="0" err="1">
                <a:ea typeface="+mn-lt"/>
                <a:cs typeface="+mn-lt"/>
              </a:rPr>
              <a:t>Karrabing</a:t>
            </a:r>
            <a:r>
              <a:rPr lang="en-US" sz="1800" b="0" dirty="0">
                <a:ea typeface="+mn-lt"/>
                <a:cs typeface="+mn-lt"/>
              </a:rPr>
              <a:t> Film Collective</a:t>
            </a:r>
            <a:br>
              <a:rPr lang="en-US" sz="1800" b="0" dirty="0">
                <a:ea typeface="+mn-lt"/>
                <a:cs typeface="+mn-lt"/>
              </a:rPr>
            </a:br>
            <a:r>
              <a:rPr lang="en-US" sz="1800" b="0" dirty="0">
                <a:ea typeface="+mn-lt"/>
                <a:cs typeface="+mn-lt"/>
              </a:rPr>
              <a:t>FORMAT: Presenting a filmmaking practice through conversation</a:t>
            </a:r>
            <a:endParaRPr lang="en-US" sz="1800" b="0" dirty="0"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en-US" sz="1200" b="0" dirty="0">
              <a:cs typeface="Arial"/>
            </a:endParaRPr>
          </a:p>
          <a:p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2448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C19DC75-C089-FB05-9D30-3FD1B969640C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 lIns="0" tIns="0" rIns="0" bIns="0" anchor="t"/>
          <a:lstStyle/>
          <a:p>
            <a:r>
              <a:rPr lang="en-US">
                <a:cs typeface="Arial"/>
              </a:rPr>
              <a:t>Questions and themes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265F97-6D08-A73D-08B0-5251FA5ED63A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253715" y="936410"/>
            <a:ext cx="8492897" cy="3049460"/>
          </a:xfrm>
        </p:spPr>
        <p:txBody>
          <a:bodyPr lIns="0" tIns="0" rIns="0" bIns="0" anchor="t"/>
          <a:lstStyle/>
          <a:p>
            <a:pPr marL="457200" indent="-457200">
              <a:buAutoNum type="arabicPeriod"/>
            </a:pPr>
            <a:r>
              <a:rPr lang="en-US" sz="2000" dirty="0">
                <a:cs typeface="Arial"/>
              </a:rPr>
              <a:t>What kind of structure there is in the text? / </a:t>
            </a:r>
            <a:r>
              <a:rPr lang="en-US" sz="2000" dirty="0" err="1">
                <a:cs typeface="Arial"/>
              </a:rPr>
              <a:t>Minkälainen</a:t>
            </a:r>
            <a:r>
              <a:rPr lang="en-US" sz="2000" dirty="0">
                <a:cs typeface="Arial"/>
              </a:rPr>
              <a:t> </a:t>
            </a:r>
            <a:r>
              <a:rPr lang="en-US" sz="2000" dirty="0" err="1">
                <a:cs typeface="Arial"/>
              </a:rPr>
              <a:t>rakenne</a:t>
            </a:r>
            <a:r>
              <a:rPr lang="en-US" sz="2000" dirty="0">
                <a:cs typeface="Arial"/>
              </a:rPr>
              <a:t> </a:t>
            </a:r>
            <a:r>
              <a:rPr lang="en-US" sz="2000" dirty="0" err="1">
                <a:cs typeface="Arial"/>
              </a:rPr>
              <a:t>tekstissä</a:t>
            </a:r>
            <a:r>
              <a:rPr lang="en-US" sz="2000" dirty="0">
                <a:cs typeface="Arial"/>
              </a:rPr>
              <a:t> on?</a:t>
            </a:r>
            <a:endParaRPr lang="en-US" sz="2000" b="0" dirty="0">
              <a:cs typeface="Arial"/>
            </a:endParaRPr>
          </a:p>
          <a:p>
            <a:pPr marL="457200" indent="-457200">
              <a:buAutoNum type="arabicPeriod"/>
            </a:pPr>
            <a:r>
              <a:rPr lang="en-US" sz="2000" dirty="0">
                <a:cs typeface="Arial"/>
              </a:rPr>
              <a:t>What is the intended audience and how does that affect the text? / Mille </a:t>
            </a:r>
            <a:r>
              <a:rPr lang="en-US" sz="2000" err="1">
                <a:cs typeface="Arial"/>
              </a:rPr>
              <a:t>yleisölle</a:t>
            </a:r>
            <a:r>
              <a:rPr lang="en-US" sz="2000" dirty="0">
                <a:cs typeface="Arial"/>
              </a:rPr>
              <a:t> </a:t>
            </a:r>
            <a:r>
              <a:rPr lang="en-US" sz="2000" err="1">
                <a:cs typeface="Arial"/>
              </a:rPr>
              <a:t>teksti</a:t>
            </a:r>
            <a:r>
              <a:rPr lang="en-US" sz="2000" dirty="0">
                <a:cs typeface="Arial"/>
              </a:rPr>
              <a:t> on </a:t>
            </a:r>
            <a:r>
              <a:rPr lang="en-US" sz="2000" err="1">
                <a:cs typeface="Arial"/>
              </a:rPr>
              <a:t>suunnattu</a:t>
            </a:r>
            <a:r>
              <a:rPr lang="en-US" sz="2000" dirty="0">
                <a:cs typeface="Arial"/>
              </a:rPr>
              <a:t> ja </a:t>
            </a:r>
            <a:r>
              <a:rPr lang="en-US" sz="2000" err="1">
                <a:cs typeface="Arial"/>
              </a:rPr>
              <a:t>miten</a:t>
            </a:r>
            <a:r>
              <a:rPr lang="en-US" sz="2000" dirty="0">
                <a:cs typeface="Arial"/>
              </a:rPr>
              <a:t> se </a:t>
            </a:r>
            <a:r>
              <a:rPr lang="en-US" sz="2000" err="1">
                <a:cs typeface="Arial"/>
              </a:rPr>
              <a:t>vaikuttaa</a:t>
            </a:r>
            <a:r>
              <a:rPr lang="en-US" sz="2000" dirty="0">
                <a:cs typeface="Arial"/>
              </a:rPr>
              <a:t> </a:t>
            </a:r>
            <a:r>
              <a:rPr lang="en-US" sz="2000" err="1">
                <a:cs typeface="Arial"/>
              </a:rPr>
              <a:t>tekstiin</a:t>
            </a:r>
            <a:r>
              <a:rPr lang="en-US" sz="2000" dirty="0">
                <a:cs typeface="Arial"/>
              </a:rPr>
              <a:t>? </a:t>
            </a:r>
          </a:p>
          <a:p>
            <a:pPr marL="457200" indent="-457200">
              <a:buAutoNum type="arabicPeriod"/>
            </a:pPr>
            <a:r>
              <a:rPr lang="en-US" sz="2000" dirty="0">
                <a:cs typeface="Arial"/>
              </a:rPr>
              <a:t>What is the relation of the author to the film? / </a:t>
            </a:r>
            <a:r>
              <a:rPr lang="en-US" sz="2000" dirty="0" err="1">
                <a:cs typeface="Arial"/>
              </a:rPr>
              <a:t>Mikä</a:t>
            </a:r>
            <a:r>
              <a:rPr lang="en-US" sz="2000" dirty="0">
                <a:cs typeface="Arial"/>
              </a:rPr>
              <a:t> on </a:t>
            </a:r>
            <a:r>
              <a:rPr lang="en-US" sz="2000" dirty="0" err="1">
                <a:cs typeface="Arial"/>
              </a:rPr>
              <a:t>kirjoittajan</a:t>
            </a:r>
            <a:r>
              <a:rPr lang="en-US" sz="2000" dirty="0">
                <a:cs typeface="Arial"/>
              </a:rPr>
              <a:t> </a:t>
            </a:r>
            <a:r>
              <a:rPr lang="en-US" sz="2000" dirty="0" err="1">
                <a:cs typeface="Arial"/>
              </a:rPr>
              <a:t>suhde</a:t>
            </a:r>
            <a:r>
              <a:rPr lang="en-US" sz="2000" dirty="0">
                <a:cs typeface="Arial"/>
              </a:rPr>
              <a:t> </a:t>
            </a:r>
            <a:r>
              <a:rPr lang="en-US" sz="2000" dirty="0" err="1">
                <a:cs typeface="Arial"/>
              </a:rPr>
              <a:t>käsiteltävään</a:t>
            </a:r>
            <a:r>
              <a:rPr lang="en-US" sz="2000" dirty="0">
                <a:cs typeface="Arial"/>
              </a:rPr>
              <a:t> </a:t>
            </a:r>
            <a:r>
              <a:rPr lang="en-US" sz="2000" dirty="0" err="1">
                <a:cs typeface="Arial"/>
              </a:rPr>
              <a:t>elokuvaan</a:t>
            </a:r>
            <a:r>
              <a:rPr lang="en-US" sz="2000" dirty="0">
                <a:cs typeface="Arial"/>
              </a:rPr>
              <a:t>?</a:t>
            </a:r>
          </a:p>
          <a:p>
            <a:pPr marL="457200" indent="-457200">
              <a:buAutoNum type="arabicPeriod"/>
            </a:pPr>
            <a:r>
              <a:rPr lang="en-US" dirty="0">
                <a:cs typeface="Arial"/>
              </a:rPr>
              <a:t>Based on reading the text reflect your own (thesis) writing + filmmaking practice / </a:t>
            </a:r>
            <a:r>
              <a:rPr lang="en-US" dirty="0" err="1">
                <a:cs typeface="Arial"/>
              </a:rPr>
              <a:t>Pohdi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lukemasi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tekstin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pohjalta</a:t>
            </a:r>
            <a:r>
              <a:rPr lang="en-US" dirty="0">
                <a:cs typeface="Arial"/>
              </a:rPr>
              <a:t> </a:t>
            </a:r>
            <a:r>
              <a:rPr lang="en-US" dirty="0" err="1">
                <a:cs typeface="Arial"/>
              </a:rPr>
              <a:t>omaa</a:t>
            </a:r>
            <a:r>
              <a:rPr lang="en-US" dirty="0">
                <a:cs typeface="Arial"/>
              </a:rPr>
              <a:t> (</a:t>
            </a:r>
            <a:r>
              <a:rPr lang="en-US" dirty="0" err="1">
                <a:cs typeface="Arial"/>
              </a:rPr>
              <a:t>opinnäytetyön</a:t>
            </a:r>
            <a:r>
              <a:rPr lang="en-US" dirty="0">
                <a:cs typeface="Arial"/>
              </a:rPr>
              <a:t>) </a:t>
            </a:r>
            <a:r>
              <a:rPr lang="en-US" dirty="0" err="1">
                <a:cs typeface="Arial"/>
              </a:rPr>
              <a:t>kirjoittamistasi</a:t>
            </a:r>
            <a:r>
              <a:rPr lang="en-US" dirty="0">
                <a:cs typeface="Arial"/>
              </a:rPr>
              <a:t> + </a:t>
            </a:r>
            <a:r>
              <a:rPr lang="en-US" dirty="0" err="1">
                <a:cs typeface="Arial"/>
              </a:rPr>
              <a:t>elokuvan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tekemisen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praktiikkaasi</a:t>
            </a:r>
            <a:endParaRPr lang="en-US" dirty="0">
              <a:cs typeface="Arial"/>
            </a:endParaRPr>
          </a:p>
          <a:p>
            <a:endParaRPr lang="en-US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04304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Mukautettu 1">
      <a:dk1>
        <a:sysClr val="windowText" lastClr="000000"/>
      </a:dk1>
      <a:lt1>
        <a:sysClr val="window" lastClr="FFFFFF"/>
      </a:lt1>
      <a:dk2>
        <a:srgbClr val="005EB8"/>
      </a:dk2>
      <a:lt2>
        <a:srgbClr val="669ED4"/>
      </a:lt2>
      <a:accent1>
        <a:srgbClr val="0C0C0C"/>
      </a:accent1>
      <a:accent2>
        <a:srgbClr val="595959"/>
      </a:accent2>
      <a:accent3>
        <a:srgbClr val="A5A5A5"/>
      </a:accent3>
      <a:accent4>
        <a:srgbClr val="D8D8D8"/>
      </a:accent4>
      <a:accent5>
        <a:srgbClr val="F2F2F2"/>
      </a:accent5>
      <a:accent6>
        <a:srgbClr val="FFFFF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alto_ARTS_169_EN.pptx" id="{EF0816C1-EDEA-459A-897F-2B26091655BF}" vid="{F1B570F1-4B7D-4EF4-81E8-8C17E5E9F991}"/>
    </a:ext>
  </a:extLst>
</a:theme>
</file>

<file path=ppt/theme/theme2.xml><?xml version="1.0" encoding="utf-8"?>
<a:theme xmlns:a="http://schemas.openxmlformats.org/drawingml/2006/main" name="Office-teema">
  <a:themeElements>
    <a:clrScheme name="Mukautettu 3">
      <a:dk1>
        <a:sysClr val="windowText" lastClr="000000"/>
      </a:dk1>
      <a:lt1>
        <a:sysClr val="window" lastClr="FFFFFF"/>
      </a:lt1>
      <a:dk2>
        <a:srgbClr val="FFA500"/>
      </a:dk2>
      <a:lt2>
        <a:srgbClr val="FFC866"/>
      </a:lt2>
      <a:accent1>
        <a:srgbClr val="0C0C0C"/>
      </a:accent1>
      <a:accent2>
        <a:srgbClr val="595959"/>
      </a:accent2>
      <a:accent3>
        <a:srgbClr val="A5A5A5"/>
      </a:accent3>
      <a:accent4>
        <a:srgbClr val="D8D8D8"/>
      </a:accent4>
      <a:accent5>
        <a:srgbClr val="F2F2F2"/>
      </a:accent5>
      <a:accent6>
        <a:srgbClr val="FFFFF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alto_ARTS_1610_EN.pptx" id="{1ABC28C5-776F-433C-8005-474E3DDDFBB7}" vid="{85F933D0-313F-41E6-A1ED-BD1EE8765D8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D8067A49724945B01A3FCDF2E7485D" ma:contentTypeVersion="2" ma:contentTypeDescription="Create a new document." ma:contentTypeScope="" ma:versionID="018ac5e784e32aed0794ad18ccdee6a2">
  <xsd:schema xmlns:xsd="http://www.w3.org/2001/XMLSchema" xmlns:xs="http://www.w3.org/2001/XMLSchema" xmlns:p="http://schemas.microsoft.com/office/2006/metadata/properties" xmlns:ns2="1f75d104-e856-40ea-a1e1-b25d46133343" targetNamespace="http://schemas.microsoft.com/office/2006/metadata/properties" ma:root="true" ma:fieldsID="d141ec57cbfff1fab7480baa61827cc3" ns2:_="">
    <xsd:import namespace="1f75d104-e856-40ea-a1e1-b25d4613334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75d104-e856-40ea-a1e1-b25d461333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377FEE-937B-4A16-91FA-293619FD46A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0096D88-488E-4BAE-BAB6-28FE16FD16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04F656-FEC3-4020-9D73-5F45C1C1FA3D}">
  <ds:schemaRefs>
    <ds:schemaRef ds:uri="1f75d104-e856-40ea-a1e1-b25d4613334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438</Words>
  <Application>Microsoft Macintosh PowerPoint</Application>
  <PresentationFormat>On-screen Show (16:9)</PresentationFormat>
  <Paragraphs>42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</vt:lpstr>
      <vt:lpstr>Calibri</vt:lpstr>
      <vt:lpstr>Office-teema</vt:lpstr>
      <vt:lpstr>Office-teema</vt:lpstr>
      <vt:lpstr>MA1 Seminar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Unigrafia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Danai Anagnostou</cp:lastModifiedBy>
  <cp:revision>123</cp:revision>
  <dcterms:created xsi:type="dcterms:W3CDTF">2023-09-27T13:25:53Z</dcterms:created>
  <dcterms:modified xsi:type="dcterms:W3CDTF">2023-11-06T09:07:38Z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0x01010077D8067A49724945B01A3FCDF2E7485D</vt:lpwstr>
  </property>
</Properties>
</file>