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8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36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3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3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6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2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0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20B9DF-DD7E-A885-166F-D164A9421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9" b="20301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928EA2-88ED-424C-A811-B45B398FB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F0B90-9D71-4D15-94CC-B9E1F445B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726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68E9-DF04-2846-FE60-A31EABBEE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489554"/>
            <a:ext cx="8991600" cy="127991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C</a:t>
            </a:r>
            <a:r>
              <a:rPr lang="en-FI" sz="3200">
                <a:solidFill>
                  <a:srgbClr val="FFFFFF"/>
                </a:solidFill>
              </a:rPr>
              <a:t>itations &amp; referencing aids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8A736-FFA8-355F-1D9C-5307353D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800866"/>
            <a:ext cx="8991600" cy="435342"/>
          </a:xfrm>
        </p:spPr>
        <p:txBody>
          <a:bodyPr>
            <a:normAutofit/>
          </a:bodyPr>
          <a:lstStyle/>
          <a:p>
            <a:r>
              <a:rPr lang="en-FI">
                <a:solidFill>
                  <a:srgbClr val="FFFFFF"/>
                </a:solidFill>
              </a:rPr>
              <a:t>Group 6:  Alexandra, Matti, Michelle, Oskari</a:t>
            </a:r>
          </a:p>
        </p:txBody>
      </p:sp>
    </p:spTree>
    <p:extLst>
      <p:ext uri="{BB962C8B-B14F-4D97-AF65-F5344CB8AC3E}">
        <p14:creationId xmlns:p14="http://schemas.microsoft.com/office/powerpoint/2010/main" val="16962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5114-4E5A-26CF-B89E-2DFEF68D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100"/>
              <a:t>https://</a:t>
            </a:r>
            <a:r>
              <a:rPr lang="en-US" sz="1100" err="1"/>
              <a:t>owl.purdue.edu</a:t>
            </a:r>
            <a:r>
              <a:rPr lang="en-US" sz="1100"/>
              <a:t>/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94C45D-FCB1-4B86-967A-2C9EDB63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C4A34-762E-40DF-A8AF-0D811BC0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website&#10;&#10;Description automatically generated">
            <a:extLst>
              <a:ext uri="{FF2B5EF4-FFF2-40B4-BE49-F238E27FC236}">
                <a16:creationId xmlns:a16="http://schemas.microsoft.com/office/drawing/2014/main" id="{A88EC705-F54A-D0AB-EF60-F5D34C5CB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01" b="-1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7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75114-4E5A-26CF-B89E-2DFEF68D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33600"/>
            <a:ext cx="3044952" cy="189890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100"/>
              <a:t>https://</a:t>
            </a:r>
            <a:r>
              <a:rPr lang="en-US" sz="1100" err="1"/>
              <a:t>www.mybib.com</a:t>
            </a:r>
            <a:r>
              <a:rPr lang="en-US" sz="1100"/>
              <a:t>/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D59C058-E697-ABA1-A4BE-E225F9E3FF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5140452" y="1605154"/>
            <a:ext cx="5925312" cy="33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3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5114-4E5A-26CF-B89E-2DFEF68D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100"/>
              <a:t>https://www.easybib.com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94C45D-FCB1-4B86-967A-2C9EDB63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2C4A34-762E-40DF-A8AF-0D811BC0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9171070-08BD-1AC6-6344-A89FDB6D7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01" b="-1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1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75114-4E5A-26CF-B89E-2DFEF68D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33600"/>
            <a:ext cx="3044952" cy="189890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100"/>
              <a:t>https://</a:t>
            </a:r>
            <a:r>
              <a:rPr lang="en-US" sz="1100" err="1"/>
              <a:t>www.citationmachine.net</a:t>
            </a:r>
            <a:endParaRPr lang="en-US" sz="11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3FE056E-150C-FCB0-D678-A2506CA4D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01" b="-1"/>
          <a:stretch/>
        </p:blipFill>
        <p:spPr>
          <a:xfrm>
            <a:off x="5140452" y="1122816"/>
            <a:ext cx="5925312" cy="42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1619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{D6FF06EC-7B43-6748-BC68-4BBD130A44C5}tf10001120</Template>
  <TotalTime>0</TotalTime>
  <Words>45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Citations &amp; referencing aids</vt:lpstr>
      <vt:lpstr>https://owl.purdue.edu/</vt:lpstr>
      <vt:lpstr>https://www.mybib.com/</vt:lpstr>
      <vt:lpstr>https://www.easybib.com</vt:lpstr>
      <vt:lpstr>https://www.citationmachine.net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Citations &amp; referencing aids</dc:title>
  <dc:creator>Kopani Michelle</dc:creator>
  <cp:lastModifiedBy>Butt Sophia</cp:lastModifiedBy>
  <cp:revision>2</cp:revision>
  <dcterms:created xsi:type="dcterms:W3CDTF">2023-11-07T15:34:37Z</dcterms:created>
  <dcterms:modified xsi:type="dcterms:W3CDTF">2023-11-08T08:01:41Z</dcterms:modified>
</cp:coreProperties>
</file>