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988db386b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988db386b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988db386b7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988db386b7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988db386b7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988db386b7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988db386b7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988db386b7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988db386b7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988db386b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Collocations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3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9984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“A pair or group of words that are almost always put together to create a </a:t>
            </a:r>
            <a:r>
              <a:rPr lang="en">
                <a:solidFill>
                  <a:schemeClr val="dk1"/>
                </a:solidFill>
              </a:rPr>
              <a:t>specific</a:t>
            </a:r>
            <a:r>
              <a:rPr lang="en">
                <a:solidFill>
                  <a:schemeClr val="dk1"/>
                </a:solidFill>
              </a:rPr>
              <a:t> meaning”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4028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4" cy="4350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66963"/>
            <a:ext cx="8839204" cy="4009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4" cy="457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was shown, the word report is most commonly paired with:</a:t>
            </a:r>
            <a:endParaRPr/>
          </a:p>
          <a:p>
            <a:pPr indent="-4343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Influential</a:t>
            </a:r>
            <a:endParaRPr/>
          </a:p>
          <a:p>
            <a:pPr indent="-4343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Important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the word report is synonymous </a:t>
            </a:r>
            <a:r>
              <a:rPr lang="en"/>
              <a:t>with article or piece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