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C3EC4-F1F5-4952-9C7B-88E36ED06D53}" v="1006" dt="2023-11-07T17:46:49.087"/>
    <p1510:client id="{3E04AC03-11A3-68B6-4E0A-FC5E91EFAC00}" v="2" dt="2023-11-08T07:03:58.338"/>
    <p1510:client id="{49AE3D5E-29A7-594F-9848-9191A93C45E9}" v="258" dt="2023-11-07T20:34:10.653"/>
    <p1510:client id="{5A21162E-E03D-7FA5-3A43-1CC12CE29532}" v="96" dt="2023-11-07T20:36:13.810"/>
    <p1510:client id="{8CD480D2-8ACC-45D5-9ECD-85C212EC6D52}" v="58" dt="2023-11-07T20:05:49.613"/>
    <p1510:client id="{9332EB1E-38AB-48FC-BD8A-2E70DF7725A0}" v="10" dt="2023-11-07T12:32:59.698"/>
    <p1510:client id="{CB06C415-9245-46FA-B00E-65D5551704A7}" v="235" dt="2023-11-07T21:01:55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A1D06-2468-4D17-9576-4B40C0CA55B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315684A-228A-461B-858D-916BDA332A92}">
      <dgm:prSet phldrT="[Text]"/>
      <dgm:spPr>
        <a:solidFill>
          <a:srgbClr val="FF0000"/>
        </a:solidFill>
      </dgm:spPr>
      <dgm:t>
        <a:bodyPr/>
        <a:lstStyle/>
        <a:p>
          <a:r>
            <a:rPr lang="en-GB"/>
            <a:t>Gotta</a:t>
          </a:r>
          <a:endParaRPr lang="en-FI"/>
        </a:p>
      </dgm:t>
    </dgm:pt>
    <dgm:pt modelId="{F87AC82A-59E8-47BB-83F7-17EE02E2A07F}" type="parTrans" cxnId="{83FA0865-939A-4A64-9C00-0EC1A9AFA836}">
      <dgm:prSet/>
      <dgm:spPr/>
      <dgm:t>
        <a:bodyPr/>
        <a:lstStyle/>
        <a:p>
          <a:endParaRPr lang="en-FI"/>
        </a:p>
      </dgm:t>
    </dgm:pt>
    <dgm:pt modelId="{FA145A8E-709E-4D95-8D22-125CC3F80AD3}" type="sibTrans" cxnId="{83FA0865-939A-4A64-9C00-0EC1A9AFA836}">
      <dgm:prSet/>
      <dgm:spPr/>
      <dgm:t>
        <a:bodyPr/>
        <a:lstStyle/>
        <a:p>
          <a:endParaRPr lang="en-FI"/>
        </a:p>
      </dgm:t>
    </dgm:pt>
    <dgm:pt modelId="{B8FA1EA3-A474-4F3E-8201-F287AA6BB894}">
      <dgm:prSet phldrT="[Text]"/>
      <dgm:spPr>
        <a:solidFill>
          <a:schemeClr val="accent6"/>
        </a:solidFill>
      </dgm:spPr>
      <dgm:t>
        <a:bodyPr/>
        <a:lstStyle/>
        <a:p>
          <a:r>
            <a:rPr lang="en-GB"/>
            <a:t>Got to</a:t>
          </a:r>
          <a:endParaRPr lang="en-FI"/>
        </a:p>
      </dgm:t>
    </dgm:pt>
    <dgm:pt modelId="{790EF63E-AAFD-4F03-9D54-4F7F0923DB09}" type="parTrans" cxnId="{C6A8861E-9B7E-4C0C-83EA-23B26FFD83AD}">
      <dgm:prSet/>
      <dgm:spPr/>
      <dgm:t>
        <a:bodyPr/>
        <a:lstStyle/>
        <a:p>
          <a:endParaRPr lang="en-FI"/>
        </a:p>
      </dgm:t>
    </dgm:pt>
    <dgm:pt modelId="{9C649D1C-B43E-4FAA-B424-7396106E8CD3}" type="sibTrans" cxnId="{C6A8861E-9B7E-4C0C-83EA-23B26FFD83AD}">
      <dgm:prSet/>
      <dgm:spPr/>
      <dgm:t>
        <a:bodyPr/>
        <a:lstStyle/>
        <a:p>
          <a:endParaRPr lang="en-FI"/>
        </a:p>
      </dgm:t>
    </dgm:pt>
    <dgm:pt modelId="{1B4FC1CC-B130-4C4A-89A4-D49CE71AA4BC}" type="pres">
      <dgm:prSet presAssocID="{4D2A1D06-2468-4D17-9576-4B40C0CA55B7}" presName="Name0" presStyleCnt="0">
        <dgm:presLayoutVars>
          <dgm:dir/>
          <dgm:resizeHandles val="exact"/>
        </dgm:presLayoutVars>
      </dgm:prSet>
      <dgm:spPr/>
    </dgm:pt>
    <dgm:pt modelId="{E1B49493-AB00-4372-B7C6-86EDBD43C79F}" type="pres">
      <dgm:prSet presAssocID="{C315684A-228A-461B-858D-916BDA332A92}" presName="node" presStyleLbl="node1" presStyleIdx="0" presStyleCnt="2">
        <dgm:presLayoutVars>
          <dgm:bulletEnabled val="1"/>
        </dgm:presLayoutVars>
      </dgm:prSet>
      <dgm:spPr/>
    </dgm:pt>
    <dgm:pt modelId="{10ED15C6-AE4D-4166-A17D-A1217C9570FD}" type="pres">
      <dgm:prSet presAssocID="{FA145A8E-709E-4D95-8D22-125CC3F80AD3}" presName="sibTrans" presStyleLbl="sibTrans2D1" presStyleIdx="0" presStyleCnt="1"/>
      <dgm:spPr/>
    </dgm:pt>
    <dgm:pt modelId="{36AB0FD1-DE2B-4EA3-A3DA-B0210D22E026}" type="pres">
      <dgm:prSet presAssocID="{FA145A8E-709E-4D95-8D22-125CC3F80AD3}" presName="connectorText" presStyleLbl="sibTrans2D1" presStyleIdx="0" presStyleCnt="1"/>
      <dgm:spPr/>
    </dgm:pt>
    <dgm:pt modelId="{361E2310-AD50-4068-B460-8A83ECE90CC3}" type="pres">
      <dgm:prSet presAssocID="{B8FA1EA3-A474-4F3E-8201-F287AA6BB894}" presName="node" presStyleLbl="node1" presStyleIdx="1" presStyleCnt="2">
        <dgm:presLayoutVars>
          <dgm:bulletEnabled val="1"/>
        </dgm:presLayoutVars>
      </dgm:prSet>
      <dgm:spPr/>
    </dgm:pt>
  </dgm:ptLst>
  <dgm:cxnLst>
    <dgm:cxn modelId="{C6A8861E-9B7E-4C0C-83EA-23B26FFD83AD}" srcId="{4D2A1D06-2468-4D17-9576-4B40C0CA55B7}" destId="{B8FA1EA3-A474-4F3E-8201-F287AA6BB894}" srcOrd="1" destOrd="0" parTransId="{790EF63E-AAFD-4F03-9D54-4F7F0923DB09}" sibTransId="{9C649D1C-B43E-4FAA-B424-7396106E8CD3}"/>
    <dgm:cxn modelId="{1DFD945B-BD59-4559-8858-177D4F8EA71C}" type="presOf" srcId="{B8FA1EA3-A474-4F3E-8201-F287AA6BB894}" destId="{361E2310-AD50-4068-B460-8A83ECE90CC3}" srcOrd="0" destOrd="0" presId="urn:microsoft.com/office/officeart/2005/8/layout/process1"/>
    <dgm:cxn modelId="{D53ED744-A0F2-4FEB-A7F2-D14DE271EFC8}" type="presOf" srcId="{C315684A-228A-461B-858D-916BDA332A92}" destId="{E1B49493-AB00-4372-B7C6-86EDBD43C79F}" srcOrd="0" destOrd="0" presId="urn:microsoft.com/office/officeart/2005/8/layout/process1"/>
    <dgm:cxn modelId="{83FA0865-939A-4A64-9C00-0EC1A9AFA836}" srcId="{4D2A1D06-2468-4D17-9576-4B40C0CA55B7}" destId="{C315684A-228A-461B-858D-916BDA332A92}" srcOrd="0" destOrd="0" parTransId="{F87AC82A-59E8-47BB-83F7-17EE02E2A07F}" sibTransId="{FA145A8E-709E-4D95-8D22-125CC3F80AD3}"/>
    <dgm:cxn modelId="{D7801EAD-AC73-4A91-932D-920877AAA9C5}" type="presOf" srcId="{FA145A8E-709E-4D95-8D22-125CC3F80AD3}" destId="{10ED15C6-AE4D-4166-A17D-A1217C9570FD}" srcOrd="0" destOrd="0" presId="urn:microsoft.com/office/officeart/2005/8/layout/process1"/>
    <dgm:cxn modelId="{E718FCB5-5547-4867-B4ED-39BB24C1B5E5}" type="presOf" srcId="{FA145A8E-709E-4D95-8D22-125CC3F80AD3}" destId="{36AB0FD1-DE2B-4EA3-A3DA-B0210D22E026}" srcOrd="1" destOrd="0" presId="urn:microsoft.com/office/officeart/2005/8/layout/process1"/>
    <dgm:cxn modelId="{8C3D97CE-AF4E-4C81-AB0A-EEE0D26F088F}" type="presOf" srcId="{4D2A1D06-2468-4D17-9576-4B40C0CA55B7}" destId="{1B4FC1CC-B130-4C4A-89A4-D49CE71AA4BC}" srcOrd="0" destOrd="0" presId="urn:microsoft.com/office/officeart/2005/8/layout/process1"/>
    <dgm:cxn modelId="{10782ABA-4E6E-45FA-976C-615C16011F21}" type="presParOf" srcId="{1B4FC1CC-B130-4C4A-89A4-D49CE71AA4BC}" destId="{E1B49493-AB00-4372-B7C6-86EDBD43C79F}" srcOrd="0" destOrd="0" presId="urn:microsoft.com/office/officeart/2005/8/layout/process1"/>
    <dgm:cxn modelId="{A9FC1A4A-96E2-4D08-B8CE-812BBE0268EC}" type="presParOf" srcId="{1B4FC1CC-B130-4C4A-89A4-D49CE71AA4BC}" destId="{10ED15C6-AE4D-4166-A17D-A1217C9570FD}" srcOrd="1" destOrd="0" presId="urn:microsoft.com/office/officeart/2005/8/layout/process1"/>
    <dgm:cxn modelId="{08234C11-CBA4-46D6-98AB-0747C8382EB7}" type="presParOf" srcId="{10ED15C6-AE4D-4166-A17D-A1217C9570FD}" destId="{36AB0FD1-DE2B-4EA3-A3DA-B0210D22E026}" srcOrd="0" destOrd="0" presId="urn:microsoft.com/office/officeart/2005/8/layout/process1"/>
    <dgm:cxn modelId="{5364EBBA-4DE0-4499-A72D-4BD904755BA3}" type="presParOf" srcId="{1B4FC1CC-B130-4C4A-89A4-D49CE71AA4BC}" destId="{361E2310-AD50-4068-B460-8A83ECE90CC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3A538-4F2C-40DD-8F97-D2C16F0DD96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435F878-7D13-4DBC-BA8B-821FE609EE86}">
      <dgm:prSet phldrT="[Text]"/>
      <dgm:spPr>
        <a:solidFill>
          <a:srgbClr val="FF0000"/>
        </a:solidFill>
      </dgm:spPr>
      <dgm:t>
        <a:bodyPr/>
        <a:lstStyle/>
        <a:p>
          <a:r>
            <a:rPr lang="en-GB"/>
            <a:t>Go nuts</a:t>
          </a:r>
          <a:endParaRPr lang="en-FI"/>
        </a:p>
      </dgm:t>
    </dgm:pt>
    <dgm:pt modelId="{72A6133E-7411-420A-9728-6264F60E5EDB}" type="parTrans" cxnId="{2A34EF26-5A0A-4B04-B825-FB96E80D1875}">
      <dgm:prSet/>
      <dgm:spPr/>
      <dgm:t>
        <a:bodyPr/>
        <a:lstStyle/>
        <a:p>
          <a:endParaRPr lang="en-FI"/>
        </a:p>
      </dgm:t>
    </dgm:pt>
    <dgm:pt modelId="{7FD5B347-2428-459F-BEE9-66B69989B508}" type="sibTrans" cxnId="{2A34EF26-5A0A-4B04-B825-FB96E80D1875}">
      <dgm:prSet/>
      <dgm:spPr/>
      <dgm:t>
        <a:bodyPr/>
        <a:lstStyle/>
        <a:p>
          <a:endParaRPr lang="en-FI"/>
        </a:p>
      </dgm:t>
    </dgm:pt>
    <dgm:pt modelId="{7B2C6BE3-54BA-42AF-8C23-7547E3FFE69E}">
      <dgm:prSet phldrT="[Text]"/>
      <dgm:spPr>
        <a:solidFill>
          <a:schemeClr val="accent6"/>
        </a:solidFill>
      </dgm:spPr>
      <dgm:t>
        <a:bodyPr/>
        <a:lstStyle/>
        <a:p>
          <a:r>
            <a:rPr lang="en-GB"/>
            <a:t>Go insane</a:t>
          </a:r>
          <a:endParaRPr lang="en-FI"/>
        </a:p>
      </dgm:t>
    </dgm:pt>
    <dgm:pt modelId="{22937AA7-D11C-4CC6-91A1-4AED2BF4673B}" type="parTrans" cxnId="{4DD8CE80-D2E4-4BEA-AEA9-2F747D8F45E0}">
      <dgm:prSet/>
      <dgm:spPr/>
      <dgm:t>
        <a:bodyPr/>
        <a:lstStyle/>
        <a:p>
          <a:endParaRPr lang="en-FI"/>
        </a:p>
      </dgm:t>
    </dgm:pt>
    <dgm:pt modelId="{FE55825A-C2D9-4018-AE0E-83E2565ABD14}" type="sibTrans" cxnId="{4DD8CE80-D2E4-4BEA-AEA9-2F747D8F45E0}">
      <dgm:prSet/>
      <dgm:spPr/>
      <dgm:t>
        <a:bodyPr/>
        <a:lstStyle/>
        <a:p>
          <a:endParaRPr lang="en-FI"/>
        </a:p>
      </dgm:t>
    </dgm:pt>
    <dgm:pt modelId="{4ED9E462-86EE-45BB-B111-43216FF2FC47}" type="pres">
      <dgm:prSet presAssocID="{A053A538-4F2C-40DD-8F97-D2C16F0DD967}" presName="Name0" presStyleCnt="0">
        <dgm:presLayoutVars>
          <dgm:dir/>
          <dgm:resizeHandles val="exact"/>
        </dgm:presLayoutVars>
      </dgm:prSet>
      <dgm:spPr/>
    </dgm:pt>
    <dgm:pt modelId="{EBC1ED06-632A-4D8F-BF17-1D06969E8931}" type="pres">
      <dgm:prSet presAssocID="{9435F878-7D13-4DBC-BA8B-821FE609EE86}" presName="node" presStyleLbl="node1" presStyleIdx="0" presStyleCnt="2">
        <dgm:presLayoutVars>
          <dgm:bulletEnabled val="1"/>
        </dgm:presLayoutVars>
      </dgm:prSet>
      <dgm:spPr/>
    </dgm:pt>
    <dgm:pt modelId="{F816FCD1-15FF-4D1A-8D7F-D267D8154295}" type="pres">
      <dgm:prSet presAssocID="{7FD5B347-2428-459F-BEE9-66B69989B508}" presName="sibTrans" presStyleLbl="sibTrans2D1" presStyleIdx="0" presStyleCnt="1"/>
      <dgm:spPr/>
    </dgm:pt>
    <dgm:pt modelId="{F5EC3F9C-D722-4472-BDC1-84D15207EC88}" type="pres">
      <dgm:prSet presAssocID="{7FD5B347-2428-459F-BEE9-66B69989B508}" presName="connectorText" presStyleLbl="sibTrans2D1" presStyleIdx="0" presStyleCnt="1"/>
      <dgm:spPr/>
    </dgm:pt>
    <dgm:pt modelId="{6A0F444E-F865-4496-9037-2CEA45A89773}" type="pres">
      <dgm:prSet presAssocID="{7B2C6BE3-54BA-42AF-8C23-7547E3FFE69E}" presName="node" presStyleLbl="node1" presStyleIdx="1" presStyleCnt="2">
        <dgm:presLayoutVars>
          <dgm:bulletEnabled val="1"/>
        </dgm:presLayoutVars>
      </dgm:prSet>
      <dgm:spPr/>
    </dgm:pt>
  </dgm:ptLst>
  <dgm:cxnLst>
    <dgm:cxn modelId="{A06F4907-D28C-42C9-B042-B1A0B794ED8B}" type="presOf" srcId="{7FD5B347-2428-459F-BEE9-66B69989B508}" destId="{F5EC3F9C-D722-4472-BDC1-84D15207EC88}" srcOrd="1" destOrd="0" presId="urn:microsoft.com/office/officeart/2005/8/layout/process1"/>
    <dgm:cxn modelId="{2A34EF26-5A0A-4B04-B825-FB96E80D1875}" srcId="{A053A538-4F2C-40DD-8F97-D2C16F0DD967}" destId="{9435F878-7D13-4DBC-BA8B-821FE609EE86}" srcOrd="0" destOrd="0" parTransId="{72A6133E-7411-420A-9728-6264F60E5EDB}" sibTransId="{7FD5B347-2428-459F-BEE9-66B69989B508}"/>
    <dgm:cxn modelId="{533F7348-114E-4061-A291-E2FE810BF89B}" type="presOf" srcId="{7B2C6BE3-54BA-42AF-8C23-7547E3FFE69E}" destId="{6A0F444E-F865-4496-9037-2CEA45A89773}" srcOrd="0" destOrd="0" presId="urn:microsoft.com/office/officeart/2005/8/layout/process1"/>
    <dgm:cxn modelId="{4DD8CE80-D2E4-4BEA-AEA9-2F747D8F45E0}" srcId="{A053A538-4F2C-40DD-8F97-D2C16F0DD967}" destId="{7B2C6BE3-54BA-42AF-8C23-7547E3FFE69E}" srcOrd="1" destOrd="0" parTransId="{22937AA7-D11C-4CC6-91A1-4AED2BF4673B}" sibTransId="{FE55825A-C2D9-4018-AE0E-83E2565ABD14}"/>
    <dgm:cxn modelId="{8E3DA285-680F-4D94-949F-2C11FDE2814B}" type="presOf" srcId="{A053A538-4F2C-40DD-8F97-D2C16F0DD967}" destId="{4ED9E462-86EE-45BB-B111-43216FF2FC47}" srcOrd="0" destOrd="0" presId="urn:microsoft.com/office/officeart/2005/8/layout/process1"/>
    <dgm:cxn modelId="{9E2365EA-5285-410B-AFBD-3139757BBD54}" type="presOf" srcId="{9435F878-7D13-4DBC-BA8B-821FE609EE86}" destId="{EBC1ED06-632A-4D8F-BF17-1D06969E8931}" srcOrd="0" destOrd="0" presId="urn:microsoft.com/office/officeart/2005/8/layout/process1"/>
    <dgm:cxn modelId="{AFFC19EB-3C1F-4DF9-A79C-F3279AAD84B9}" type="presOf" srcId="{7FD5B347-2428-459F-BEE9-66B69989B508}" destId="{F816FCD1-15FF-4D1A-8D7F-D267D8154295}" srcOrd="0" destOrd="0" presId="urn:microsoft.com/office/officeart/2005/8/layout/process1"/>
    <dgm:cxn modelId="{CC9B6F27-F5C9-45D4-A73D-925ABFEE0653}" type="presParOf" srcId="{4ED9E462-86EE-45BB-B111-43216FF2FC47}" destId="{EBC1ED06-632A-4D8F-BF17-1D06969E8931}" srcOrd="0" destOrd="0" presId="urn:microsoft.com/office/officeart/2005/8/layout/process1"/>
    <dgm:cxn modelId="{B46E268D-CF35-48E9-95B7-F8BA050C22E0}" type="presParOf" srcId="{4ED9E462-86EE-45BB-B111-43216FF2FC47}" destId="{F816FCD1-15FF-4D1A-8D7F-D267D8154295}" srcOrd="1" destOrd="0" presId="urn:microsoft.com/office/officeart/2005/8/layout/process1"/>
    <dgm:cxn modelId="{060ED891-79DA-4A89-ABEE-214B314ADCD4}" type="presParOf" srcId="{F816FCD1-15FF-4D1A-8D7F-D267D8154295}" destId="{F5EC3F9C-D722-4472-BDC1-84D15207EC88}" srcOrd="0" destOrd="0" presId="urn:microsoft.com/office/officeart/2005/8/layout/process1"/>
    <dgm:cxn modelId="{839D1938-ACA5-402E-A9E5-C23BBF327E68}" type="presParOf" srcId="{4ED9E462-86EE-45BB-B111-43216FF2FC47}" destId="{6A0F444E-F865-4496-9037-2CEA45A8977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C1E43C-D9B7-4E4B-AB5F-2D0DD2DE0E29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97779200-163B-448F-AF33-D497961ACE8C}">
      <dgm:prSet phldrT="[Text]"/>
      <dgm:spPr>
        <a:solidFill>
          <a:srgbClr val="FF0000"/>
        </a:solidFill>
      </dgm:spPr>
      <dgm:t>
        <a:bodyPr/>
        <a:lstStyle/>
        <a:p>
          <a:r>
            <a:rPr lang="en-GB">
              <a:solidFill>
                <a:schemeClr val="bg1"/>
              </a:solidFill>
            </a:rPr>
            <a:t>Wanna</a:t>
          </a:r>
          <a:endParaRPr lang="en-FI">
            <a:solidFill>
              <a:schemeClr val="bg1"/>
            </a:solidFill>
          </a:endParaRPr>
        </a:p>
      </dgm:t>
    </dgm:pt>
    <dgm:pt modelId="{857CFCD6-81D7-4988-A419-A3A348D89482}" type="parTrans" cxnId="{118D214A-AA35-45BC-BE8D-D3E56B35A4C9}">
      <dgm:prSet/>
      <dgm:spPr/>
      <dgm:t>
        <a:bodyPr/>
        <a:lstStyle/>
        <a:p>
          <a:endParaRPr lang="en-FI"/>
        </a:p>
      </dgm:t>
    </dgm:pt>
    <dgm:pt modelId="{A879FD71-AE32-4471-B6A1-2E2474EE9241}" type="sibTrans" cxnId="{118D214A-AA35-45BC-BE8D-D3E56B35A4C9}">
      <dgm:prSet/>
      <dgm:spPr/>
      <dgm:t>
        <a:bodyPr/>
        <a:lstStyle/>
        <a:p>
          <a:endParaRPr lang="en-FI"/>
        </a:p>
      </dgm:t>
    </dgm:pt>
    <dgm:pt modelId="{0938EDB3-3A85-4DCA-A6B1-99454B711E1A}">
      <dgm:prSet phldrT="[Text]"/>
      <dgm:spPr>
        <a:solidFill>
          <a:schemeClr val="accent6"/>
        </a:solidFill>
      </dgm:spPr>
      <dgm:t>
        <a:bodyPr/>
        <a:lstStyle/>
        <a:p>
          <a:r>
            <a:rPr lang="en-GB">
              <a:solidFill>
                <a:schemeClr val="bg1"/>
              </a:solidFill>
            </a:rPr>
            <a:t>Want to</a:t>
          </a:r>
          <a:endParaRPr lang="en-FI">
            <a:solidFill>
              <a:schemeClr val="bg1"/>
            </a:solidFill>
          </a:endParaRPr>
        </a:p>
      </dgm:t>
    </dgm:pt>
    <dgm:pt modelId="{2647B056-6960-41AF-82E8-10CD23DC24A3}" type="parTrans" cxnId="{65CB17E1-6B1B-4567-AAF9-2C58384E98FC}">
      <dgm:prSet/>
      <dgm:spPr/>
      <dgm:t>
        <a:bodyPr/>
        <a:lstStyle/>
        <a:p>
          <a:endParaRPr lang="en-FI"/>
        </a:p>
      </dgm:t>
    </dgm:pt>
    <dgm:pt modelId="{C87F59BD-714D-46D5-81E0-58C6EB054E4B}" type="sibTrans" cxnId="{65CB17E1-6B1B-4567-AAF9-2C58384E98FC}">
      <dgm:prSet/>
      <dgm:spPr/>
      <dgm:t>
        <a:bodyPr/>
        <a:lstStyle/>
        <a:p>
          <a:endParaRPr lang="en-FI"/>
        </a:p>
      </dgm:t>
    </dgm:pt>
    <dgm:pt modelId="{F2061D1A-490E-40D5-9B38-55990E518D3F}" type="pres">
      <dgm:prSet presAssocID="{23C1E43C-D9B7-4E4B-AB5F-2D0DD2DE0E29}" presName="Name0" presStyleCnt="0">
        <dgm:presLayoutVars>
          <dgm:dir/>
          <dgm:resizeHandles val="exact"/>
        </dgm:presLayoutVars>
      </dgm:prSet>
      <dgm:spPr/>
    </dgm:pt>
    <dgm:pt modelId="{DEB338DE-7615-457E-BC39-9E6575F53572}" type="pres">
      <dgm:prSet presAssocID="{97779200-163B-448F-AF33-D497961ACE8C}" presName="node" presStyleLbl="node1" presStyleIdx="0" presStyleCnt="2">
        <dgm:presLayoutVars>
          <dgm:bulletEnabled val="1"/>
        </dgm:presLayoutVars>
      </dgm:prSet>
      <dgm:spPr/>
    </dgm:pt>
    <dgm:pt modelId="{78320ACA-2F65-4390-8632-99A5683FF2D2}" type="pres">
      <dgm:prSet presAssocID="{A879FD71-AE32-4471-B6A1-2E2474EE9241}" presName="sibTrans" presStyleLbl="sibTrans2D1" presStyleIdx="0" presStyleCnt="1"/>
      <dgm:spPr/>
    </dgm:pt>
    <dgm:pt modelId="{D58DD0EF-D56A-42F4-982E-2FCBA0548A55}" type="pres">
      <dgm:prSet presAssocID="{A879FD71-AE32-4471-B6A1-2E2474EE9241}" presName="connectorText" presStyleLbl="sibTrans2D1" presStyleIdx="0" presStyleCnt="1"/>
      <dgm:spPr/>
    </dgm:pt>
    <dgm:pt modelId="{282F9027-5666-4764-A510-53BFB968986D}" type="pres">
      <dgm:prSet presAssocID="{0938EDB3-3A85-4DCA-A6B1-99454B711E1A}" presName="node" presStyleLbl="node1" presStyleIdx="1" presStyleCnt="2">
        <dgm:presLayoutVars>
          <dgm:bulletEnabled val="1"/>
        </dgm:presLayoutVars>
      </dgm:prSet>
      <dgm:spPr/>
    </dgm:pt>
  </dgm:ptLst>
  <dgm:cxnLst>
    <dgm:cxn modelId="{0BB1B91A-166A-4657-8379-F210934AED22}" type="presOf" srcId="{A879FD71-AE32-4471-B6A1-2E2474EE9241}" destId="{78320ACA-2F65-4390-8632-99A5683FF2D2}" srcOrd="0" destOrd="0" presId="urn:microsoft.com/office/officeart/2005/8/layout/process1"/>
    <dgm:cxn modelId="{54471C33-E428-463C-8CA6-24B4B78E5373}" type="presOf" srcId="{A879FD71-AE32-4471-B6A1-2E2474EE9241}" destId="{D58DD0EF-D56A-42F4-982E-2FCBA0548A55}" srcOrd="1" destOrd="0" presId="urn:microsoft.com/office/officeart/2005/8/layout/process1"/>
    <dgm:cxn modelId="{D0DF913F-A589-44C7-9B82-4B7F392AAD81}" type="presOf" srcId="{0938EDB3-3A85-4DCA-A6B1-99454B711E1A}" destId="{282F9027-5666-4764-A510-53BFB968986D}" srcOrd="0" destOrd="0" presId="urn:microsoft.com/office/officeart/2005/8/layout/process1"/>
    <dgm:cxn modelId="{118D214A-AA35-45BC-BE8D-D3E56B35A4C9}" srcId="{23C1E43C-D9B7-4E4B-AB5F-2D0DD2DE0E29}" destId="{97779200-163B-448F-AF33-D497961ACE8C}" srcOrd="0" destOrd="0" parTransId="{857CFCD6-81D7-4988-A419-A3A348D89482}" sibTransId="{A879FD71-AE32-4471-B6A1-2E2474EE9241}"/>
    <dgm:cxn modelId="{02FAFC95-1643-4A32-B423-5F7CB092E118}" type="presOf" srcId="{23C1E43C-D9B7-4E4B-AB5F-2D0DD2DE0E29}" destId="{F2061D1A-490E-40D5-9B38-55990E518D3F}" srcOrd="0" destOrd="0" presId="urn:microsoft.com/office/officeart/2005/8/layout/process1"/>
    <dgm:cxn modelId="{52E0A2B5-6265-4B79-8F0D-DF9A2D34EEF0}" type="presOf" srcId="{97779200-163B-448F-AF33-D497961ACE8C}" destId="{DEB338DE-7615-457E-BC39-9E6575F53572}" srcOrd="0" destOrd="0" presId="urn:microsoft.com/office/officeart/2005/8/layout/process1"/>
    <dgm:cxn modelId="{65CB17E1-6B1B-4567-AAF9-2C58384E98FC}" srcId="{23C1E43C-D9B7-4E4B-AB5F-2D0DD2DE0E29}" destId="{0938EDB3-3A85-4DCA-A6B1-99454B711E1A}" srcOrd="1" destOrd="0" parTransId="{2647B056-6960-41AF-82E8-10CD23DC24A3}" sibTransId="{C87F59BD-714D-46D5-81E0-58C6EB054E4B}"/>
    <dgm:cxn modelId="{114F62C9-BEB3-429E-93B1-186169DAEFBA}" type="presParOf" srcId="{F2061D1A-490E-40D5-9B38-55990E518D3F}" destId="{DEB338DE-7615-457E-BC39-9E6575F53572}" srcOrd="0" destOrd="0" presId="urn:microsoft.com/office/officeart/2005/8/layout/process1"/>
    <dgm:cxn modelId="{25C43ACE-DB44-45DD-A0D1-9DE4A43AC900}" type="presParOf" srcId="{F2061D1A-490E-40D5-9B38-55990E518D3F}" destId="{78320ACA-2F65-4390-8632-99A5683FF2D2}" srcOrd="1" destOrd="0" presId="urn:microsoft.com/office/officeart/2005/8/layout/process1"/>
    <dgm:cxn modelId="{DF5EE071-033F-462B-8AF1-458C10665AC5}" type="presParOf" srcId="{78320ACA-2F65-4390-8632-99A5683FF2D2}" destId="{D58DD0EF-D56A-42F4-982E-2FCBA0548A55}" srcOrd="0" destOrd="0" presId="urn:microsoft.com/office/officeart/2005/8/layout/process1"/>
    <dgm:cxn modelId="{B6D88FFC-C331-492B-8DED-5AC438AED3FC}" type="presParOf" srcId="{F2061D1A-490E-40D5-9B38-55990E518D3F}" destId="{282F9027-5666-4764-A510-53BFB968986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B5C355-155E-42B8-B024-CA9AA726F0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9CF65AE-77CB-4AA3-99FA-A301BE95ADFC}">
      <dgm:prSet phldrT="[Text]"/>
      <dgm:spPr>
        <a:solidFill>
          <a:srgbClr val="FF0000"/>
        </a:solidFill>
      </dgm:spPr>
      <dgm:t>
        <a:bodyPr/>
        <a:lstStyle/>
        <a:p>
          <a:r>
            <a:rPr lang="en-GB"/>
            <a:t>I’d</a:t>
          </a:r>
          <a:endParaRPr lang="en-FI"/>
        </a:p>
      </dgm:t>
    </dgm:pt>
    <dgm:pt modelId="{23968518-1532-43EB-8172-5F176EB00D69}" type="parTrans" cxnId="{E52B9F18-5E02-41FA-9811-21A948F83603}">
      <dgm:prSet/>
      <dgm:spPr/>
      <dgm:t>
        <a:bodyPr/>
        <a:lstStyle/>
        <a:p>
          <a:endParaRPr lang="en-FI"/>
        </a:p>
      </dgm:t>
    </dgm:pt>
    <dgm:pt modelId="{723B8B59-15B6-4230-AD9D-FA0041A769C9}" type="sibTrans" cxnId="{E52B9F18-5E02-41FA-9811-21A948F83603}">
      <dgm:prSet/>
      <dgm:spPr/>
      <dgm:t>
        <a:bodyPr/>
        <a:lstStyle/>
        <a:p>
          <a:endParaRPr lang="en-FI"/>
        </a:p>
      </dgm:t>
    </dgm:pt>
    <dgm:pt modelId="{DEAD6B35-8913-4756-91E2-BAF8C4BE54E9}">
      <dgm:prSet phldrT="[Text]"/>
      <dgm:spPr>
        <a:solidFill>
          <a:schemeClr val="accent6"/>
        </a:solidFill>
      </dgm:spPr>
      <dgm:t>
        <a:bodyPr/>
        <a:lstStyle/>
        <a:p>
          <a:r>
            <a:rPr lang="en-GB"/>
            <a:t>I had</a:t>
          </a:r>
          <a:endParaRPr lang="en-FI"/>
        </a:p>
      </dgm:t>
    </dgm:pt>
    <dgm:pt modelId="{661D2FCD-59C0-43F4-BADE-A08B62AB031B}" type="parTrans" cxnId="{A1E9B9F4-F7E9-4AA8-9D66-EFB33582163E}">
      <dgm:prSet/>
      <dgm:spPr/>
      <dgm:t>
        <a:bodyPr/>
        <a:lstStyle/>
        <a:p>
          <a:endParaRPr lang="en-FI"/>
        </a:p>
      </dgm:t>
    </dgm:pt>
    <dgm:pt modelId="{C3269448-7878-4DC2-AD6E-5E623B1483C4}" type="sibTrans" cxnId="{A1E9B9F4-F7E9-4AA8-9D66-EFB33582163E}">
      <dgm:prSet/>
      <dgm:spPr/>
      <dgm:t>
        <a:bodyPr/>
        <a:lstStyle/>
        <a:p>
          <a:endParaRPr lang="en-FI"/>
        </a:p>
      </dgm:t>
    </dgm:pt>
    <dgm:pt modelId="{13496E59-6688-4F80-B76D-1A2E66FFCEDD}" type="pres">
      <dgm:prSet presAssocID="{EBB5C355-155E-42B8-B024-CA9AA726F095}" presName="Name0" presStyleCnt="0">
        <dgm:presLayoutVars>
          <dgm:dir/>
          <dgm:resizeHandles val="exact"/>
        </dgm:presLayoutVars>
      </dgm:prSet>
      <dgm:spPr/>
    </dgm:pt>
    <dgm:pt modelId="{5B27EF3F-B775-4C32-AD20-CEAC1B488488}" type="pres">
      <dgm:prSet presAssocID="{C9CF65AE-77CB-4AA3-99FA-A301BE95ADFC}" presName="node" presStyleLbl="node1" presStyleIdx="0" presStyleCnt="2">
        <dgm:presLayoutVars>
          <dgm:bulletEnabled val="1"/>
        </dgm:presLayoutVars>
      </dgm:prSet>
      <dgm:spPr/>
    </dgm:pt>
    <dgm:pt modelId="{97C52B0E-79E4-458B-B8D6-4B241A543F07}" type="pres">
      <dgm:prSet presAssocID="{723B8B59-15B6-4230-AD9D-FA0041A769C9}" presName="sibTrans" presStyleLbl="sibTrans2D1" presStyleIdx="0" presStyleCnt="1"/>
      <dgm:spPr/>
    </dgm:pt>
    <dgm:pt modelId="{22C00E5D-2B72-4C98-B6E2-D65892FF6981}" type="pres">
      <dgm:prSet presAssocID="{723B8B59-15B6-4230-AD9D-FA0041A769C9}" presName="connectorText" presStyleLbl="sibTrans2D1" presStyleIdx="0" presStyleCnt="1"/>
      <dgm:spPr/>
    </dgm:pt>
    <dgm:pt modelId="{B58FFC38-8FBA-4982-A0A5-C104055A9487}" type="pres">
      <dgm:prSet presAssocID="{DEAD6B35-8913-4756-91E2-BAF8C4BE54E9}" presName="node" presStyleLbl="node1" presStyleIdx="1" presStyleCnt="2">
        <dgm:presLayoutVars>
          <dgm:bulletEnabled val="1"/>
        </dgm:presLayoutVars>
      </dgm:prSet>
      <dgm:spPr/>
    </dgm:pt>
  </dgm:ptLst>
  <dgm:cxnLst>
    <dgm:cxn modelId="{E52B9F18-5E02-41FA-9811-21A948F83603}" srcId="{EBB5C355-155E-42B8-B024-CA9AA726F095}" destId="{C9CF65AE-77CB-4AA3-99FA-A301BE95ADFC}" srcOrd="0" destOrd="0" parTransId="{23968518-1532-43EB-8172-5F176EB00D69}" sibTransId="{723B8B59-15B6-4230-AD9D-FA0041A769C9}"/>
    <dgm:cxn modelId="{401F611C-C089-4D37-9E8E-875185C06861}" type="presOf" srcId="{723B8B59-15B6-4230-AD9D-FA0041A769C9}" destId="{97C52B0E-79E4-458B-B8D6-4B241A543F07}" srcOrd="0" destOrd="0" presId="urn:microsoft.com/office/officeart/2005/8/layout/process1"/>
    <dgm:cxn modelId="{FA042448-B079-4388-B6C2-191C6C50A763}" type="presOf" srcId="{EBB5C355-155E-42B8-B024-CA9AA726F095}" destId="{13496E59-6688-4F80-B76D-1A2E66FFCEDD}" srcOrd="0" destOrd="0" presId="urn:microsoft.com/office/officeart/2005/8/layout/process1"/>
    <dgm:cxn modelId="{F3B24D86-7ED3-4974-8290-DDCEB3633850}" type="presOf" srcId="{723B8B59-15B6-4230-AD9D-FA0041A769C9}" destId="{22C00E5D-2B72-4C98-B6E2-D65892FF6981}" srcOrd="1" destOrd="0" presId="urn:microsoft.com/office/officeart/2005/8/layout/process1"/>
    <dgm:cxn modelId="{F5DD7DDF-976A-4F97-A45A-FE471C1E8B4C}" type="presOf" srcId="{C9CF65AE-77CB-4AA3-99FA-A301BE95ADFC}" destId="{5B27EF3F-B775-4C32-AD20-CEAC1B488488}" srcOrd="0" destOrd="0" presId="urn:microsoft.com/office/officeart/2005/8/layout/process1"/>
    <dgm:cxn modelId="{10F266ED-82A7-410E-ACD7-C6E51FE94026}" type="presOf" srcId="{DEAD6B35-8913-4756-91E2-BAF8C4BE54E9}" destId="{B58FFC38-8FBA-4982-A0A5-C104055A9487}" srcOrd="0" destOrd="0" presId="urn:microsoft.com/office/officeart/2005/8/layout/process1"/>
    <dgm:cxn modelId="{A1E9B9F4-F7E9-4AA8-9D66-EFB33582163E}" srcId="{EBB5C355-155E-42B8-B024-CA9AA726F095}" destId="{DEAD6B35-8913-4756-91E2-BAF8C4BE54E9}" srcOrd="1" destOrd="0" parTransId="{661D2FCD-59C0-43F4-BADE-A08B62AB031B}" sibTransId="{C3269448-7878-4DC2-AD6E-5E623B1483C4}"/>
    <dgm:cxn modelId="{7FB65F9B-9767-4A2A-874E-E1FD8292AC4D}" type="presParOf" srcId="{13496E59-6688-4F80-B76D-1A2E66FFCEDD}" destId="{5B27EF3F-B775-4C32-AD20-CEAC1B488488}" srcOrd="0" destOrd="0" presId="urn:microsoft.com/office/officeart/2005/8/layout/process1"/>
    <dgm:cxn modelId="{52F9B952-92BA-4C14-ACF0-7528ED12A7DB}" type="presParOf" srcId="{13496E59-6688-4F80-B76D-1A2E66FFCEDD}" destId="{97C52B0E-79E4-458B-B8D6-4B241A543F07}" srcOrd="1" destOrd="0" presId="urn:microsoft.com/office/officeart/2005/8/layout/process1"/>
    <dgm:cxn modelId="{6AEB3385-4559-4E46-84E7-DEB3DF707CFD}" type="presParOf" srcId="{97C52B0E-79E4-458B-B8D6-4B241A543F07}" destId="{22C00E5D-2B72-4C98-B6E2-D65892FF6981}" srcOrd="0" destOrd="0" presId="urn:microsoft.com/office/officeart/2005/8/layout/process1"/>
    <dgm:cxn modelId="{7AAA844C-606B-4B33-B8BF-24CE32A92210}" type="presParOf" srcId="{13496E59-6688-4F80-B76D-1A2E66FFCEDD}" destId="{B58FFC38-8FBA-4982-A0A5-C104055A948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B5C355-155E-42B8-B024-CA9AA726F0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9CF65AE-77CB-4AA3-99FA-A301BE95ADFC}">
      <dgm:prSet phldrT="[Text]"/>
      <dgm:spPr>
        <a:solidFill>
          <a:srgbClr val="FF0000"/>
        </a:solidFill>
      </dgm:spPr>
      <dgm:t>
        <a:bodyPr/>
        <a:lstStyle/>
        <a:p>
          <a:r>
            <a:rPr lang="en-GB"/>
            <a:t>Can’t</a:t>
          </a:r>
          <a:endParaRPr lang="en-FI"/>
        </a:p>
      </dgm:t>
    </dgm:pt>
    <dgm:pt modelId="{23968518-1532-43EB-8172-5F176EB00D69}" type="parTrans" cxnId="{E52B9F18-5E02-41FA-9811-21A948F83603}">
      <dgm:prSet/>
      <dgm:spPr/>
      <dgm:t>
        <a:bodyPr/>
        <a:lstStyle/>
        <a:p>
          <a:endParaRPr lang="en-FI"/>
        </a:p>
      </dgm:t>
    </dgm:pt>
    <dgm:pt modelId="{723B8B59-15B6-4230-AD9D-FA0041A769C9}" type="sibTrans" cxnId="{E52B9F18-5E02-41FA-9811-21A948F83603}">
      <dgm:prSet/>
      <dgm:spPr/>
      <dgm:t>
        <a:bodyPr/>
        <a:lstStyle/>
        <a:p>
          <a:endParaRPr lang="en-FI"/>
        </a:p>
      </dgm:t>
    </dgm:pt>
    <dgm:pt modelId="{DEAD6B35-8913-4756-91E2-BAF8C4BE54E9}">
      <dgm:prSet phldrT="[Text]"/>
      <dgm:spPr>
        <a:solidFill>
          <a:schemeClr val="accent6"/>
        </a:solidFill>
      </dgm:spPr>
      <dgm:t>
        <a:bodyPr/>
        <a:lstStyle/>
        <a:p>
          <a:r>
            <a:rPr lang="en-GB"/>
            <a:t>Can not</a:t>
          </a:r>
          <a:endParaRPr lang="en-FI"/>
        </a:p>
      </dgm:t>
    </dgm:pt>
    <dgm:pt modelId="{661D2FCD-59C0-43F4-BADE-A08B62AB031B}" type="parTrans" cxnId="{A1E9B9F4-F7E9-4AA8-9D66-EFB33582163E}">
      <dgm:prSet/>
      <dgm:spPr/>
      <dgm:t>
        <a:bodyPr/>
        <a:lstStyle/>
        <a:p>
          <a:endParaRPr lang="en-FI"/>
        </a:p>
      </dgm:t>
    </dgm:pt>
    <dgm:pt modelId="{C3269448-7878-4DC2-AD6E-5E623B1483C4}" type="sibTrans" cxnId="{A1E9B9F4-F7E9-4AA8-9D66-EFB33582163E}">
      <dgm:prSet/>
      <dgm:spPr/>
      <dgm:t>
        <a:bodyPr/>
        <a:lstStyle/>
        <a:p>
          <a:endParaRPr lang="en-FI"/>
        </a:p>
      </dgm:t>
    </dgm:pt>
    <dgm:pt modelId="{13496E59-6688-4F80-B76D-1A2E66FFCEDD}" type="pres">
      <dgm:prSet presAssocID="{EBB5C355-155E-42B8-B024-CA9AA726F095}" presName="Name0" presStyleCnt="0">
        <dgm:presLayoutVars>
          <dgm:dir/>
          <dgm:resizeHandles val="exact"/>
        </dgm:presLayoutVars>
      </dgm:prSet>
      <dgm:spPr/>
    </dgm:pt>
    <dgm:pt modelId="{5B27EF3F-B775-4C32-AD20-CEAC1B488488}" type="pres">
      <dgm:prSet presAssocID="{C9CF65AE-77CB-4AA3-99FA-A301BE95ADFC}" presName="node" presStyleLbl="node1" presStyleIdx="0" presStyleCnt="2">
        <dgm:presLayoutVars>
          <dgm:bulletEnabled val="1"/>
        </dgm:presLayoutVars>
      </dgm:prSet>
      <dgm:spPr/>
    </dgm:pt>
    <dgm:pt modelId="{97C52B0E-79E4-458B-B8D6-4B241A543F07}" type="pres">
      <dgm:prSet presAssocID="{723B8B59-15B6-4230-AD9D-FA0041A769C9}" presName="sibTrans" presStyleLbl="sibTrans2D1" presStyleIdx="0" presStyleCnt="1"/>
      <dgm:spPr/>
    </dgm:pt>
    <dgm:pt modelId="{22C00E5D-2B72-4C98-B6E2-D65892FF6981}" type="pres">
      <dgm:prSet presAssocID="{723B8B59-15B6-4230-AD9D-FA0041A769C9}" presName="connectorText" presStyleLbl="sibTrans2D1" presStyleIdx="0" presStyleCnt="1"/>
      <dgm:spPr/>
    </dgm:pt>
    <dgm:pt modelId="{B58FFC38-8FBA-4982-A0A5-C104055A9487}" type="pres">
      <dgm:prSet presAssocID="{DEAD6B35-8913-4756-91E2-BAF8C4BE54E9}" presName="node" presStyleLbl="node1" presStyleIdx="1" presStyleCnt="2">
        <dgm:presLayoutVars>
          <dgm:bulletEnabled val="1"/>
        </dgm:presLayoutVars>
      </dgm:prSet>
      <dgm:spPr/>
    </dgm:pt>
  </dgm:ptLst>
  <dgm:cxnLst>
    <dgm:cxn modelId="{E52B9F18-5E02-41FA-9811-21A948F83603}" srcId="{EBB5C355-155E-42B8-B024-CA9AA726F095}" destId="{C9CF65AE-77CB-4AA3-99FA-A301BE95ADFC}" srcOrd="0" destOrd="0" parTransId="{23968518-1532-43EB-8172-5F176EB00D69}" sibTransId="{723B8B59-15B6-4230-AD9D-FA0041A769C9}"/>
    <dgm:cxn modelId="{401F611C-C089-4D37-9E8E-875185C06861}" type="presOf" srcId="{723B8B59-15B6-4230-AD9D-FA0041A769C9}" destId="{97C52B0E-79E4-458B-B8D6-4B241A543F07}" srcOrd="0" destOrd="0" presId="urn:microsoft.com/office/officeart/2005/8/layout/process1"/>
    <dgm:cxn modelId="{FA042448-B079-4388-B6C2-191C6C50A763}" type="presOf" srcId="{EBB5C355-155E-42B8-B024-CA9AA726F095}" destId="{13496E59-6688-4F80-B76D-1A2E66FFCEDD}" srcOrd="0" destOrd="0" presId="urn:microsoft.com/office/officeart/2005/8/layout/process1"/>
    <dgm:cxn modelId="{F3B24D86-7ED3-4974-8290-DDCEB3633850}" type="presOf" srcId="{723B8B59-15B6-4230-AD9D-FA0041A769C9}" destId="{22C00E5D-2B72-4C98-B6E2-D65892FF6981}" srcOrd="1" destOrd="0" presId="urn:microsoft.com/office/officeart/2005/8/layout/process1"/>
    <dgm:cxn modelId="{F5DD7DDF-976A-4F97-A45A-FE471C1E8B4C}" type="presOf" srcId="{C9CF65AE-77CB-4AA3-99FA-A301BE95ADFC}" destId="{5B27EF3F-B775-4C32-AD20-CEAC1B488488}" srcOrd="0" destOrd="0" presId="urn:microsoft.com/office/officeart/2005/8/layout/process1"/>
    <dgm:cxn modelId="{10F266ED-82A7-410E-ACD7-C6E51FE94026}" type="presOf" srcId="{DEAD6B35-8913-4756-91E2-BAF8C4BE54E9}" destId="{B58FFC38-8FBA-4982-A0A5-C104055A9487}" srcOrd="0" destOrd="0" presId="urn:microsoft.com/office/officeart/2005/8/layout/process1"/>
    <dgm:cxn modelId="{A1E9B9F4-F7E9-4AA8-9D66-EFB33582163E}" srcId="{EBB5C355-155E-42B8-B024-CA9AA726F095}" destId="{DEAD6B35-8913-4756-91E2-BAF8C4BE54E9}" srcOrd="1" destOrd="0" parTransId="{661D2FCD-59C0-43F4-BADE-A08B62AB031B}" sibTransId="{C3269448-7878-4DC2-AD6E-5E623B1483C4}"/>
    <dgm:cxn modelId="{7FB65F9B-9767-4A2A-874E-E1FD8292AC4D}" type="presParOf" srcId="{13496E59-6688-4F80-B76D-1A2E66FFCEDD}" destId="{5B27EF3F-B775-4C32-AD20-CEAC1B488488}" srcOrd="0" destOrd="0" presId="urn:microsoft.com/office/officeart/2005/8/layout/process1"/>
    <dgm:cxn modelId="{52F9B952-92BA-4C14-ACF0-7528ED12A7DB}" type="presParOf" srcId="{13496E59-6688-4F80-B76D-1A2E66FFCEDD}" destId="{97C52B0E-79E4-458B-B8D6-4B241A543F07}" srcOrd="1" destOrd="0" presId="urn:microsoft.com/office/officeart/2005/8/layout/process1"/>
    <dgm:cxn modelId="{6AEB3385-4559-4E46-84E7-DEB3DF707CFD}" type="presParOf" srcId="{97C52B0E-79E4-458B-B8D6-4B241A543F07}" destId="{22C00E5D-2B72-4C98-B6E2-D65892FF6981}" srcOrd="0" destOrd="0" presId="urn:microsoft.com/office/officeart/2005/8/layout/process1"/>
    <dgm:cxn modelId="{7AAA844C-606B-4B33-B8BF-24CE32A92210}" type="presParOf" srcId="{13496E59-6688-4F80-B76D-1A2E66FFCEDD}" destId="{B58FFC38-8FBA-4982-A0A5-C104055A948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B5C355-155E-42B8-B024-CA9AA726F09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C9CF65AE-77CB-4AA3-99FA-A301BE95ADFC}">
      <dgm:prSet phldrT="[Text]"/>
      <dgm:spPr>
        <a:solidFill>
          <a:srgbClr val="FF0000"/>
        </a:solidFill>
      </dgm:spPr>
      <dgm:t>
        <a:bodyPr/>
        <a:lstStyle/>
        <a:p>
          <a:r>
            <a:rPr lang="en-GB"/>
            <a:t>Aren’t</a:t>
          </a:r>
          <a:endParaRPr lang="en-FI"/>
        </a:p>
      </dgm:t>
    </dgm:pt>
    <dgm:pt modelId="{23968518-1532-43EB-8172-5F176EB00D69}" type="parTrans" cxnId="{E52B9F18-5E02-41FA-9811-21A948F83603}">
      <dgm:prSet/>
      <dgm:spPr/>
      <dgm:t>
        <a:bodyPr/>
        <a:lstStyle/>
        <a:p>
          <a:endParaRPr lang="en-FI"/>
        </a:p>
      </dgm:t>
    </dgm:pt>
    <dgm:pt modelId="{723B8B59-15B6-4230-AD9D-FA0041A769C9}" type="sibTrans" cxnId="{E52B9F18-5E02-41FA-9811-21A948F83603}">
      <dgm:prSet/>
      <dgm:spPr/>
      <dgm:t>
        <a:bodyPr/>
        <a:lstStyle/>
        <a:p>
          <a:endParaRPr lang="en-FI"/>
        </a:p>
      </dgm:t>
    </dgm:pt>
    <dgm:pt modelId="{DEAD6B35-8913-4756-91E2-BAF8C4BE54E9}">
      <dgm:prSet phldrT="[Text]"/>
      <dgm:spPr>
        <a:solidFill>
          <a:schemeClr val="accent6"/>
        </a:solidFill>
      </dgm:spPr>
      <dgm:t>
        <a:bodyPr/>
        <a:lstStyle/>
        <a:p>
          <a:r>
            <a:rPr lang="en-GB"/>
            <a:t>Are not</a:t>
          </a:r>
          <a:endParaRPr lang="en-FI"/>
        </a:p>
      </dgm:t>
    </dgm:pt>
    <dgm:pt modelId="{661D2FCD-59C0-43F4-BADE-A08B62AB031B}" type="parTrans" cxnId="{A1E9B9F4-F7E9-4AA8-9D66-EFB33582163E}">
      <dgm:prSet/>
      <dgm:spPr/>
      <dgm:t>
        <a:bodyPr/>
        <a:lstStyle/>
        <a:p>
          <a:endParaRPr lang="en-FI"/>
        </a:p>
      </dgm:t>
    </dgm:pt>
    <dgm:pt modelId="{C3269448-7878-4DC2-AD6E-5E623B1483C4}" type="sibTrans" cxnId="{A1E9B9F4-F7E9-4AA8-9D66-EFB33582163E}">
      <dgm:prSet/>
      <dgm:spPr/>
      <dgm:t>
        <a:bodyPr/>
        <a:lstStyle/>
        <a:p>
          <a:endParaRPr lang="en-FI"/>
        </a:p>
      </dgm:t>
    </dgm:pt>
    <dgm:pt modelId="{13496E59-6688-4F80-B76D-1A2E66FFCEDD}" type="pres">
      <dgm:prSet presAssocID="{EBB5C355-155E-42B8-B024-CA9AA726F095}" presName="Name0" presStyleCnt="0">
        <dgm:presLayoutVars>
          <dgm:dir/>
          <dgm:resizeHandles val="exact"/>
        </dgm:presLayoutVars>
      </dgm:prSet>
      <dgm:spPr/>
    </dgm:pt>
    <dgm:pt modelId="{5B27EF3F-B775-4C32-AD20-CEAC1B488488}" type="pres">
      <dgm:prSet presAssocID="{C9CF65AE-77CB-4AA3-99FA-A301BE95ADFC}" presName="node" presStyleLbl="node1" presStyleIdx="0" presStyleCnt="2">
        <dgm:presLayoutVars>
          <dgm:bulletEnabled val="1"/>
        </dgm:presLayoutVars>
      </dgm:prSet>
      <dgm:spPr/>
    </dgm:pt>
    <dgm:pt modelId="{97C52B0E-79E4-458B-B8D6-4B241A543F07}" type="pres">
      <dgm:prSet presAssocID="{723B8B59-15B6-4230-AD9D-FA0041A769C9}" presName="sibTrans" presStyleLbl="sibTrans2D1" presStyleIdx="0" presStyleCnt="1"/>
      <dgm:spPr/>
    </dgm:pt>
    <dgm:pt modelId="{22C00E5D-2B72-4C98-B6E2-D65892FF6981}" type="pres">
      <dgm:prSet presAssocID="{723B8B59-15B6-4230-AD9D-FA0041A769C9}" presName="connectorText" presStyleLbl="sibTrans2D1" presStyleIdx="0" presStyleCnt="1"/>
      <dgm:spPr/>
    </dgm:pt>
    <dgm:pt modelId="{B58FFC38-8FBA-4982-A0A5-C104055A9487}" type="pres">
      <dgm:prSet presAssocID="{DEAD6B35-8913-4756-91E2-BAF8C4BE54E9}" presName="node" presStyleLbl="node1" presStyleIdx="1" presStyleCnt="2">
        <dgm:presLayoutVars>
          <dgm:bulletEnabled val="1"/>
        </dgm:presLayoutVars>
      </dgm:prSet>
      <dgm:spPr/>
    </dgm:pt>
  </dgm:ptLst>
  <dgm:cxnLst>
    <dgm:cxn modelId="{E52B9F18-5E02-41FA-9811-21A948F83603}" srcId="{EBB5C355-155E-42B8-B024-CA9AA726F095}" destId="{C9CF65AE-77CB-4AA3-99FA-A301BE95ADFC}" srcOrd="0" destOrd="0" parTransId="{23968518-1532-43EB-8172-5F176EB00D69}" sibTransId="{723B8B59-15B6-4230-AD9D-FA0041A769C9}"/>
    <dgm:cxn modelId="{401F611C-C089-4D37-9E8E-875185C06861}" type="presOf" srcId="{723B8B59-15B6-4230-AD9D-FA0041A769C9}" destId="{97C52B0E-79E4-458B-B8D6-4B241A543F07}" srcOrd="0" destOrd="0" presId="urn:microsoft.com/office/officeart/2005/8/layout/process1"/>
    <dgm:cxn modelId="{FA042448-B079-4388-B6C2-191C6C50A763}" type="presOf" srcId="{EBB5C355-155E-42B8-B024-CA9AA726F095}" destId="{13496E59-6688-4F80-B76D-1A2E66FFCEDD}" srcOrd="0" destOrd="0" presId="urn:microsoft.com/office/officeart/2005/8/layout/process1"/>
    <dgm:cxn modelId="{F3B24D86-7ED3-4974-8290-DDCEB3633850}" type="presOf" srcId="{723B8B59-15B6-4230-AD9D-FA0041A769C9}" destId="{22C00E5D-2B72-4C98-B6E2-D65892FF6981}" srcOrd="1" destOrd="0" presId="urn:microsoft.com/office/officeart/2005/8/layout/process1"/>
    <dgm:cxn modelId="{F5DD7DDF-976A-4F97-A45A-FE471C1E8B4C}" type="presOf" srcId="{C9CF65AE-77CB-4AA3-99FA-A301BE95ADFC}" destId="{5B27EF3F-B775-4C32-AD20-CEAC1B488488}" srcOrd="0" destOrd="0" presId="urn:microsoft.com/office/officeart/2005/8/layout/process1"/>
    <dgm:cxn modelId="{10F266ED-82A7-410E-ACD7-C6E51FE94026}" type="presOf" srcId="{DEAD6B35-8913-4756-91E2-BAF8C4BE54E9}" destId="{B58FFC38-8FBA-4982-A0A5-C104055A9487}" srcOrd="0" destOrd="0" presId="urn:microsoft.com/office/officeart/2005/8/layout/process1"/>
    <dgm:cxn modelId="{A1E9B9F4-F7E9-4AA8-9D66-EFB33582163E}" srcId="{EBB5C355-155E-42B8-B024-CA9AA726F095}" destId="{DEAD6B35-8913-4756-91E2-BAF8C4BE54E9}" srcOrd="1" destOrd="0" parTransId="{661D2FCD-59C0-43F4-BADE-A08B62AB031B}" sibTransId="{C3269448-7878-4DC2-AD6E-5E623B1483C4}"/>
    <dgm:cxn modelId="{7FB65F9B-9767-4A2A-874E-E1FD8292AC4D}" type="presParOf" srcId="{13496E59-6688-4F80-B76D-1A2E66FFCEDD}" destId="{5B27EF3F-B775-4C32-AD20-CEAC1B488488}" srcOrd="0" destOrd="0" presId="urn:microsoft.com/office/officeart/2005/8/layout/process1"/>
    <dgm:cxn modelId="{52F9B952-92BA-4C14-ACF0-7528ED12A7DB}" type="presParOf" srcId="{13496E59-6688-4F80-B76D-1A2E66FFCEDD}" destId="{97C52B0E-79E4-458B-B8D6-4B241A543F07}" srcOrd="1" destOrd="0" presId="urn:microsoft.com/office/officeart/2005/8/layout/process1"/>
    <dgm:cxn modelId="{6AEB3385-4559-4E46-84E7-DEB3DF707CFD}" type="presParOf" srcId="{97C52B0E-79E4-458B-B8D6-4B241A543F07}" destId="{22C00E5D-2B72-4C98-B6E2-D65892FF6981}" srcOrd="0" destOrd="0" presId="urn:microsoft.com/office/officeart/2005/8/layout/process1"/>
    <dgm:cxn modelId="{7AAA844C-606B-4B33-B8BF-24CE32A92210}" type="presParOf" srcId="{13496E59-6688-4F80-B76D-1A2E66FFCEDD}" destId="{B58FFC38-8FBA-4982-A0A5-C104055A948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49493-AB00-4372-B7C6-86EDBD43C79F}">
      <dsp:nvSpPr>
        <dsp:cNvPr id="0" name=""/>
        <dsp:cNvSpPr/>
      </dsp:nvSpPr>
      <dsp:spPr>
        <a:xfrm>
          <a:off x="540" y="599055"/>
          <a:ext cx="1152737" cy="69164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Gotta</a:t>
          </a:r>
          <a:endParaRPr lang="en-FI" sz="2700" kern="1200"/>
        </a:p>
      </dsp:txBody>
      <dsp:txXfrm>
        <a:off x="20798" y="619313"/>
        <a:ext cx="1112221" cy="651126"/>
      </dsp:txXfrm>
    </dsp:sp>
    <dsp:sp modelId="{10ED15C6-AE4D-4166-A17D-A1217C9570FD}">
      <dsp:nvSpPr>
        <dsp:cNvPr id="0" name=""/>
        <dsp:cNvSpPr/>
      </dsp:nvSpPr>
      <dsp:spPr>
        <a:xfrm>
          <a:off x="1268552" y="801937"/>
          <a:ext cx="244380" cy="285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1200" kern="1200"/>
        </a:p>
      </dsp:txBody>
      <dsp:txXfrm>
        <a:off x="1268552" y="859113"/>
        <a:ext cx="171066" cy="171526"/>
      </dsp:txXfrm>
    </dsp:sp>
    <dsp:sp modelId="{361E2310-AD50-4068-B460-8A83ECE90CC3}">
      <dsp:nvSpPr>
        <dsp:cNvPr id="0" name=""/>
        <dsp:cNvSpPr/>
      </dsp:nvSpPr>
      <dsp:spPr>
        <a:xfrm>
          <a:off x="1614373" y="599055"/>
          <a:ext cx="1152737" cy="69164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Got to</a:t>
          </a:r>
          <a:endParaRPr lang="en-FI" sz="2700" kern="1200"/>
        </a:p>
      </dsp:txBody>
      <dsp:txXfrm>
        <a:off x="1634631" y="619313"/>
        <a:ext cx="1112221" cy="6511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1ED06-632A-4D8F-BF17-1D06969E8931}">
      <dsp:nvSpPr>
        <dsp:cNvPr id="0" name=""/>
        <dsp:cNvSpPr/>
      </dsp:nvSpPr>
      <dsp:spPr>
        <a:xfrm>
          <a:off x="540" y="599055"/>
          <a:ext cx="1152737" cy="69164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Go nuts</a:t>
          </a:r>
          <a:endParaRPr lang="en-FI" sz="1800" kern="1200"/>
        </a:p>
      </dsp:txBody>
      <dsp:txXfrm>
        <a:off x="20798" y="619313"/>
        <a:ext cx="1112221" cy="651126"/>
      </dsp:txXfrm>
    </dsp:sp>
    <dsp:sp modelId="{F816FCD1-15FF-4D1A-8D7F-D267D8154295}">
      <dsp:nvSpPr>
        <dsp:cNvPr id="0" name=""/>
        <dsp:cNvSpPr/>
      </dsp:nvSpPr>
      <dsp:spPr>
        <a:xfrm>
          <a:off x="1268552" y="801937"/>
          <a:ext cx="244380" cy="285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1200" kern="1200"/>
        </a:p>
      </dsp:txBody>
      <dsp:txXfrm>
        <a:off x="1268552" y="859113"/>
        <a:ext cx="171066" cy="171526"/>
      </dsp:txXfrm>
    </dsp:sp>
    <dsp:sp modelId="{6A0F444E-F865-4496-9037-2CEA45A89773}">
      <dsp:nvSpPr>
        <dsp:cNvPr id="0" name=""/>
        <dsp:cNvSpPr/>
      </dsp:nvSpPr>
      <dsp:spPr>
        <a:xfrm>
          <a:off x="1614373" y="599055"/>
          <a:ext cx="1152737" cy="69164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Go insane</a:t>
          </a:r>
          <a:endParaRPr lang="en-FI" sz="1800" kern="1200"/>
        </a:p>
      </dsp:txBody>
      <dsp:txXfrm>
        <a:off x="1634631" y="619313"/>
        <a:ext cx="1112221" cy="651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338DE-7615-457E-BC39-9E6575F53572}">
      <dsp:nvSpPr>
        <dsp:cNvPr id="0" name=""/>
        <dsp:cNvSpPr/>
      </dsp:nvSpPr>
      <dsp:spPr>
        <a:xfrm>
          <a:off x="540" y="599055"/>
          <a:ext cx="1152737" cy="69164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solidFill>
                <a:schemeClr val="bg1"/>
              </a:solidFill>
            </a:rPr>
            <a:t>Wanna</a:t>
          </a:r>
          <a:endParaRPr lang="en-FI" sz="2200" kern="1200">
            <a:solidFill>
              <a:schemeClr val="bg1"/>
            </a:solidFill>
          </a:endParaRPr>
        </a:p>
      </dsp:txBody>
      <dsp:txXfrm>
        <a:off x="20798" y="619313"/>
        <a:ext cx="1112221" cy="651126"/>
      </dsp:txXfrm>
    </dsp:sp>
    <dsp:sp modelId="{78320ACA-2F65-4390-8632-99A5683FF2D2}">
      <dsp:nvSpPr>
        <dsp:cNvPr id="0" name=""/>
        <dsp:cNvSpPr/>
      </dsp:nvSpPr>
      <dsp:spPr>
        <a:xfrm>
          <a:off x="1268552" y="801937"/>
          <a:ext cx="244380" cy="285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1200" kern="1200"/>
        </a:p>
      </dsp:txBody>
      <dsp:txXfrm>
        <a:off x="1268552" y="859113"/>
        <a:ext cx="171066" cy="171526"/>
      </dsp:txXfrm>
    </dsp:sp>
    <dsp:sp modelId="{282F9027-5666-4764-A510-53BFB968986D}">
      <dsp:nvSpPr>
        <dsp:cNvPr id="0" name=""/>
        <dsp:cNvSpPr/>
      </dsp:nvSpPr>
      <dsp:spPr>
        <a:xfrm>
          <a:off x="1614373" y="599055"/>
          <a:ext cx="1152737" cy="69164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>
              <a:solidFill>
                <a:schemeClr val="bg1"/>
              </a:solidFill>
            </a:rPr>
            <a:t>Want to</a:t>
          </a:r>
          <a:endParaRPr lang="en-FI" sz="2200" kern="1200">
            <a:solidFill>
              <a:schemeClr val="bg1"/>
            </a:solidFill>
          </a:endParaRPr>
        </a:p>
      </dsp:txBody>
      <dsp:txXfrm>
        <a:off x="1634631" y="619313"/>
        <a:ext cx="1112221" cy="6511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7EF3F-B775-4C32-AD20-CEAC1B488488}">
      <dsp:nvSpPr>
        <dsp:cNvPr id="0" name=""/>
        <dsp:cNvSpPr/>
      </dsp:nvSpPr>
      <dsp:spPr>
        <a:xfrm>
          <a:off x="540" y="12317"/>
          <a:ext cx="1152737" cy="69164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I’d</a:t>
          </a:r>
          <a:endParaRPr lang="en-FI" sz="3000" kern="1200"/>
        </a:p>
      </dsp:txBody>
      <dsp:txXfrm>
        <a:off x="20798" y="32575"/>
        <a:ext cx="1112221" cy="651126"/>
      </dsp:txXfrm>
    </dsp:sp>
    <dsp:sp modelId="{97C52B0E-79E4-458B-B8D6-4B241A543F07}">
      <dsp:nvSpPr>
        <dsp:cNvPr id="0" name=""/>
        <dsp:cNvSpPr/>
      </dsp:nvSpPr>
      <dsp:spPr>
        <a:xfrm>
          <a:off x="1268552" y="215199"/>
          <a:ext cx="244380" cy="285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1200" kern="1200"/>
        </a:p>
      </dsp:txBody>
      <dsp:txXfrm>
        <a:off x="1268552" y="272375"/>
        <a:ext cx="171066" cy="171526"/>
      </dsp:txXfrm>
    </dsp:sp>
    <dsp:sp modelId="{B58FFC38-8FBA-4982-A0A5-C104055A9487}">
      <dsp:nvSpPr>
        <dsp:cNvPr id="0" name=""/>
        <dsp:cNvSpPr/>
      </dsp:nvSpPr>
      <dsp:spPr>
        <a:xfrm>
          <a:off x="1614373" y="12317"/>
          <a:ext cx="1152737" cy="69164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I had</a:t>
          </a:r>
          <a:endParaRPr lang="en-FI" sz="3000" kern="1200"/>
        </a:p>
      </dsp:txBody>
      <dsp:txXfrm>
        <a:off x="1634631" y="32575"/>
        <a:ext cx="1112221" cy="6511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7EF3F-B775-4C32-AD20-CEAC1B488488}">
      <dsp:nvSpPr>
        <dsp:cNvPr id="0" name=""/>
        <dsp:cNvSpPr/>
      </dsp:nvSpPr>
      <dsp:spPr>
        <a:xfrm>
          <a:off x="540" y="12317"/>
          <a:ext cx="1152737" cy="69164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Can’t</a:t>
          </a:r>
          <a:endParaRPr lang="en-FI" sz="2300" kern="1200"/>
        </a:p>
      </dsp:txBody>
      <dsp:txXfrm>
        <a:off x="20798" y="32575"/>
        <a:ext cx="1112221" cy="651126"/>
      </dsp:txXfrm>
    </dsp:sp>
    <dsp:sp modelId="{97C52B0E-79E4-458B-B8D6-4B241A543F07}">
      <dsp:nvSpPr>
        <dsp:cNvPr id="0" name=""/>
        <dsp:cNvSpPr/>
      </dsp:nvSpPr>
      <dsp:spPr>
        <a:xfrm>
          <a:off x="1268552" y="215199"/>
          <a:ext cx="244380" cy="285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1200" kern="1200"/>
        </a:p>
      </dsp:txBody>
      <dsp:txXfrm>
        <a:off x="1268552" y="272375"/>
        <a:ext cx="171066" cy="171526"/>
      </dsp:txXfrm>
    </dsp:sp>
    <dsp:sp modelId="{B58FFC38-8FBA-4982-A0A5-C104055A9487}">
      <dsp:nvSpPr>
        <dsp:cNvPr id="0" name=""/>
        <dsp:cNvSpPr/>
      </dsp:nvSpPr>
      <dsp:spPr>
        <a:xfrm>
          <a:off x="1614373" y="12317"/>
          <a:ext cx="1152737" cy="69164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/>
            <a:t>Can not</a:t>
          </a:r>
          <a:endParaRPr lang="en-FI" sz="2300" kern="1200"/>
        </a:p>
      </dsp:txBody>
      <dsp:txXfrm>
        <a:off x="1634631" y="32575"/>
        <a:ext cx="1112221" cy="6511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7EF3F-B775-4C32-AD20-CEAC1B488488}">
      <dsp:nvSpPr>
        <dsp:cNvPr id="0" name=""/>
        <dsp:cNvSpPr/>
      </dsp:nvSpPr>
      <dsp:spPr>
        <a:xfrm>
          <a:off x="540" y="12317"/>
          <a:ext cx="1152737" cy="691642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Aren’t</a:t>
          </a:r>
          <a:endParaRPr lang="en-FI" sz="2400" kern="1200"/>
        </a:p>
      </dsp:txBody>
      <dsp:txXfrm>
        <a:off x="20798" y="32575"/>
        <a:ext cx="1112221" cy="651126"/>
      </dsp:txXfrm>
    </dsp:sp>
    <dsp:sp modelId="{97C52B0E-79E4-458B-B8D6-4B241A543F07}">
      <dsp:nvSpPr>
        <dsp:cNvPr id="0" name=""/>
        <dsp:cNvSpPr/>
      </dsp:nvSpPr>
      <dsp:spPr>
        <a:xfrm>
          <a:off x="1268552" y="215199"/>
          <a:ext cx="244380" cy="285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FI" sz="1200" kern="1200"/>
        </a:p>
      </dsp:txBody>
      <dsp:txXfrm>
        <a:off x="1268552" y="272375"/>
        <a:ext cx="171066" cy="171526"/>
      </dsp:txXfrm>
    </dsp:sp>
    <dsp:sp modelId="{B58FFC38-8FBA-4982-A0A5-C104055A9487}">
      <dsp:nvSpPr>
        <dsp:cNvPr id="0" name=""/>
        <dsp:cNvSpPr/>
      </dsp:nvSpPr>
      <dsp:spPr>
        <a:xfrm>
          <a:off x="1614373" y="12317"/>
          <a:ext cx="1152737" cy="691642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Are not</a:t>
          </a:r>
          <a:endParaRPr lang="en-FI" sz="2400" kern="1200"/>
        </a:p>
      </dsp:txBody>
      <dsp:txXfrm>
        <a:off x="1634631" y="32575"/>
        <a:ext cx="1112221" cy="651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0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3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3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6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3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8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9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8.11.2023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5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uillbot.com/blog/how-does-quillbot-wor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 descr="Menulis janji temu pada agenda kertas">
            <a:extLst>
              <a:ext uri="{FF2B5EF4-FFF2-40B4-BE49-F238E27FC236}">
                <a16:creationId xmlns:a16="http://schemas.microsoft.com/office/drawing/2014/main" id="{5FDA0638-84DD-ED27-C053-878F509281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10515600" cy="2900518"/>
          </a:xfrm>
        </p:spPr>
        <p:txBody>
          <a:bodyPr>
            <a:normAutofit/>
          </a:bodyPr>
          <a:lstStyle/>
          <a:p>
            <a:r>
              <a:rPr lang="fi-FI" sz="4400">
                <a:solidFill>
                  <a:srgbClr val="FFFFFF"/>
                </a:solidFill>
                <a:latin typeface="Times New Roman"/>
                <a:ea typeface="Calibri Light"/>
                <a:cs typeface="Times New Roman"/>
              </a:rPr>
              <a:t>Formal style/register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38200" y="4159404"/>
            <a:ext cx="10515600" cy="1098395"/>
          </a:xfrm>
        </p:spPr>
        <p:txBody>
          <a:bodyPr>
            <a:normAutofit/>
          </a:bodyPr>
          <a:lstStyle/>
          <a:p>
            <a:r>
              <a:rPr lang="fi-FI" sz="2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Victoria Ananieva, Henry Ahlqvist, Aleksanteri Aho</a:t>
            </a:r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 descr="Glasses on top of a book">
            <a:extLst>
              <a:ext uri="{FF2B5EF4-FFF2-40B4-BE49-F238E27FC236}">
                <a16:creationId xmlns:a16="http://schemas.microsoft.com/office/drawing/2014/main" id="{89029B65-E594-6E7A-3F86-81DA97C4D4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3324" b="177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9A8312-6A0D-399D-836F-7294C068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Times New Roman"/>
                <a:cs typeface="Times New Roman"/>
              </a:rPr>
              <a:t>Conventions</a:t>
            </a:r>
            <a:r>
              <a:rPr lang="fi-FI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>
                <a:solidFill>
                  <a:srgbClr val="FFFFFF"/>
                </a:solidFill>
                <a:latin typeface="Times New Roman"/>
                <a:cs typeface="Times New Roman"/>
              </a:rPr>
              <a:t>of Formal </a:t>
            </a:r>
            <a:r>
              <a:rPr lang="fi-FI">
                <a:solidFill>
                  <a:srgbClr val="FFFFFF"/>
                </a:solidFill>
                <a:latin typeface="Times New Roman"/>
                <a:cs typeface="Times New Roman"/>
              </a:rPr>
              <a:t>style/</a:t>
            </a:r>
            <a:r>
              <a:rPr lang="en-GB">
                <a:solidFill>
                  <a:srgbClr val="FFFFFF"/>
                </a:solidFill>
                <a:latin typeface="Times New Roman"/>
                <a:cs typeface="Times New Roman"/>
              </a:rPr>
              <a:t>register</a:t>
            </a:r>
            <a:endParaRPr lang="en-FI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2E5D-1A5F-CD00-F1C0-6FC538677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GB">
                <a:solidFill>
                  <a:srgbClr val="FFFFFF"/>
                </a:solidFill>
                <a:latin typeface="Times New Roman"/>
                <a:cs typeface="Times New Roman"/>
              </a:rPr>
              <a:t>- Primarily utilized in lectures, presentations, and academic writing</a:t>
            </a:r>
          </a:p>
          <a:p>
            <a:pPr marL="0" indent="0">
              <a:buNone/>
            </a:pPr>
            <a:r>
              <a:rPr lang="en-GB">
                <a:solidFill>
                  <a:srgbClr val="FFFFFF"/>
                </a:solidFill>
                <a:latin typeface="Times New Roman"/>
                <a:cs typeface="Times New Roman"/>
              </a:rPr>
              <a:t>- Complex sentence structure</a:t>
            </a:r>
          </a:p>
          <a:p>
            <a:pPr marL="0" indent="0">
              <a:buNone/>
            </a:pPr>
            <a:r>
              <a:rPr lang="en-GB">
                <a:solidFill>
                  <a:srgbClr val="FFFFFF"/>
                </a:solidFill>
                <a:latin typeface="Times New Roman"/>
                <a:cs typeface="Times New Roman"/>
              </a:rPr>
              <a:t>- Diverse lexis</a:t>
            </a:r>
          </a:p>
          <a:p>
            <a:pPr marL="0" indent="0">
              <a:buNone/>
            </a:pPr>
            <a:r>
              <a:rPr lang="en-GB">
                <a:solidFill>
                  <a:srgbClr val="FFFFFF"/>
                </a:solidFill>
                <a:latin typeface="Times New Roman"/>
                <a:cs typeface="Times New Roman"/>
              </a:rPr>
              <a:t>- Objectivity (Impersonal or unemotional)</a:t>
            </a:r>
          </a:p>
          <a:p>
            <a:pPr marL="0" indent="0">
              <a:buNone/>
            </a:pPr>
            <a:r>
              <a:rPr lang="en-GB">
                <a:solidFill>
                  <a:srgbClr val="FFFFFF"/>
                </a:solidFill>
                <a:latin typeface="Times New Roman"/>
                <a:cs typeface="Times New Roman"/>
              </a:rPr>
              <a:t>- No colloquialism</a:t>
            </a:r>
          </a:p>
          <a:p>
            <a:pPr marL="0" indent="0">
              <a:buNone/>
            </a:pPr>
            <a:r>
              <a:rPr lang="en-GB">
                <a:solidFill>
                  <a:srgbClr val="FFFFFF"/>
                </a:solidFill>
                <a:latin typeface="Times New Roman"/>
                <a:cs typeface="Times New Roman"/>
              </a:rPr>
              <a:t>- Avoids contractions</a:t>
            </a:r>
          </a:p>
          <a:p>
            <a:pPr marL="0" indent="0">
              <a:buNone/>
            </a:pPr>
            <a:r>
              <a:rPr lang="en-GB">
                <a:solidFill>
                  <a:srgbClr val="FFFFFF"/>
                </a:solidFill>
                <a:latin typeface="Times New Roman"/>
                <a:cs typeface="Times New Roman"/>
              </a:rPr>
              <a:t>- Focus on precision and clarity</a:t>
            </a:r>
          </a:p>
          <a:p>
            <a:pPr marL="0" indent="0">
              <a:buNone/>
            </a:pPr>
            <a:endParaRPr lang="en-GB">
              <a:solidFill>
                <a:srgbClr val="FFFFFF"/>
              </a:solidFill>
            </a:endParaRPr>
          </a:p>
          <a:p>
            <a:endParaRPr lang="en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01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A65FCC-98D9-133A-74A7-839D50119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332" y="1123527"/>
            <a:ext cx="2767652" cy="996116"/>
          </a:xfrm>
        </p:spPr>
        <p:txBody>
          <a:bodyPr/>
          <a:lstStyle/>
          <a:p>
            <a:pPr algn="ctr" defTabSz="674827"/>
            <a:r>
              <a:rPr lang="en-GB" sz="3247" kern="1200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Colloquialism</a:t>
            </a:r>
            <a:r>
              <a:rPr lang="en-GB" sz="3247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</a:t>
            </a:r>
            <a:endParaRPr lang="en-FI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F7238843-9E58-AA32-C609-F130B8A622B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6905420"/>
              </p:ext>
            </p:extLst>
          </p:nvPr>
        </p:nvGraphicFramePr>
        <p:xfrm>
          <a:off x="2450332" y="2894209"/>
          <a:ext cx="2767652" cy="1889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E864A63C-BF6C-6C1C-9C1F-996FC736015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85839596"/>
              </p:ext>
            </p:extLst>
          </p:nvPr>
        </p:nvGraphicFramePr>
        <p:xfrm>
          <a:off x="2450332" y="3838574"/>
          <a:ext cx="2767652" cy="1889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D573555-9041-6892-2CAE-1B29043AF9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5203325"/>
              </p:ext>
            </p:extLst>
          </p:nvPr>
        </p:nvGraphicFramePr>
        <p:xfrm>
          <a:off x="2450332" y="1949845"/>
          <a:ext cx="2767652" cy="1889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2A88E82-6673-499F-4184-F5AEDFFB8E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9642731"/>
              </p:ext>
            </p:extLst>
          </p:nvPr>
        </p:nvGraphicFramePr>
        <p:xfrm>
          <a:off x="6974011" y="4425311"/>
          <a:ext cx="2767652" cy="716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890055A-3F7A-1EB8-0696-B8EB7F7C47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0554235"/>
              </p:ext>
            </p:extLst>
          </p:nvPr>
        </p:nvGraphicFramePr>
        <p:xfrm>
          <a:off x="6974011" y="2536070"/>
          <a:ext cx="2767652" cy="716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13249EC-0942-7F62-A4AC-2FA5DD1D6C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7607041"/>
              </p:ext>
            </p:extLst>
          </p:nvPr>
        </p:nvGraphicFramePr>
        <p:xfrm>
          <a:off x="6974011" y="3480690"/>
          <a:ext cx="2767652" cy="716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FF5FA4B2-83E4-1B67-E48A-EFBB78B3AF1A}"/>
              </a:ext>
            </a:extLst>
          </p:cNvPr>
          <p:cNvSpPr txBox="1">
            <a:spLocks/>
          </p:cNvSpPr>
          <p:nvPr/>
        </p:nvSpPr>
        <p:spPr>
          <a:xfrm>
            <a:off x="6974011" y="1123527"/>
            <a:ext cx="2767652" cy="99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74827">
              <a:spcAft>
                <a:spcPts val="492"/>
              </a:spcAft>
            </a:pPr>
            <a:r>
              <a:rPr lang="en-GB" sz="3239" kern="1200">
                <a:solidFill>
                  <a:schemeClr val="tx1"/>
                </a:solidFill>
                <a:latin typeface="Times New Roman"/>
                <a:ea typeface="+mj-ea"/>
                <a:cs typeface="Times New Roman"/>
              </a:rPr>
              <a:t>Contractions</a:t>
            </a:r>
            <a:r>
              <a:rPr lang="en-GB" sz="3239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</a:t>
            </a:r>
            <a:endParaRPr lang="en-FI" sz="3950" b="1"/>
          </a:p>
        </p:txBody>
      </p:sp>
    </p:spTree>
    <p:extLst>
      <p:ext uri="{BB962C8B-B14F-4D97-AF65-F5344CB8AC3E}">
        <p14:creationId xmlns:p14="http://schemas.microsoft.com/office/powerpoint/2010/main" val="284837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49A16-C89E-4A52-EF12-AD6B84573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6" y="741082"/>
            <a:ext cx="10005161" cy="949606"/>
          </a:xfrm>
        </p:spPr>
        <p:txBody>
          <a:bodyPr>
            <a:normAutofit/>
          </a:bodyPr>
          <a:lstStyle/>
          <a:p>
            <a:pPr algn="ctr"/>
            <a:r>
              <a:rPr lang="en-US">
                <a:latin typeface="Times New Roman"/>
                <a:cs typeface="Calibri Light"/>
              </a:rPr>
              <a:t>Tools</a:t>
            </a:r>
            <a:endParaRPr lang="en-US">
              <a:latin typeface="Times New Roman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B8574-17EC-9CC2-EB96-6088172ED0D1}"/>
              </a:ext>
            </a:extLst>
          </p:cNvPr>
          <p:cNvSpPr txBox="1"/>
          <p:nvPr/>
        </p:nvSpPr>
        <p:spPr>
          <a:xfrm>
            <a:off x="1700682" y="2342777"/>
            <a:ext cx="2220676" cy="15696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731886">
              <a:spcAft>
                <a:spcPts val="522"/>
              </a:spcAft>
            </a:pPr>
            <a:r>
              <a:rPr lang="en-US" sz="1921" kern="1200">
                <a:solidFill>
                  <a:schemeClr val="tx1"/>
                </a:solidFill>
                <a:latin typeface="Times New Roman"/>
                <a:ea typeface="+mn-ea"/>
                <a:cs typeface="Calibri"/>
              </a:rPr>
              <a:t>Something informal written with no consideration towards style or anything like that</a:t>
            </a:r>
            <a:endParaRPr lang="en-US" sz="2400">
              <a:latin typeface="Times New Roman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B72CF2-D1DB-E5A5-45EB-074C06BE18CE}"/>
              </a:ext>
            </a:extLst>
          </p:cNvPr>
          <p:cNvSpPr txBox="1"/>
          <p:nvPr/>
        </p:nvSpPr>
        <p:spPr>
          <a:xfrm>
            <a:off x="7991241" y="2342776"/>
            <a:ext cx="2220676" cy="15696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731886">
              <a:spcAft>
                <a:spcPts val="522"/>
              </a:spcAft>
            </a:pPr>
            <a:r>
              <a:rPr lang="en-US" sz="1921" kern="1200">
                <a:solidFill>
                  <a:srgbClr val="000000"/>
                </a:solidFill>
                <a:latin typeface="Times New Roman"/>
                <a:ea typeface="+mn-lt"/>
                <a:cs typeface="+mn-lt"/>
              </a:rPr>
              <a:t>Compose a text informally without any regard for register or similar considerations.</a:t>
            </a:r>
            <a:endParaRPr lang="en-US" sz="2400">
              <a:latin typeface="Times New Roman"/>
            </a:endParaRPr>
          </a:p>
        </p:txBody>
      </p:sp>
      <p:pic>
        <p:nvPicPr>
          <p:cNvPr id="12" name="Picture 11" descr="ChatGPT Svenska (Sweden) - Ingen registrering | OpenAI - ChatGPT Svenska">
            <a:extLst>
              <a:ext uri="{FF2B5EF4-FFF2-40B4-BE49-F238E27FC236}">
                <a16:creationId xmlns:a16="http://schemas.microsoft.com/office/drawing/2014/main" id="{C80D8BB8-20EC-79FF-4983-854BFF1CCF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294" y="3573274"/>
            <a:ext cx="3981552" cy="116778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6C3D222-A156-92F9-E278-5A4B0F312675}"/>
              </a:ext>
            </a:extLst>
          </p:cNvPr>
          <p:cNvSpPr txBox="1"/>
          <p:nvPr/>
        </p:nvSpPr>
        <p:spPr>
          <a:xfrm>
            <a:off x="4259611" y="5047445"/>
            <a:ext cx="3389988" cy="97169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731886">
              <a:spcAft>
                <a:spcPts val="522"/>
              </a:spcAft>
            </a:pPr>
            <a:r>
              <a:rPr lang="en-US" sz="1921" kern="1200">
                <a:solidFill>
                  <a:schemeClr val="tx1"/>
                </a:solidFill>
                <a:latin typeface="Times New Roman"/>
                <a:ea typeface="+mn-ea"/>
                <a:cs typeface="Calibri"/>
              </a:rPr>
              <a:t>ChatGPT aids in developing a richer vocabulary and ensures accuracy in your register.</a:t>
            </a:r>
            <a:endParaRPr lang="en-US" sz="2400">
              <a:latin typeface="Times New Roman"/>
            </a:endParaRP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9A3BE57-A659-DE7C-F8A2-B17B25D735B8}"/>
              </a:ext>
            </a:extLst>
          </p:cNvPr>
          <p:cNvSpPr/>
          <p:nvPr/>
        </p:nvSpPr>
        <p:spPr>
          <a:xfrm>
            <a:off x="4839182" y="2554609"/>
            <a:ext cx="2338624" cy="46433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6055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49A16-C89E-4A52-EF12-AD6B84573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49934"/>
            <a:ext cx="5940084" cy="23291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</a:p>
        </p:txBody>
      </p:sp>
      <p:pic>
        <p:nvPicPr>
          <p:cNvPr id="3" name="Picture 2" descr="Paraphrasing Tool - QuillBot AI">
            <a:extLst>
              <a:ext uri="{FF2B5EF4-FFF2-40B4-BE49-F238E27FC236}">
                <a16:creationId xmlns:a16="http://schemas.microsoft.com/office/drawing/2014/main" id="{17ACBFCE-6D99-783F-E12B-3E5446FFB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6828" y="5133524"/>
            <a:ext cx="4431254" cy="10608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C7ADB1-2623-B217-4551-548517709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109" y="3496919"/>
            <a:ext cx="7351227" cy="15621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F7F63F-2424-E6E0-212A-A9D655C7C553}"/>
              </a:ext>
            </a:extLst>
          </p:cNvPr>
          <p:cNvSpPr txBox="1"/>
          <p:nvPr/>
        </p:nvSpPr>
        <p:spPr>
          <a:xfrm>
            <a:off x="3404681" y="2059021"/>
            <a:ext cx="591765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252525"/>
                </a:solidFill>
                <a:latin typeface="Times New Roman"/>
                <a:ea typeface="+mn-lt"/>
                <a:cs typeface="+mn-lt"/>
              </a:rPr>
              <a:t>QuillBot is an online writing platform with a bunch of tools aimed at elevating and perfecting your writing.</a:t>
            </a:r>
            <a:endParaRPr lang="en-US" sz="240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934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8D194-C0BB-734A-06B0-B2CCCD73B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802198"/>
            <a:ext cx="4952999" cy="1413326"/>
          </a:xfrm>
        </p:spPr>
        <p:txBody>
          <a:bodyPr anchor="b">
            <a:normAutofit/>
          </a:bodyPr>
          <a:lstStyle/>
          <a:p>
            <a:r>
              <a:rPr lang="en-US" sz="3600">
                <a:solidFill>
                  <a:schemeClr val="tx2"/>
                </a:solidFill>
                <a:latin typeface="Times New Roman"/>
                <a:cs typeface="Calibri Light"/>
              </a:rPr>
              <a:t>Sources</a:t>
            </a:r>
            <a:endParaRPr lang="en-US" sz="3600">
              <a:solidFill>
                <a:schemeClr val="tx2"/>
              </a:solidFill>
              <a:latin typeface="Times New Roman"/>
            </a:endParaRP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EF35F9C2-D088-10FD-1689-C168DBC6A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2518" y="1035459"/>
            <a:ext cx="4793644" cy="4793644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9B991AFC-21D0-28BD-C527-F66B1B56F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64608" y="74723"/>
            <a:ext cx="1821184" cy="2084383"/>
            <a:chOff x="10264608" y="74723"/>
            <a:chExt cx="1821184" cy="208438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4420C61-30B9-D26F-6720-C32154CA34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1465047" flipV="1">
              <a:off x="11636678" y="400406"/>
              <a:ext cx="413532" cy="368654"/>
            </a:xfrm>
            <a:custGeom>
              <a:avLst/>
              <a:gdLst>
                <a:gd name="connsiteX0" fmla="*/ 2531073 w 4828010"/>
                <a:gd name="connsiteY0" fmla="*/ 0 h 4873559"/>
                <a:gd name="connsiteX1" fmla="*/ 3937963 w 4828010"/>
                <a:gd name="connsiteY1" fmla="*/ 437433 h 4873559"/>
                <a:gd name="connsiteX2" fmla="*/ 4806231 w 4828010"/>
                <a:gd name="connsiteY2" fmla="*/ 1773180 h 4873559"/>
                <a:gd name="connsiteX3" fmla="*/ 4448644 w 4828010"/>
                <a:gd name="connsiteY3" fmla="*/ 3933235 h 4873559"/>
                <a:gd name="connsiteX4" fmla="*/ 3192542 w 4828010"/>
                <a:gd name="connsiteY4" fmla="*/ 4716168 h 4873559"/>
                <a:gd name="connsiteX5" fmla="*/ 937448 w 4828010"/>
                <a:gd name="connsiteY5" fmla="*/ 4547691 h 4873559"/>
                <a:gd name="connsiteX6" fmla="*/ 12348 w 4828010"/>
                <a:gd name="connsiteY6" fmla="*/ 3026750 h 4873559"/>
                <a:gd name="connsiteX7" fmla="*/ 553508 w 4828010"/>
                <a:gd name="connsiteY7" fmla="*/ 740383 h 4873559"/>
                <a:gd name="connsiteX8" fmla="*/ 2531073 w 4828010"/>
                <a:gd name="connsiteY8" fmla="*/ 0 h 4873559"/>
                <a:gd name="connsiteX0" fmla="*/ 2531073 w 4828010"/>
                <a:gd name="connsiteY0" fmla="*/ 0 h 4853896"/>
                <a:gd name="connsiteX1" fmla="*/ 3937963 w 4828010"/>
                <a:gd name="connsiteY1" fmla="*/ 437433 h 4853896"/>
                <a:gd name="connsiteX2" fmla="*/ 4806231 w 4828010"/>
                <a:gd name="connsiteY2" fmla="*/ 1773180 h 4853896"/>
                <a:gd name="connsiteX3" fmla="*/ 4448644 w 4828010"/>
                <a:gd name="connsiteY3" fmla="*/ 3933235 h 4853896"/>
                <a:gd name="connsiteX4" fmla="*/ 3192542 w 4828010"/>
                <a:gd name="connsiteY4" fmla="*/ 4716168 h 4853896"/>
                <a:gd name="connsiteX5" fmla="*/ 1075671 w 4828010"/>
                <a:gd name="connsiteY5" fmla="*/ 4473263 h 4853896"/>
                <a:gd name="connsiteX6" fmla="*/ 12348 w 4828010"/>
                <a:gd name="connsiteY6" fmla="*/ 3026750 h 4853896"/>
                <a:gd name="connsiteX7" fmla="*/ 553508 w 4828010"/>
                <a:gd name="connsiteY7" fmla="*/ 740383 h 4853896"/>
                <a:gd name="connsiteX8" fmla="*/ 2531073 w 4828010"/>
                <a:gd name="connsiteY8" fmla="*/ 0 h 4853896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531073 w 4828010"/>
                <a:gd name="connsiteY0" fmla="*/ 0 h 4852652"/>
                <a:gd name="connsiteX1" fmla="*/ 3937963 w 4828010"/>
                <a:gd name="connsiteY1" fmla="*/ 437433 h 4852652"/>
                <a:gd name="connsiteX2" fmla="*/ 4806231 w 4828010"/>
                <a:gd name="connsiteY2" fmla="*/ 1773180 h 4852652"/>
                <a:gd name="connsiteX3" fmla="*/ 4448644 w 4828010"/>
                <a:gd name="connsiteY3" fmla="*/ 3933235 h 4852652"/>
                <a:gd name="connsiteX4" fmla="*/ 3192542 w 4828010"/>
                <a:gd name="connsiteY4" fmla="*/ 4716168 h 4852652"/>
                <a:gd name="connsiteX5" fmla="*/ 1160732 w 4828010"/>
                <a:gd name="connsiteY5" fmla="*/ 4467947 h 4852652"/>
                <a:gd name="connsiteX6" fmla="*/ 12348 w 4828010"/>
                <a:gd name="connsiteY6" fmla="*/ 3026750 h 4852652"/>
                <a:gd name="connsiteX7" fmla="*/ 553508 w 4828010"/>
                <a:gd name="connsiteY7" fmla="*/ 740383 h 4852652"/>
                <a:gd name="connsiteX8" fmla="*/ 2531073 w 4828010"/>
                <a:gd name="connsiteY8" fmla="*/ 0 h 485265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60239 w 4757176"/>
                <a:gd name="connsiteY0" fmla="*/ 0 h 4850182"/>
                <a:gd name="connsiteX1" fmla="*/ 3867129 w 4757176"/>
                <a:gd name="connsiteY1" fmla="*/ 437433 h 4850182"/>
                <a:gd name="connsiteX2" fmla="*/ 4735397 w 4757176"/>
                <a:gd name="connsiteY2" fmla="*/ 1773180 h 4850182"/>
                <a:gd name="connsiteX3" fmla="*/ 4377810 w 4757176"/>
                <a:gd name="connsiteY3" fmla="*/ 3933235 h 4850182"/>
                <a:gd name="connsiteX4" fmla="*/ 3121708 w 4757176"/>
                <a:gd name="connsiteY4" fmla="*/ 4716168 h 4850182"/>
                <a:gd name="connsiteX5" fmla="*/ 1089898 w 4757176"/>
                <a:gd name="connsiteY5" fmla="*/ 4467947 h 4850182"/>
                <a:gd name="connsiteX6" fmla="*/ 15942 w 4757176"/>
                <a:gd name="connsiteY6" fmla="*/ 3101178 h 4850182"/>
                <a:gd name="connsiteX7" fmla="*/ 482674 w 4757176"/>
                <a:gd name="connsiteY7" fmla="*/ 740383 h 4850182"/>
                <a:gd name="connsiteX8" fmla="*/ 2460239 w 4757176"/>
                <a:gd name="connsiteY8" fmla="*/ 0 h 4850182"/>
                <a:gd name="connsiteX0" fmla="*/ 2484014 w 4780951"/>
                <a:gd name="connsiteY0" fmla="*/ 0 h 4850182"/>
                <a:gd name="connsiteX1" fmla="*/ 3890904 w 4780951"/>
                <a:gd name="connsiteY1" fmla="*/ 437433 h 4850182"/>
                <a:gd name="connsiteX2" fmla="*/ 4759172 w 4780951"/>
                <a:gd name="connsiteY2" fmla="*/ 1773180 h 4850182"/>
                <a:gd name="connsiteX3" fmla="*/ 4401585 w 4780951"/>
                <a:gd name="connsiteY3" fmla="*/ 3933235 h 4850182"/>
                <a:gd name="connsiteX4" fmla="*/ 3145483 w 4780951"/>
                <a:gd name="connsiteY4" fmla="*/ 4716168 h 4850182"/>
                <a:gd name="connsiteX5" fmla="*/ 1113673 w 4780951"/>
                <a:gd name="connsiteY5" fmla="*/ 4467947 h 4850182"/>
                <a:gd name="connsiteX6" fmla="*/ 39717 w 4780951"/>
                <a:gd name="connsiteY6" fmla="*/ 3101178 h 4850182"/>
                <a:gd name="connsiteX7" fmla="*/ 506449 w 4780951"/>
                <a:gd name="connsiteY7" fmla="*/ 740383 h 4850182"/>
                <a:gd name="connsiteX8" fmla="*/ 2484014 w 4780951"/>
                <a:gd name="connsiteY8" fmla="*/ 0 h 4850182"/>
                <a:gd name="connsiteX0" fmla="*/ 2484014 w 4780127"/>
                <a:gd name="connsiteY0" fmla="*/ 0 h 4850182"/>
                <a:gd name="connsiteX1" fmla="*/ 3890904 w 4780127"/>
                <a:gd name="connsiteY1" fmla="*/ 437433 h 4850182"/>
                <a:gd name="connsiteX2" fmla="*/ 4759172 w 4780127"/>
                <a:gd name="connsiteY2" fmla="*/ 1773180 h 4850182"/>
                <a:gd name="connsiteX3" fmla="*/ 4390953 w 4780127"/>
                <a:gd name="connsiteY3" fmla="*/ 3805644 h 4850182"/>
                <a:gd name="connsiteX4" fmla="*/ 3145483 w 4780127"/>
                <a:gd name="connsiteY4" fmla="*/ 4716168 h 4850182"/>
                <a:gd name="connsiteX5" fmla="*/ 1113673 w 4780127"/>
                <a:gd name="connsiteY5" fmla="*/ 4467947 h 4850182"/>
                <a:gd name="connsiteX6" fmla="*/ 39717 w 4780127"/>
                <a:gd name="connsiteY6" fmla="*/ 3101178 h 4850182"/>
                <a:gd name="connsiteX7" fmla="*/ 506449 w 4780127"/>
                <a:gd name="connsiteY7" fmla="*/ 740383 h 4850182"/>
                <a:gd name="connsiteX8" fmla="*/ 2484014 w 4780127"/>
                <a:gd name="connsiteY8" fmla="*/ 0 h 4850182"/>
                <a:gd name="connsiteX0" fmla="*/ 2484014 w 4778010"/>
                <a:gd name="connsiteY0" fmla="*/ 0 h 4846926"/>
                <a:gd name="connsiteX1" fmla="*/ 3890904 w 4778010"/>
                <a:gd name="connsiteY1" fmla="*/ 437433 h 4846926"/>
                <a:gd name="connsiteX2" fmla="*/ 4759172 w 4778010"/>
                <a:gd name="connsiteY2" fmla="*/ 1773180 h 4846926"/>
                <a:gd name="connsiteX3" fmla="*/ 4390953 w 4778010"/>
                <a:gd name="connsiteY3" fmla="*/ 3805644 h 4846926"/>
                <a:gd name="connsiteX4" fmla="*/ 3343914 w 4778010"/>
                <a:gd name="connsiteY4" fmla="*/ 4712128 h 4846926"/>
                <a:gd name="connsiteX5" fmla="*/ 1113673 w 4778010"/>
                <a:gd name="connsiteY5" fmla="*/ 4467947 h 4846926"/>
                <a:gd name="connsiteX6" fmla="*/ 39717 w 4778010"/>
                <a:gd name="connsiteY6" fmla="*/ 3101178 h 4846926"/>
                <a:gd name="connsiteX7" fmla="*/ 506449 w 4778010"/>
                <a:gd name="connsiteY7" fmla="*/ 740383 h 4846926"/>
                <a:gd name="connsiteX8" fmla="*/ 2484014 w 4778010"/>
                <a:gd name="connsiteY8" fmla="*/ 0 h 4846926"/>
                <a:gd name="connsiteX0" fmla="*/ 2484014 w 4782503"/>
                <a:gd name="connsiteY0" fmla="*/ 0 h 4846926"/>
                <a:gd name="connsiteX1" fmla="*/ 3890904 w 4782503"/>
                <a:gd name="connsiteY1" fmla="*/ 437433 h 4846926"/>
                <a:gd name="connsiteX2" fmla="*/ 4759172 w 4782503"/>
                <a:gd name="connsiteY2" fmla="*/ 1773180 h 4846926"/>
                <a:gd name="connsiteX3" fmla="*/ 4450482 w 4782503"/>
                <a:gd name="connsiteY3" fmla="*/ 3688481 h 4846926"/>
                <a:gd name="connsiteX4" fmla="*/ 3343914 w 4782503"/>
                <a:gd name="connsiteY4" fmla="*/ 4712128 h 4846926"/>
                <a:gd name="connsiteX5" fmla="*/ 1113673 w 4782503"/>
                <a:gd name="connsiteY5" fmla="*/ 4467947 h 4846926"/>
                <a:gd name="connsiteX6" fmla="*/ 39717 w 4782503"/>
                <a:gd name="connsiteY6" fmla="*/ 3101178 h 4846926"/>
                <a:gd name="connsiteX7" fmla="*/ 506449 w 4782503"/>
                <a:gd name="connsiteY7" fmla="*/ 740383 h 4846926"/>
                <a:gd name="connsiteX8" fmla="*/ 2484014 w 4782503"/>
                <a:gd name="connsiteY8" fmla="*/ 0 h 4846926"/>
                <a:gd name="connsiteX0" fmla="*/ 2484014 w 4784889"/>
                <a:gd name="connsiteY0" fmla="*/ 0 h 4846926"/>
                <a:gd name="connsiteX1" fmla="*/ 3890904 w 4784889"/>
                <a:gd name="connsiteY1" fmla="*/ 437433 h 4846926"/>
                <a:gd name="connsiteX2" fmla="*/ 4759172 w 4784889"/>
                <a:gd name="connsiteY2" fmla="*/ 1773180 h 4846926"/>
                <a:gd name="connsiteX3" fmla="*/ 4474294 w 4784889"/>
                <a:gd name="connsiteY3" fmla="*/ 3676361 h 4846926"/>
                <a:gd name="connsiteX4" fmla="*/ 3343914 w 4784889"/>
                <a:gd name="connsiteY4" fmla="*/ 4712128 h 4846926"/>
                <a:gd name="connsiteX5" fmla="*/ 1113673 w 4784889"/>
                <a:gd name="connsiteY5" fmla="*/ 4467947 h 4846926"/>
                <a:gd name="connsiteX6" fmla="*/ 39717 w 4784889"/>
                <a:gd name="connsiteY6" fmla="*/ 3101178 h 4846926"/>
                <a:gd name="connsiteX7" fmla="*/ 506449 w 4784889"/>
                <a:gd name="connsiteY7" fmla="*/ 740383 h 4846926"/>
                <a:gd name="connsiteX8" fmla="*/ 2484014 w 4784889"/>
                <a:gd name="connsiteY8" fmla="*/ 0 h 4846926"/>
                <a:gd name="connsiteX0" fmla="*/ 2484014 w 4784889"/>
                <a:gd name="connsiteY0" fmla="*/ 0 h 4860980"/>
                <a:gd name="connsiteX1" fmla="*/ 3890904 w 4784889"/>
                <a:gd name="connsiteY1" fmla="*/ 437433 h 4860980"/>
                <a:gd name="connsiteX2" fmla="*/ 4759172 w 4784889"/>
                <a:gd name="connsiteY2" fmla="*/ 1773180 h 4860980"/>
                <a:gd name="connsiteX3" fmla="*/ 4474294 w 4784889"/>
                <a:gd name="connsiteY3" fmla="*/ 3676361 h 4860980"/>
                <a:gd name="connsiteX4" fmla="*/ 3343914 w 4784889"/>
                <a:gd name="connsiteY4" fmla="*/ 4712128 h 4860980"/>
                <a:gd name="connsiteX5" fmla="*/ 1097799 w 4784889"/>
                <a:gd name="connsiteY5" fmla="*/ 4524510 h 4860980"/>
                <a:gd name="connsiteX6" fmla="*/ 39717 w 4784889"/>
                <a:gd name="connsiteY6" fmla="*/ 3101178 h 4860980"/>
                <a:gd name="connsiteX7" fmla="*/ 506449 w 4784889"/>
                <a:gd name="connsiteY7" fmla="*/ 740383 h 4860980"/>
                <a:gd name="connsiteX8" fmla="*/ 2484014 w 4784889"/>
                <a:gd name="connsiteY8" fmla="*/ 0 h 4860980"/>
                <a:gd name="connsiteX0" fmla="*/ 2484014 w 4783308"/>
                <a:gd name="connsiteY0" fmla="*/ 0 h 4860981"/>
                <a:gd name="connsiteX1" fmla="*/ 3890904 w 4783308"/>
                <a:gd name="connsiteY1" fmla="*/ 437433 h 4860981"/>
                <a:gd name="connsiteX2" fmla="*/ 4759172 w 4783308"/>
                <a:gd name="connsiteY2" fmla="*/ 1773180 h 4860981"/>
                <a:gd name="connsiteX3" fmla="*/ 4474294 w 4783308"/>
                <a:gd name="connsiteY3" fmla="*/ 3676361 h 4860981"/>
                <a:gd name="connsiteX4" fmla="*/ 3443129 w 4783308"/>
                <a:gd name="connsiteY4" fmla="*/ 4712129 h 4860981"/>
                <a:gd name="connsiteX5" fmla="*/ 1097799 w 4783308"/>
                <a:gd name="connsiteY5" fmla="*/ 4524510 h 4860981"/>
                <a:gd name="connsiteX6" fmla="*/ 39717 w 4783308"/>
                <a:gd name="connsiteY6" fmla="*/ 3101178 h 4860981"/>
                <a:gd name="connsiteX7" fmla="*/ 506449 w 4783308"/>
                <a:gd name="connsiteY7" fmla="*/ 740383 h 4860981"/>
                <a:gd name="connsiteX8" fmla="*/ 2484014 w 4783308"/>
                <a:gd name="connsiteY8" fmla="*/ 0 h 4860981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484014 w 4783308"/>
                <a:gd name="connsiteY0" fmla="*/ 0 h 4821502"/>
                <a:gd name="connsiteX1" fmla="*/ 3890904 w 4783308"/>
                <a:gd name="connsiteY1" fmla="*/ 437433 h 4821502"/>
                <a:gd name="connsiteX2" fmla="*/ 4759172 w 4783308"/>
                <a:gd name="connsiteY2" fmla="*/ 1773180 h 4821502"/>
                <a:gd name="connsiteX3" fmla="*/ 4474294 w 4783308"/>
                <a:gd name="connsiteY3" fmla="*/ 3676361 h 4821502"/>
                <a:gd name="connsiteX4" fmla="*/ 3443129 w 4783308"/>
                <a:gd name="connsiteY4" fmla="*/ 4712129 h 4821502"/>
                <a:gd name="connsiteX5" fmla="*/ 1097799 w 4783308"/>
                <a:gd name="connsiteY5" fmla="*/ 4524510 h 4821502"/>
                <a:gd name="connsiteX6" fmla="*/ 39717 w 4783308"/>
                <a:gd name="connsiteY6" fmla="*/ 3101178 h 4821502"/>
                <a:gd name="connsiteX7" fmla="*/ 506449 w 4783308"/>
                <a:gd name="connsiteY7" fmla="*/ 740383 h 4821502"/>
                <a:gd name="connsiteX8" fmla="*/ 2484014 w 4783308"/>
                <a:gd name="connsiteY8" fmla="*/ 0 h 4821502"/>
                <a:gd name="connsiteX0" fmla="*/ 2532073 w 4784141"/>
                <a:gd name="connsiteY0" fmla="*/ 0 h 4773425"/>
                <a:gd name="connsiteX1" fmla="*/ 3891737 w 4784141"/>
                <a:gd name="connsiteY1" fmla="*/ 389356 h 4773425"/>
                <a:gd name="connsiteX2" fmla="*/ 4760005 w 4784141"/>
                <a:gd name="connsiteY2" fmla="*/ 1725103 h 4773425"/>
                <a:gd name="connsiteX3" fmla="*/ 4475127 w 4784141"/>
                <a:gd name="connsiteY3" fmla="*/ 3628284 h 4773425"/>
                <a:gd name="connsiteX4" fmla="*/ 3443962 w 4784141"/>
                <a:gd name="connsiteY4" fmla="*/ 4664052 h 4773425"/>
                <a:gd name="connsiteX5" fmla="*/ 1098632 w 4784141"/>
                <a:gd name="connsiteY5" fmla="*/ 4476433 h 4773425"/>
                <a:gd name="connsiteX6" fmla="*/ 40550 w 4784141"/>
                <a:gd name="connsiteY6" fmla="*/ 3053101 h 4773425"/>
                <a:gd name="connsiteX7" fmla="*/ 507282 w 4784141"/>
                <a:gd name="connsiteY7" fmla="*/ 692306 h 4773425"/>
                <a:gd name="connsiteX8" fmla="*/ 2532073 w 4784141"/>
                <a:gd name="connsiteY8" fmla="*/ 0 h 4773425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32073 w 4784141"/>
                <a:gd name="connsiteY0" fmla="*/ 491 h 4773916"/>
                <a:gd name="connsiteX1" fmla="*/ 3891737 w 4784141"/>
                <a:gd name="connsiteY1" fmla="*/ 389847 h 4773916"/>
                <a:gd name="connsiteX2" fmla="*/ 4760005 w 4784141"/>
                <a:gd name="connsiteY2" fmla="*/ 1725594 h 4773916"/>
                <a:gd name="connsiteX3" fmla="*/ 4475127 w 4784141"/>
                <a:gd name="connsiteY3" fmla="*/ 3628775 h 4773916"/>
                <a:gd name="connsiteX4" fmla="*/ 3443962 w 4784141"/>
                <a:gd name="connsiteY4" fmla="*/ 4664543 h 4773916"/>
                <a:gd name="connsiteX5" fmla="*/ 1098632 w 4784141"/>
                <a:gd name="connsiteY5" fmla="*/ 4476924 h 4773916"/>
                <a:gd name="connsiteX6" fmla="*/ 40550 w 4784141"/>
                <a:gd name="connsiteY6" fmla="*/ 3053592 h 4773916"/>
                <a:gd name="connsiteX7" fmla="*/ 507282 w 4784141"/>
                <a:gd name="connsiteY7" fmla="*/ 692797 h 4773916"/>
                <a:gd name="connsiteX8" fmla="*/ 2532073 w 4784141"/>
                <a:gd name="connsiteY8" fmla="*/ 491 h 4773916"/>
                <a:gd name="connsiteX0" fmla="*/ 2558783 w 4784614"/>
                <a:gd name="connsiteY0" fmla="*/ 525 h 4757924"/>
                <a:gd name="connsiteX1" fmla="*/ 3892210 w 4784614"/>
                <a:gd name="connsiteY1" fmla="*/ 373855 h 4757924"/>
                <a:gd name="connsiteX2" fmla="*/ 4760478 w 4784614"/>
                <a:gd name="connsiteY2" fmla="*/ 1709602 h 4757924"/>
                <a:gd name="connsiteX3" fmla="*/ 4475600 w 4784614"/>
                <a:gd name="connsiteY3" fmla="*/ 3612783 h 4757924"/>
                <a:gd name="connsiteX4" fmla="*/ 3444435 w 4784614"/>
                <a:gd name="connsiteY4" fmla="*/ 4648551 h 4757924"/>
                <a:gd name="connsiteX5" fmla="*/ 1099105 w 4784614"/>
                <a:gd name="connsiteY5" fmla="*/ 4460932 h 4757924"/>
                <a:gd name="connsiteX6" fmla="*/ 41023 w 4784614"/>
                <a:gd name="connsiteY6" fmla="*/ 3037600 h 4757924"/>
                <a:gd name="connsiteX7" fmla="*/ 507755 w 4784614"/>
                <a:gd name="connsiteY7" fmla="*/ 676805 h 4757924"/>
                <a:gd name="connsiteX8" fmla="*/ 2558783 w 4784614"/>
                <a:gd name="connsiteY8" fmla="*/ 525 h 4757924"/>
                <a:gd name="connsiteX0" fmla="*/ 2558783 w 4784614"/>
                <a:gd name="connsiteY0" fmla="*/ 408 h 4757807"/>
                <a:gd name="connsiteX1" fmla="*/ 3907953 w 4784614"/>
                <a:gd name="connsiteY1" fmla="*/ 443183 h 4757807"/>
                <a:gd name="connsiteX2" fmla="*/ 4760478 w 4784614"/>
                <a:gd name="connsiteY2" fmla="*/ 1709485 h 4757807"/>
                <a:gd name="connsiteX3" fmla="*/ 4475600 w 4784614"/>
                <a:gd name="connsiteY3" fmla="*/ 3612666 h 4757807"/>
                <a:gd name="connsiteX4" fmla="*/ 3444435 w 4784614"/>
                <a:gd name="connsiteY4" fmla="*/ 4648434 h 4757807"/>
                <a:gd name="connsiteX5" fmla="*/ 1099105 w 4784614"/>
                <a:gd name="connsiteY5" fmla="*/ 4460815 h 4757807"/>
                <a:gd name="connsiteX6" fmla="*/ 41023 w 4784614"/>
                <a:gd name="connsiteY6" fmla="*/ 3037483 h 4757807"/>
                <a:gd name="connsiteX7" fmla="*/ 507755 w 4784614"/>
                <a:gd name="connsiteY7" fmla="*/ 676688 h 4757807"/>
                <a:gd name="connsiteX8" fmla="*/ 2558783 w 4784614"/>
                <a:gd name="connsiteY8" fmla="*/ 408 h 4757807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50 h 4954478"/>
                <a:gd name="connsiteX1" fmla="*/ 3910127 w 4786788"/>
                <a:gd name="connsiteY1" fmla="*/ 639854 h 4954478"/>
                <a:gd name="connsiteX2" fmla="*/ 4762652 w 4786788"/>
                <a:gd name="connsiteY2" fmla="*/ 1906156 h 4954478"/>
                <a:gd name="connsiteX3" fmla="*/ 4477774 w 4786788"/>
                <a:gd name="connsiteY3" fmla="*/ 3809337 h 4954478"/>
                <a:gd name="connsiteX4" fmla="*/ 3446609 w 4786788"/>
                <a:gd name="connsiteY4" fmla="*/ 4845105 h 4954478"/>
                <a:gd name="connsiteX5" fmla="*/ 1101279 w 4786788"/>
                <a:gd name="connsiteY5" fmla="*/ 4657486 h 4954478"/>
                <a:gd name="connsiteX6" fmla="*/ 43197 w 4786788"/>
                <a:gd name="connsiteY6" fmla="*/ 3234154 h 4954478"/>
                <a:gd name="connsiteX7" fmla="*/ 509929 w 4786788"/>
                <a:gd name="connsiteY7" fmla="*/ 873359 h 4954478"/>
                <a:gd name="connsiteX8" fmla="*/ 2675744 w 4786788"/>
                <a:gd name="connsiteY8" fmla="*/ 250 h 4954478"/>
                <a:gd name="connsiteX0" fmla="*/ 2675744 w 4786788"/>
                <a:gd name="connsiteY0" fmla="*/ 290 h 4954518"/>
                <a:gd name="connsiteX1" fmla="*/ 3910127 w 4786788"/>
                <a:gd name="connsiteY1" fmla="*/ 639894 h 4954518"/>
                <a:gd name="connsiteX2" fmla="*/ 4762652 w 4786788"/>
                <a:gd name="connsiteY2" fmla="*/ 1906196 h 4954518"/>
                <a:gd name="connsiteX3" fmla="*/ 4477774 w 4786788"/>
                <a:gd name="connsiteY3" fmla="*/ 3809377 h 4954518"/>
                <a:gd name="connsiteX4" fmla="*/ 3446609 w 4786788"/>
                <a:gd name="connsiteY4" fmla="*/ 4845145 h 4954518"/>
                <a:gd name="connsiteX5" fmla="*/ 1101279 w 4786788"/>
                <a:gd name="connsiteY5" fmla="*/ 4657526 h 4954518"/>
                <a:gd name="connsiteX6" fmla="*/ 43197 w 4786788"/>
                <a:gd name="connsiteY6" fmla="*/ 3234194 h 4954518"/>
                <a:gd name="connsiteX7" fmla="*/ 509929 w 4786788"/>
                <a:gd name="connsiteY7" fmla="*/ 873399 h 4954518"/>
                <a:gd name="connsiteX8" fmla="*/ 2675744 w 4786788"/>
                <a:gd name="connsiteY8" fmla="*/ 290 h 4954518"/>
                <a:gd name="connsiteX0" fmla="*/ 2675744 w 4786788"/>
                <a:gd name="connsiteY0" fmla="*/ 326 h 4954554"/>
                <a:gd name="connsiteX1" fmla="*/ 3990884 w 4786788"/>
                <a:gd name="connsiteY1" fmla="*/ 591130 h 4954554"/>
                <a:gd name="connsiteX2" fmla="*/ 4762652 w 4786788"/>
                <a:gd name="connsiteY2" fmla="*/ 1906232 h 4954554"/>
                <a:gd name="connsiteX3" fmla="*/ 4477774 w 4786788"/>
                <a:gd name="connsiteY3" fmla="*/ 3809413 h 4954554"/>
                <a:gd name="connsiteX4" fmla="*/ 3446609 w 4786788"/>
                <a:gd name="connsiteY4" fmla="*/ 4845181 h 4954554"/>
                <a:gd name="connsiteX5" fmla="*/ 1101279 w 4786788"/>
                <a:gd name="connsiteY5" fmla="*/ 4657562 h 4954554"/>
                <a:gd name="connsiteX6" fmla="*/ 43197 w 4786788"/>
                <a:gd name="connsiteY6" fmla="*/ 3234230 h 4954554"/>
                <a:gd name="connsiteX7" fmla="*/ 509929 w 4786788"/>
                <a:gd name="connsiteY7" fmla="*/ 873435 h 4954554"/>
                <a:gd name="connsiteX8" fmla="*/ 2675744 w 4786788"/>
                <a:gd name="connsiteY8" fmla="*/ 326 h 4954554"/>
                <a:gd name="connsiteX0" fmla="*/ 2662196 w 4773240"/>
                <a:gd name="connsiteY0" fmla="*/ 326 h 4954554"/>
                <a:gd name="connsiteX1" fmla="*/ 3977336 w 4773240"/>
                <a:gd name="connsiteY1" fmla="*/ 591130 h 4954554"/>
                <a:gd name="connsiteX2" fmla="*/ 4749104 w 4773240"/>
                <a:gd name="connsiteY2" fmla="*/ 1906232 h 4954554"/>
                <a:gd name="connsiteX3" fmla="*/ 4464226 w 4773240"/>
                <a:gd name="connsiteY3" fmla="*/ 3809413 h 4954554"/>
                <a:gd name="connsiteX4" fmla="*/ 3433061 w 4773240"/>
                <a:gd name="connsiteY4" fmla="*/ 4845181 h 4954554"/>
                <a:gd name="connsiteX5" fmla="*/ 1087731 w 4773240"/>
                <a:gd name="connsiteY5" fmla="*/ 4657562 h 4954554"/>
                <a:gd name="connsiteX6" fmla="*/ 29649 w 4773240"/>
                <a:gd name="connsiteY6" fmla="*/ 3234230 h 4954554"/>
                <a:gd name="connsiteX7" fmla="*/ 640977 w 4773240"/>
                <a:gd name="connsiteY7" fmla="*/ 730117 h 4954554"/>
                <a:gd name="connsiteX8" fmla="*/ 2662196 w 4773240"/>
                <a:gd name="connsiteY8" fmla="*/ 326 h 4954554"/>
                <a:gd name="connsiteX0" fmla="*/ 2664762 w 4775806"/>
                <a:gd name="connsiteY0" fmla="*/ 326 h 4954554"/>
                <a:gd name="connsiteX1" fmla="*/ 3979902 w 4775806"/>
                <a:gd name="connsiteY1" fmla="*/ 591130 h 4954554"/>
                <a:gd name="connsiteX2" fmla="*/ 4751670 w 4775806"/>
                <a:gd name="connsiteY2" fmla="*/ 1906232 h 4954554"/>
                <a:gd name="connsiteX3" fmla="*/ 4466792 w 4775806"/>
                <a:gd name="connsiteY3" fmla="*/ 3809413 h 4954554"/>
                <a:gd name="connsiteX4" fmla="*/ 3435627 w 4775806"/>
                <a:gd name="connsiteY4" fmla="*/ 4845181 h 4954554"/>
                <a:gd name="connsiteX5" fmla="*/ 1090297 w 4775806"/>
                <a:gd name="connsiteY5" fmla="*/ 4657562 h 4954554"/>
                <a:gd name="connsiteX6" fmla="*/ 32215 w 4775806"/>
                <a:gd name="connsiteY6" fmla="*/ 3234230 h 4954554"/>
                <a:gd name="connsiteX7" fmla="*/ 607899 w 4775806"/>
                <a:gd name="connsiteY7" fmla="*/ 806182 h 4954554"/>
                <a:gd name="connsiteX8" fmla="*/ 2664762 w 4775806"/>
                <a:gd name="connsiteY8" fmla="*/ 326 h 4954554"/>
                <a:gd name="connsiteX0" fmla="*/ 2673549 w 4784593"/>
                <a:gd name="connsiteY0" fmla="*/ 326 h 4954554"/>
                <a:gd name="connsiteX1" fmla="*/ 3988689 w 4784593"/>
                <a:gd name="connsiteY1" fmla="*/ 591130 h 4954554"/>
                <a:gd name="connsiteX2" fmla="*/ 4760457 w 4784593"/>
                <a:gd name="connsiteY2" fmla="*/ 1906232 h 4954554"/>
                <a:gd name="connsiteX3" fmla="*/ 4475579 w 4784593"/>
                <a:gd name="connsiteY3" fmla="*/ 3809413 h 4954554"/>
                <a:gd name="connsiteX4" fmla="*/ 3444414 w 4784593"/>
                <a:gd name="connsiteY4" fmla="*/ 4845181 h 4954554"/>
                <a:gd name="connsiteX5" fmla="*/ 1099084 w 4784593"/>
                <a:gd name="connsiteY5" fmla="*/ 4657562 h 4954554"/>
                <a:gd name="connsiteX6" fmla="*/ 41002 w 4784593"/>
                <a:gd name="connsiteY6" fmla="*/ 3234230 h 4954554"/>
                <a:gd name="connsiteX7" fmla="*/ 616686 w 4784593"/>
                <a:gd name="connsiteY7" fmla="*/ 806182 h 4954554"/>
                <a:gd name="connsiteX8" fmla="*/ 2673549 w 4784593"/>
                <a:gd name="connsiteY8" fmla="*/ 326 h 4954554"/>
                <a:gd name="connsiteX0" fmla="*/ 2649000 w 4760044"/>
                <a:gd name="connsiteY0" fmla="*/ 326 h 4964273"/>
                <a:gd name="connsiteX1" fmla="*/ 3964140 w 4760044"/>
                <a:gd name="connsiteY1" fmla="*/ 591130 h 4964273"/>
                <a:gd name="connsiteX2" fmla="*/ 4735908 w 4760044"/>
                <a:gd name="connsiteY2" fmla="*/ 1906232 h 4964273"/>
                <a:gd name="connsiteX3" fmla="*/ 4451030 w 4760044"/>
                <a:gd name="connsiteY3" fmla="*/ 3809413 h 4964273"/>
                <a:gd name="connsiteX4" fmla="*/ 3419865 w 4760044"/>
                <a:gd name="connsiteY4" fmla="*/ 4845181 h 4964273"/>
                <a:gd name="connsiteX5" fmla="*/ 1074535 w 4760044"/>
                <a:gd name="connsiteY5" fmla="*/ 4657562 h 4964273"/>
                <a:gd name="connsiteX6" fmla="*/ 33359 w 4760044"/>
                <a:gd name="connsiteY6" fmla="*/ 2995991 h 4964273"/>
                <a:gd name="connsiteX7" fmla="*/ 592137 w 4760044"/>
                <a:gd name="connsiteY7" fmla="*/ 806182 h 4964273"/>
                <a:gd name="connsiteX8" fmla="*/ 2649000 w 4760044"/>
                <a:gd name="connsiteY8" fmla="*/ 326 h 4964273"/>
                <a:gd name="connsiteX0" fmla="*/ 2649000 w 4760044"/>
                <a:gd name="connsiteY0" fmla="*/ 300 h 4964247"/>
                <a:gd name="connsiteX1" fmla="*/ 3813909 w 4760044"/>
                <a:gd name="connsiteY1" fmla="*/ 619239 h 4964247"/>
                <a:gd name="connsiteX2" fmla="*/ 4735908 w 4760044"/>
                <a:gd name="connsiteY2" fmla="*/ 1906206 h 4964247"/>
                <a:gd name="connsiteX3" fmla="*/ 4451030 w 4760044"/>
                <a:gd name="connsiteY3" fmla="*/ 3809387 h 4964247"/>
                <a:gd name="connsiteX4" fmla="*/ 3419865 w 4760044"/>
                <a:gd name="connsiteY4" fmla="*/ 4845155 h 4964247"/>
                <a:gd name="connsiteX5" fmla="*/ 1074535 w 4760044"/>
                <a:gd name="connsiteY5" fmla="*/ 4657536 h 4964247"/>
                <a:gd name="connsiteX6" fmla="*/ 33359 w 4760044"/>
                <a:gd name="connsiteY6" fmla="*/ 2995965 h 4964247"/>
                <a:gd name="connsiteX7" fmla="*/ 592137 w 4760044"/>
                <a:gd name="connsiteY7" fmla="*/ 806156 h 4964247"/>
                <a:gd name="connsiteX8" fmla="*/ 2649000 w 4760044"/>
                <a:gd name="connsiteY8" fmla="*/ 300 h 4964247"/>
                <a:gd name="connsiteX0" fmla="*/ 2649000 w 4849477"/>
                <a:gd name="connsiteY0" fmla="*/ -2 h 4963945"/>
                <a:gd name="connsiteX1" fmla="*/ 4735908 w 4849477"/>
                <a:gd name="connsiteY1" fmla="*/ 1905904 h 4963945"/>
                <a:gd name="connsiteX2" fmla="*/ 4451030 w 4849477"/>
                <a:gd name="connsiteY2" fmla="*/ 3809085 h 4963945"/>
                <a:gd name="connsiteX3" fmla="*/ 3419865 w 4849477"/>
                <a:gd name="connsiteY3" fmla="*/ 4844853 h 4963945"/>
                <a:gd name="connsiteX4" fmla="*/ 1074535 w 4849477"/>
                <a:gd name="connsiteY4" fmla="*/ 4657234 h 4963945"/>
                <a:gd name="connsiteX5" fmla="*/ 33359 w 4849477"/>
                <a:gd name="connsiteY5" fmla="*/ 2995663 h 4963945"/>
                <a:gd name="connsiteX6" fmla="*/ 592137 w 4849477"/>
                <a:gd name="connsiteY6" fmla="*/ 805854 h 4963945"/>
                <a:gd name="connsiteX7" fmla="*/ 2649000 w 4849477"/>
                <a:gd name="connsiteY7" fmla="*/ -2 h 4963945"/>
                <a:gd name="connsiteX0" fmla="*/ 2649000 w 4859466"/>
                <a:gd name="connsiteY0" fmla="*/ -2 h 5536260"/>
                <a:gd name="connsiteX1" fmla="*/ 4735908 w 4859466"/>
                <a:gd name="connsiteY1" fmla="*/ 1905904 h 5536260"/>
                <a:gd name="connsiteX2" fmla="*/ 4451030 w 4859466"/>
                <a:gd name="connsiteY2" fmla="*/ 3809085 h 5536260"/>
                <a:gd name="connsiteX3" fmla="*/ 3067466 w 4859466"/>
                <a:gd name="connsiteY3" fmla="*/ 5491001 h 5536260"/>
                <a:gd name="connsiteX4" fmla="*/ 1074535 w 4859466"/>
                <a:gd name="connsiteY4" fmla="*/ 4657234 h 5536260"/>
                <a:gd name="connsiteX5" fmla="*/ 33359 w 4859466"/>
                <a:gd name="connsiteY5" fmla="*/ 2995663 h 5536260"/>
                <a:gd name="connsiteX6" fmla="*/ 592137 w 4859466"/>
                <a:gd name="connsiteY6" fmla="*/ 805854 h 5536260"/>
                <a:gd name="connsiteX7" fmla="*/ 2649000 w 4859466"/>
                <a:gd name="connsiteY7" fmla="*/ -2 h 5536260"/>
                <a:gd name="connsiteX0" fmla="*/ 2780481 w 4861205"/>
                <a:gd name="connsiteY0" fmla="*/ -2 h 5864449"/>
                <a:gd name="connsiteX1" fmla="*/ 4737647 w 4861205"/>
                <a:gd name="connsiteY1" fmla="*/ 2234093 h 5864449"/>
                <a:gd name="connsiteX2" fmla="*/ 4452769 w 4861205"/>
                <a:gd name="connsiteY2" fmla="*/ 4137274 h 5864449"/>
                <a:gd name="connsiteX3" fmla="*/ 3069205 w 4861205"/>
                <a:gd name="connsiteY3" fmla="*/ 5819190 h 5864449"/>
                <a:gd name="connsiteX4" fmla="*/ 1076274 w 4861205"/>
                <a:gd name="connsiteY4" fmla="*/ 4985423 h 5864449"/>
                <a:gd name="connsiteX5" fmla="*/ 35098 w 4861205"/>
                <a:gd name="connsiteY5" fmla="*/ 3323852 h 5864449"/>
                <a:gd name="connsiteX6" fmla="*/ 593876 w 4861205"/>
                <a:gd name="connsiteY6" fmla="*/ 1134043 h 5864449"/>
                <a:gd name="connsiteX7" fmla="*/ 2780481 w 4861205"/>
                <a:gd name="connsiteY7" fmla="*/ -2 h 5864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61205" h="5864449">
                  <a:moveTo>
                    <a:pt x="2780481" y="-2"/>
                  </a:moveTo>
                  <a:cubicBezTo>
                    <a:pt x="3471109" y="183340"/>
                    <a:pt x="4437309" y="1599245"/>
                    <a:pt x="4737647" y="2234093"/>
                  </a:cubicBezTo>
                  <a:cubicBezTo>
                    <a:pt x="5037985" y="2868941"/>
                    <a:pt x="4730843" y="3539758"/>
                    <a:pt x="4452769" y="4137274"/>
                  </a:cubicBezTo>
                  <a:cubicBezTo>
                    <a:pt x="4174695" y="4734790"/>
                    <a:pt x="3382031" y="5704221"/>
                    <a:pt x="3069205" y="5819190"/>
                  </a:cubicBezTo>
                  <a:cubicBezTo>
                    <a:pt x="2358359" y="6040255"/>
                    <a:pt x="1581959" y="5401313"/>
                    <a:pt x="1076274" y="4985423"/>
                  </a:cubicBezTo>
                  <a:cubicBezTo>
                    <a:pt x="570590" y="4569533"/>
                    <a:pt x="146935" y="3953087"/>
                    <a:pt x="35098" y="3323852"/>
                  </a:cubicBezTo>
                  <a:cubicBezTo>
                    <a:pt x="-92687" y="2646770"/>
                    <a:pt x="136312" y="1688019"/>
                    <a:pt x="593876" y="1134043"/>
                  </a:cubicBezTo>
                  <a:cubicBezTo>
                    <a:pt x="1051440" y="580067"/>
                    <a:pt x="2127808" y="30746"/>
                    <a:pt x="2780481" y="-2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8505720-2558-A390-8612-99A55D48F4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7320892">
              <a:off x="11193220" y="1266534"/>
              <a:ext cx="1341234" cy="443910"/>
            </a:xfrm>
            <a:custGeom>
              <a:avLst/>
              <a:gdLst>
                <a:gd name="connsiteX0" fmla="*/ 0 w 1341234"/>
                <a:gd name="connsiteY0" fmla="*/ 254220 h 443910"/>
                <a:gd name="connsiteX1" fmla="*/ 406601 w 1341234"/>
                <a:gd name="connsiteY1" fmla="*/ 0 h 443910"/>
                <a:gd name="connsiteX2" fmla="*/ 457611 w 1341234"/>
                <a:gd name="connsiteY2" fmla="*/ 13676 h 443910"/>
                <a:gd name="connsiteX3" fmla="*/ 1341234 w 1341234"/>
                <a:gd name="connsiteY3" fmla="*/ 259580 h 443910"/>
                <a:gd name="connsiteX4" fmla="*/ 1301190 w 1341234"/>
                <a:gd name="connsiteY4" fmla="*/ 443736 h 443910"/>
                <a:gd name="connsiteX5" fmla="*/ 359344 w 1341234"/>
                <a:gd name="connsiteY5" fmla="*/ 311216 h 443910"/>
                <a:gd name="connsiteX6" fmla="*/ 47147 w 1341234"/>
                <a:gd name="connsiteY6" fmla="*/ 262014 h 44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1234" h="443910">
                  <a:moveTo>
                    <a:pt x="0" y="254220"/>
                  </a:moveTo>
                  <a:lnTo>
                    <a:pt x="406601" y="0"/>
                  </a:lnTo>
                  <a:lnTo>
                    <a:pt x="457611" y="13676"/>
                  </a:lnTo>
                  <a:cubicBezTo>
                    <a:pt x="858001" y="120586"/>
                    <a:pt x="1311317" y="239969"/>
                    <a:pt x="1341234" y="259580"/>
                  </a:cubicBezTo>
                  <a:cubicBezTo>
                    <a:pt x="1337155" y="299693"/>
                    <a:pt x="1315377" y="449736"/>
                    <a:pt x="1301190" y="443736"/>
                  </a:cubicBezTo>
                  <a:cubicBezTo>
                    <a:pt x="1267732" y="445553"/>
                    <a:pt x="557777" y="378967"/>
                    <a:pt x="359344" y="311216"/>
                  </a:cubicBezTo>
                  <a:cubicBezTo>
                    <a:pt x="245881" y="291075"/>
                    <a:pt x="140295" y="276238"/>
                    <a:pt x="47147" y="262014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F720743B-9C97-37DF-D56A-D2A9E750BD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7320892">
              <a:off x="11193220" y="1266534"/>
              <a:ext cx="1341234" cy="443910"/>
            </a:xfrm>
            <a:custGeom>
              <a:avLst/>
              <a:gdLst>
                <a:gd name="connsiteX0" fmla="*/ 0 w 1341234"/>
                <a:gd name="connsiteY0" fmla="*/ 254220 h 443910"/>
                <a:gd name="connsiteX1" fmla="*/ 406601 w 1341234"/>
                <a:gd name="connsiteY1" fmla="*/ 0 h 443910"/>
                <a:gd name="connsiteX2" fmla="*/ 457611 w 1341234"/>
                <a:gd name="connsiteY2" fmla="*/ 13676 h 443910"/>
                <a:gd name="connsiteX3" fmla="*/ 1341234 w 1341234"/>
                <a:gd name="connsiteY3" fmla="*/ 259580 h 443910"/>
                <a:gd name="connsiteX4" fmla="*/ 1301190 w 1341234"/>
                <a:gd name="connsiteY4" fmla="*/ 443736 h 443910"/>
                <a:gd name="connsiteX5" fmla="*/ 359344 w 1341234"/>
                <a:gd name="connsiteY5" fmla="*/ 311216 h 443910"/>
                <a:gd name="connsiteX6" fmla="*/ 47147 w 1341234"/>
                <a:gd name="connsiteY6" fmla="*/ 262014 h 443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41234" h="443910">
                  <a:moveTo>
                    <a:pt x="0" y="254220"/>
                  </a:moveTo>
                  <a:lnTo>
                    <a:pt x="406601" y="0"/>
                  </a:lnTo>
                  <a:lnTo>
                    <a:pt x="457611" y="13676"/>
                  </a:lnTo>
                  <a:cubicBezTo>
                    <a:pt x="858001" y="120586"/>
                    <a:pt x="1311317" y="239969"/>
                    <a:pt x="1341234" y="259580"/>
                  </a:cubicBezTo>
                  <a:cubicBezTo>
                    <a:pt x="1337155" y="299693"/>
                    <a:pt x="1315377" y="449736"/>
                    <a:pt x="1301190" y="443736"/>
                  </a:cubicBezTo>
                  <a:cubicBezTo>
                    <a:pt x="1267732" y="445553"/>
                    <a:pt x="557777" y="378967"/>
                    <a:pt x="359344" y="311216"/>
                  </a:cubicBezTo>
                  <a:cubicBezTo>
                    <a:pt x="245881" y="291075"/>
                    <a:pt x="140295" y="276238"/>
                    <a:pt x="47147" y="262014"/>
                  </a:cubicBezTo>
                  <a:close/>
                </a:path>
              </a:pathLst>
            </a:custGeom>
            <a:solidFill>
              <a:schemeClr val="accent3">
                <a:lumMod val="20000"/>
                <a:lumOff val="8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9C3539A-A126-556F-3B61-690C785C75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10264608" y="74723"/>
              <a:ext cx="1083994" cy="1037613"/>
            </a:xfrm>
            <a:custGeom>
              <a:avLst/>
              <a:gdLst>
                <a:gd name="connsiteX0" fmla="*/ 886520 w 1083994"/>
                <a:gd name="connsiteY0" fmla="*/ 0 h 1037613"/>
                <a:gd name="connsiteX1" fmla="*/ 990233 w 1083994"/>
                <a:gd name="connsiteY1" fmla="*/ 29654 h 1037613"/>
                <a:gd name="connsiteX2" fmla="*/ 993535 w 1083994"/>
                <a:gd name="connsiteY2" fmla="*/ 43082 h 1037613"/>
                <a:gd name="connsiteX3" fmla="*/ 1051675 w 1083994"/>
                <a:gd name="connsiteY3" fmla="*/ 356973 h 1037613"/>
                <a:gd name="connsiteX4" fmla="*/ 1083975 w 1083994"/>
                <a:gd name="connsiteY4" fmla="*/ 602023 h 1037613"/>
                <a:gd name="connsiteX5" fmla="*/ 966613 w 1083994"/>
                <a:gd name="connsiteY5" fmla="*/ 901753 h 1037613"/>
                <a:gd name="connsiteX6" fmla="*/ 713135 w 1083994"/>
                <a:gd name="connsiteY6" fmla="*/ 1026319 h 1037613"/>
                <a:gd name="connsiteX7" fmla="*/ 318855 w 1083994"/>
                <a:gd name="connsiteY7" fmla="*/ 989106 h 1037613"/>
                <a:gd name="connsiteX8" fmla="*/ 128776 w 1083994"/>
                <a:gd name="connsiteY8" fmla="*/ 649273 h 1037613"/>
                <a:gd name="connsiteX9" fmla="*/ 0 w 1083994"/>
                <a:gd name="connsiteY9" fmla="*/ 49738 h 1037613"/>
                <a:gd name="connsiteX10" fmla="*/ 620956 w 1083994"/>
                <a:gd name="connsiteY10" fmla="*/ 642355 h 1037613"/>
                <a:gd name="connsiteX11" fmla="*/ 886064 w 1083994"/>
                <a:gd name="connsiteY11" fmla="*/ 1039 h 1037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83994" h="1037613">
                  <a:moveTo>
                    <a:pt x="886520" y="0"/>
                  </a:moveTo>
                  <a:lnTo>
                    <a:pt x="990233" y="29654"/>
                  </a:lnTo>
                  <a:lnTo>
                    <a:pt x="993535" y="43082"/>
                  </a:lnTo>
                  <a:cubicBezTo>
                    <a:pt x="1016489" y="140998"/>
                    <a:pt x="1041157" y="264776"/>
                    <a:pt x="1051675" y="356973"/>
                  </a:cubicBezTo>
                  <a:lnTo>
                    <a:pt x="1083975" y="602023"/>
                  </a:lnTo>
                  <a:cubicBezTo>
                    <a:pt x="1084789" y="765231"/>
                    <a:pt x="1059669" y="806637"/>
                    <a:pt x="966613" y="901753"/>
                  </a:cubicBezTo>
                  <a:cubicBezTo>
                    <a:pt x="910153" y="966250"/>
                    <a:pt x="821095" y="1011760"/>
                    <a:pt x="713135" y="1026319"/>
                  </a:cubicBezTo>
                  <a:cubicBezTo>
                    <a:pt x="605175" y="1040878"/>
                    <a:pt x="416248" y="1051946"/>
                    <a:pt x="318855" y="989106"/>
                  </a:cubicBezTo>
                  <a:cubicBezTo>
                    <a:pt x="221462" y="926265"/>
                    <a:pt x="147001" y="727446"/>
                    <a:pt x="128776" y="649273"/>
                  </a:cubicBezTo>
                  <a:cubicBezTo>
                    <a:pt x="93895" y="519198"/>
                    <a:pt x="28063" y="235695"/>
                    <a:pt x="0" y="49738"/>
                  </a:cubicBezTo>
                  <a:cubicBezTo>
                    <a:pt x="152500" y="20987"/>
                    <a:pt x="429040" y="429202"/>
                    <a:pt x="620956" y="642355"/>
                  </a:cubicBezTo>
                  <a:cubicBezTo>
                    <a:pt x="695371" y="468649"/>
                    <a:pt x="814439" y="166732"/>
                    <a:pt x="886064" y="1039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5089FB1-F28D-0DD0-436F-D094F3C82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9842612" flipH="1" flipV="1">
              <a:off x="10264609" y="74723"/>
              <a:ext cx="1083994" cy="1037611"/>
            </a:xfrm>
            <a:custGeom>
              <a:avLst/>
              <a:gdLst>
                <a:gd name="connsiteX0" fmla="*/ 886519 w 1083994"/>
                <a:gd name="connsiteY0" fmla="*/ 0 h 1037611"/>
                <a:gd name="connsiteX1" fmla="*/ 990233 w 1083994"/>
                <a:gd name="connsiteY1" fmla="*/ 29654 h 1037611"/>
                <a:gd name="connsiteX2" fmla="*/ 993535 w 1083994"/>
                <a:gd name="connsiteY2" fmla="*/ 43080 h 1037611"/>
                <a:gd name="connsiteX3" fmla="*/ 1051675 w 1083994"/>
                <a:gd name="connsiteY3" fmla="*/ 356971 h 1037611"/>
                <a:gd name="connsiteX4" fmla="*/ 1083975 w 1083994"/>
                <a:gd name="connsiteY4" fmla="*/ 602021 h 1037611"/>
                <a:gd name="connsiteX5" fmla="*/ 966613 w 1083994"/>
                <a:gd name="connsiteY5" fmla="*/ 901751 h 1037611"/>
                <a:gd name="connsiteX6" fmla="*/ 713135 w 1083994"/>
                <a:gd name="connsiteY6" fmla="*/ 1026317 h 1037611"/>
                <a:gd name="connsiteX7" fmla="*/ 318855 w 1083994"/>
                <a:gd name="connsiteY7" fmla="*/ 989104 h 1037611"/>
                <a:gd name="connsiteX8" fmla="*/ 128776 w 1083994"/>
                <a:gd name="connsiteY8" fmla="*/ 649271 h 1037611"/>
                <a:gd name="connsiteX9" fmla="*/ 0 w 1083994"/>
                <a:gd name="connsiteY9" fmla="*/ 49736 h 1037611"/>
                <a:gd name="connsiteX10" fmla="*/ 620956 w 1083994"/>
                <a:gd name="connsiteY10" fmla="*/ 642353 h 1037611"/>
                <a:gd name="connsiteX11" fmla="*/ 886064 w 1083994"/>
                <a:gd name="connsiteY11" fmla="*/ 1037 h 1037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83994" h="1037611">
                  <a:moveTo>
                    <a:pt x="886519" y="0"/>
                  </a:moveTo>
                  <a:lnTo>
                    <a:pt x="990233" y="29654"/>
                  </a:lnTo>
                  <a:lnTo>
                    <a:pt x="993535" y="43080"/>
                  </a:lnTo>
                  <a:cubicBezTo>
                    <a:pt x="1016489" y="140996"/>
                    <a:pt x="1041157" y="264774"/>
                    <a:pt x="1051675" y="356971"/>
                  </a:cubicBezTo>
                  <a:lnTo>
                    <a:pt x="1083975" y="602021"/>
                  </a:lnTo>
                  <a:cubicBezTo>
                    <a:pt x="1084789" y="765229"/>
                    <a:pt x="1059669" y="806635"/>
                    <a:pt x="966613" y="901751"/>
                  </a:cubicBezTo>
                  <a:cubicBezTo>
                    <a:pt x="910153" y="966248"/>
                    <a:pt x="821095" y="1011758"/>
                    <a:pt x="713135" y="1026317"/>
                  </a:cubicBezTo>
                  <a:cubicBezTo>
                    <a:pt x="605175" y="1040876"/>
                    <a:pt x="416248" y="1051944"/>
                    <a:pt x="318855" y="989104"/>
                  </a:cubicBezTo>
                  <a:cubicBezTo>
                    <a:pt x="221462" y="926263"/>
                    <a:pt x="147001" y="727444"/>
                    <a:pt x="128776" y="649271"/>
                  </a:cubicBezTo>
                  <a:cubicBezTo>
                    <a:pt x="93895" y="519196"/>
                    <a:pt x="28063" y="235693"/>
                    <a:pt x="0" y="49736"/>
                  </a:cubicBezTo>
                  <a:cubicBezTo>
                    <a:pt x="152500" y="20985"/>
                    <a:pt x="429040" y="429200"/>
                    <a:pt x="620956" y="642353"/>
                  </a:cubicBezTo>
                  <a:cubicBezTo>
                    <a:pt x="695371" y="468647"/>
                    <a:pt x="814439" y="166730"/>
                    <a:pt x="886064" y="1037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E674-1C9B-45A7-4DDD-0BBF6477D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596243"/>
            <a:ext cx="4953000" cy="35734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solidFill>
                  <a:schemeClr val="tx2"/>
                </a:solidFill>
                <a:latin typeface="Times New Roman"/>
                <a:cs typeface="Calibri"/>
              </a:rPr>
              <a:t>Academic writing lectures</a:t>
            </a:r>
          </a:p>
          <a:p>
            <a:r>
              <a:rPr lang="en-US" sz="2400">
                <a:solidFill>
                  <a:schemeClr val="tx2"/>
                </a:solidFill>
                <a:latin typeface="Times New Roman"/>
                <a:cs typeface="Calibri"/>
                <a:hlinkClick r:id="rId4"/>
              </a:rPr>
              <a:t>https://quillbot.com/blog/how-does-quillbot-work/</a:t>
            </a:r>
            <a:endParaRPr lang="en-US" sz="2400">
              <a:solidFill>
                <a:schemeClr val="tx2"/>
              </a:solidFill>
              <a:latin typeface="Times New Roman"/>
              <a:cs typeface="Calibri"/>
            </a:endParaRPr>
          </a:p>
          <a:p>
            <a:pPr marL="0" indent="0">
              <a:buNone/>
            </a:pPr>
            <a:endParaRPr lang="en-US" sz="1600">
              <a:solidFill>
                <a:schemeClr val="tx2"/>
              </a:solidFill>
              <a:latin typeface="Times New Roman"/>
              <a:cs typeface="Calibri"/>
            </a:endParaRPr>
          </a:p>
          <a:p>
            <a:endParaRPr lang="en-US" sz="1600">
              <a:solidFill>
                <a:schemeClr val="tx2"/>
              </a:solidFill>
              <a:latin typeface="Times New Roman"/>
              <a:cs typeface="Calibri"/>
            </a:endParaRPr>
          </a:p>
          <a:p>
            <a:endParaRPr lang="en-US" sz="1600">
              <a:solidFill>
                <a:schemeClr val="tx2"/>
              </a:solidFill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0474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153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Formal style/register</vt:lpstr>
      <vt:lpstr>Conventions of Formal style/register</vt:lpstr>
      <vt:lpstr>Colloquialism  </vt:lpstr>
      <vt:lpstr>Tools</vt:lpstr>
      <vt:lpstr>Tools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Butt Sophia</dc:creator>
  <cp:lastModifiedBy>Butt Sophia</cp:lastModifiedBy>
  <cp:revision>3</cp:revision>
  <dcterms:created xsi:type="dcterms:W3CDTF">2023-11-07T12:32:38Z</dcterms:created>
  <dcterms:modified xsi:type="dcterms:W3CDTF">2023-11-08T08:02:57Z</dcterms:modified>
</cp:coreProperties>
</file>