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1DA3-A01B-2C51-D80F-F24259B4B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6A0B0-1C4A-9CF3-0B8B-0FB5F872D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ED99-C6C8-B7D3-C729-13206980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0AEC9-AFF1-11E6-0E6D-33DC6641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80C99-DE2D-4891-31A9-0D2C6091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0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E509-B3C7-83D5-B23D-28F97ADC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F59FC-11D3-00DE-30C7-1334C9514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C1E48-2629-04EE-266D-C5FED527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FFD6-8107-1F27-DB74-AD3A50DB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A645D-3676-29E0-5EB4-4FC768C6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5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13B617-C23C-4BB3-8752-9ECAEBB9B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F83BF-C222-DDD2-E5AC-CEBF26CEE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1324B-00FC-FB3F-A520-AE485D5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5C252-DBEF-9DF8-7876-9ADE10D5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A5454-1A10-96AD-14CA-2BA462CC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AD4E-B689-BC12-35E2-700E54D9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228C-9949-0BE5-7E00-CB420CD20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D7B13-8B9D-CACE-9CAF-A6254FC9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59F80-F80D-CE11-698F-EDB45BE2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6B966-5D5C-880F-A21D-4240862B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2934-25D8-6C28-6BF5-953989FE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DC6C4-6FFF-46C8-C9E3-BF0B59537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AE05-8AD9-79FE-D598-4DA82CF9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926BE-5081-C0AE-A621-2636F6B2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7F98E-BE09-1E63-7FD0-5F8477B3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66CC-839C-5A71-20D6-04F274FD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A1864-71E6-E0BA-624C-DA05F7B0F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80738-E94F-6A03-3434-3101D2233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4E4B1-3684-FB9E-6D20-6CF33607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03416-4B29-B3BD-69B8-3177FCE1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44D77-8425-571F-72D1-419417FF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A917-EBB4-8383-3622-F262F21A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28BC3-6EB8-1CCB-1472-1284CF810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E6250-9D4E-AF52-202F-1C7D8498F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DC757-80BE-5B85-596D-84FDBFC1B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CD58B-4933-C046-4782-59C405AEA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21744-A19B-F9FD-DD1E-B3D482FBF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EDDFE-7132-F799-FDDD-C27ECE92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C8CE5-E8A5-E60E-76F4-99651FDD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4AEF-DE60-3AC2-D8B1-4BD4E355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F33F2-005F-7001-FC9C-6D881389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3524D-25C5-CAF1-5344-821A8089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F2832-14A3-A0D4-97BE-0EC07387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04D99-1FE3-87B0-BAEA-0FFBE9C7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77645-ADEE-1454-06D9-9565D62D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3D865-C019-93B9-FE16-CC6AEBEC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0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4A60-BD1C-6E5C-E38C-220940FC1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D376-0754-10A9-799E-3CB3A018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2505D-67DA-1970-E625-AC27A4C8D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1A35F-6938-C119-BC10-39917283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D8D7C-D424-E852-794A-6DED7FEF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21F39-EBCC-B8AC-3EFC-827438B1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8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E27A-467D-FA43-C558-5B8B4765F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01AA3-47CE-49FB-4C4B-793A54282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CFFDF-1A40-858E-A02B-ABC7BA75A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8B8E7-195A-6B7A-F295-D8B61CA2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0A8C6-E39A-A758-CB64-211944A2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C7A4B-A66C-5BD9-8251-C61D6362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E22BAC-AB68-A338-345B-85C7C581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49DF0-B4C9-51B2-CDAD-99FAE7E13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6372E-076D-4B4D-E88D-B26D6423E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3525-9012-4126-968F-AC4053CEB60E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29E06-3CF0-5CB6-F2A7-2590A9B26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E2B2-2DEE-A7EF-EB00-8B0E30785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9870-941E-45C7-9A4D-1756E7CA5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rammarly.com/blog/how-to-write-a-repor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mps.cdu.edu.au/tools/essay-structur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0173-945F-0501-F65D-8070B2245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Writing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3AB12-0F79-0E4C-DC31-88C215BBE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Group 7</a:t>
            </a:r>
          </a:p>
        </p:txBody>
      </p:sp>
    </p:spTree>
    <p:extLst>
      <p:ext uri="{BB962C8B-B14F-4D97-AF65-F5344CB8AC3E}">
        <p14:creationId xmlns:p14="http://schemas.microsoft.com/office/powerpoint/2010/main" val="33969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C816E-C365-9F73-9701-F3DE8932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How to Write a Report: A Guide With Examples | Grammarly Blog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55B14A-E0AD-BADE-83AA-BAE64C75F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18095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BA55-9511-8C3C-F8E5-CA5C7CFD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Essay Mapping Tool (cdu.edu.au)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7810CC-E9A5-0BC8-A5CF-29C5F10D0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72932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Report Writing Tools</vt:lpstr>
      <vt:lpstr>How to Write a Report: A Guide With Examples | Grammarly Blog</vt:lpstr>
      <vt:lpstr>Essay Mapping Tool (cdu.edu.au)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 Tools</dc:title>
  <dc:creator>Butt Sophia</dc:creator>
  <cp:lastModifiedBy>Butt Sophia</cp:lastModifiedBy>
  <cp:revision>1</cp:revision>
  <dcterms:created xsi:type="dcterms:W3CDTF">2023-11-08T08:03:58Z</dcterms:created>
  <dcterms:modified xsi:type="dcterms:W3CDTF">2023-11-08T08:05:14Z</dcterms:modified>
</cp:coreProperties>
</file>