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6808E-DC79-464F-88CF-371B67CFD9DC}" v="3" dt="2023-11-08T07:08:06.892"/>
    <p1510:client id="{564B7CD6-8B6F-4929-83C6-3AA4EDDE9F9F}" v="138" dt="2023-11-08T07:12:20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center.gmu.edu/writing-resources/grammar-style/the-three-common-tenses-used-in-academic-writing" TargetMode="External"/><Relationship Id="rId2" Type="http://schemas.openxmlformats.org/officeDocument/2006/relationships/hyperlink" Target="https://academicguides.waldenu.edu/writingcenter/gramm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14C87F-80CD-BBC0-9CD5-CEC13B288D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16" r="-2" b="378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cs typeface="Calibri Light"/>
              </a:rPr>
              <a:t>Tense in writing</a:t>
            </a: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Group 4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7A30FF-953A-B54A-8D12-116ACF8D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ctr"/>
            <a:r>
              <a:rPr lang="en-US" sz="1400">
                <a:ea typeface="+mj-lt"/>
                <a:cs typeface="+mj-lt"/>
                <a:hlinkClick r:id="rId2"/>
              </a:rPr>
              <a:t>https://academicguides.waldenu.edu/writingcenter/grammar</a:t>
            </a:r>
            <a:br>
              <a:rPr lang="en-US" sz="6600">
                <a:ea typeface="+mj-lt"/>
                <a:cs typeface="+mj-lt"/>
              </a:rPr>
            </a:br>
            <a:r>
              <a:rPr lang="en-US" sz="1200">
                <a:cs typeface="Calibri Light" panose="020F0302020204030204"/>
              </a:rPr>
              <a:t>Walden University</a:t>
            </a:r>
            <a:endParaRPr lang="en-US">
              <a:cs typeface="Calibri Light" panose="020F03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F7AD-3825-4361-CB20-12E0DA7F7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1400">
                <a:ea typeface="+mn-lt"/>
                <a:cs typeface="+mn-lt"/>
                <a:hlinkClick r:id="rId3"/>
              </a:rPr>
              <a:t>The Writing Center | The Three Common Tenses Used in... (gmu.edu)</a:t>
            </a:r>
            <a:endParaRPr lang="en-US" sz="14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65012B-92BA-E7DD-E95D-7F3C913AE540}"/>
              </a:ext>
            </a:extLst>
          </p:cNvPr>
          <p:cNvSpPr txBox="1"/>
          <p:nvPr/>
        </p:nvSpPr>
        <p:spPr>
          <a:xfrm>
            <a:off x="5757333" y="3998147"/>
            <a:ext cx="206962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cs typeface="Calibri"/>
              </a:rPr>
              <a:t>The Writing Center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8243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Tense in writing</vt:lpstr>
      <vt:lpstr>https://academicguides.waldenu.edu/writingcenter/grammar Walden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Butt Sophia</dc:creator>
  <cp:lastModifiedBy>Butt Sophia</cp:lastModifiedBy>
  <cp:revision>2</cp:revision>
  <dcterms:created xsi:type="dcterms:W3CDTF">2023-11-08T07:05:45Z</dcterms:created>
  <dcterms:modified xsi:type="dcterms:W3CDTF">2023-11-08T08:00:07Z</dcterms:modified>
</cp:coreProperties>
</file>