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2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5"/>
  </p:sldMasterIdLst>
  <p:notesMasterIdLst>
    <p:notesMasterId r:id="rId6"/>
  </p:notesMasterIdLst>
  <p:sldIdLst>
    <p:sldId id="266" r:id="rId7"/>
    <p:sldId id="258" r:id="rId8"/>
    <p:sldId id="259" r:id="rId9"/>
    <p:sldId id="2147481795" r:id="rId10"/>
    <p:sldId id="261" r:id="rId11"/>
    <p:sldId id="256" r:id="rId12"/>
    <p:sldId id="2147481801" r:id="rId13"/>
    <p:sldId id="2147483635" r:id="rId14"/>
    <p:sldId id="268" r:id="rId15"/>
    <p:sldId id="2147481806" r:id="rId16"/>
    <p:sldId id="267" r:id="rId17"/>
    <p:sldId id="355" r:id="rId18"/>
    <p:sldId id="2147483637" r:id="rId19"/>
    <p:sldId id="2147483636" r:id="rId20"/>
    <p:sldId id="2147377533" r:id="rId21"/>
    <p:sldId id="265" r:id="rId22"/>
    <p:sldId id="257" r:id="rId23"/>
    <p:sldId id="2147377460" r:id="rId24"/>
  </p:sldIdLst>
  <p:sldSz cx="12192000" cy="6858000"/>
  <p:notesSz cx="6797675" cy="9926638"/>
  <p:custDataLst>
    <p:tags r:id="rId25"/>
  </p:custDataLst>
  <p:defaultTextStyle>
    <a:defPPr>
      <a:defRPr lang="en-US"/>
    </a:defPPr>
    <a:lvl1pPr marL="177800" indent="-177800" algn="l" defTabSz="711200" rtl="0" eaLnBrk="1" latinLnBrk="0" hangingPunct="1">
      <a:spcBef>
        <a:spcPts val="1200"/>
      </a:spcBef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34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12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890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0668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2446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4224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16002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0" name="Author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2D5ABB26-0587-4C30-8999-92F81FD0307C}">
  <a:tblStyle styleId="{9D7B26C5-4107-4FEC-AEDC-1716B250A1EF}" styleName="Light Style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dk2"/>
          </a:solidFill>
        </a:fill>
      </a:tcStyle>
    </a:band1H>
    <a:firstCol>
      <a:tcTxStyle b="on"/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905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accent3"/>
      </a:tcTxStyle>
      <a:tcStyle>
        <a:tcBdr>
          <a:bottom>
            <a:ln w="1905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0" autoAdjust="0"/>
    <p:restoredTop sz="97449" autoAdjust="0"/>
  </p:normalViewPr>
  <p:slideViewPr>
    <p:cSldViewPr snapToGrid="0">
      <p:cViewPr varScale="1">
        <p:scale>
          <a:sx n="156" d="100"/>
          <a:sy n="156" d="100"/>
        </p:scale>
        <p:origin x="16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tags" Target="tags/tag865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commentAuthors" Target="commentAuthors.xml" /><Relationship Id="rId5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tags" Target="../tags/tag38.xml" /><Relationship Id="rId6" Type="http://schemas.openxmlformats.org/officeDocument/2006/relationships/tags" Target="../tags/tag39.xml" /><Relationship Id="rId7" Type="http://schemas.openxmlformats.org/officeDocument/2006/relationships/tags" Target="../tags/tag40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BD813-303F-4553-BEE5-31CCD87C8C40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D63E1-F080-4764-8F9E-69EB9A3C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1.xml" /><Relationship Id="rId4" Type="http://schemas.openxmlformats.org/officeDocument/2006/relationships/tags" Target="../tags/tag42.xml" /><Relationship Id="rId5" Type="http://schemas.openxmlformats.org/officeDocument/2006/relationships/tags" Target="../tags/tag43.xml" /><Relationship Id="rId6" Type="http://schemas.openxmlformats.org/officeDocument/2006/relationships/tags" Target="../tags/tag44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87.xml" /><Relationship Id="rId4" Type="http://schemas.openxmlformats.org/officeDocument/2006/relationships/tags" Target="../tags/tag488.xml" /><Relationship Id="rId5" Type="http://schemas.openxmlformats.org/officeDocument/2006/relationships/tags" Target="../tags/tag489.xml" /><Relationship Id="rId6" Type="http://schemas.openxmlformats.org/officeDocument/2006/relationships/tags" Target="../tags/tag490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38.xml" /><Relationship Id="rId4" Type="http://schemas.openxmlformats.org/officeDocument/2006/relationships/tags" Target="../tags/tag539.xml" /><Relationship Id="rId5" Type="http://schemas.openxmlformats.org/officeDocument/2006/relationships/tags" Target="../tags/tag540.xml" /><Relationship Id="rId6" Type="http://schemas.openxmlformats.org/officeDocument/2006/relationships/tags" Target="../tags/tag54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78.xml" /><Relationship Id="rId4" Type="http://schemas.openxmlformats.org/officeDocument/2006/relationships/tags" Target="../tags/tag579.xml" /><Relationship Id="rId5" Type="http://schemas.openxmlformats.org/officeDocument/2006/relationships/tags" Target="../tags/tag580.xml" /><Relationship Id="rId6" Type="http://schemas.openxmlformats.org/officeDocument/2006/relationships/tags" Target="../tags/tag58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66.xml" /><Relationship Id="rId4" Type="http://schemas.openxmlformats.org/officeDocument/2006/relationships/tags" Target="../tags/tag667.xml" /><Relationship Id="rId5" Type="http://schemas.openxmlformats.org/officeDocument/2006/relationships/tags" Target="../tags/tag668.xml" /><Relationship Id="rId6" Type="http://schemas.openxmlformats.org/officeDocument/2006/relationships/tags" Target="../tags/tag669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94.xml" /><Relationship Id="rId4" Type="http://schemas.openxmlformats.org/officeDocument/2006/relationships/tags" Target="../tags/tag795.xml" /><Relationship Id="rId5" Type="http://schemas.openxmlformats.org/officeDocument/2006/relationships/tags" Target="../tags/tag796.xml" /><Relationship Id="rId6" Type="http://schemas.openxmlformats.org/officeDocument/2006/relationships/tags" Target="../tags/tag797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43.xml" /><Relationship Id="rId4" Type="http://schemas.openxmlformats.org/officeDocument/2006/relationships/tags" Target="../tags/tag844.xml" /><Relationship Id="rId5" Type="http://schemas.openxmlformats.org/officeDocument/2006/relationships/tags" Target="../tags/tag845.xml" /><Relationship Id="rId6" Type="http://schemas.openxmlformats.org/officeDocument/2006/relationships/tags" Target="../tags/tag846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9.xml" /><Relationship Id="rId4" Type="http://schemas.openxmlformats.org/officeDocument/2006/relationships/tags" Target="../tags/tag160.xml" /><Relationship Id="rId5" Type="http://schemas.openxmlformats.org/officeDocument/2006/relationships/tags" Target="../tags/tag161.xml" /><Relationship Id="rId6" Type="http://schemas.openxmlformats.org/officeDocument/2006/relationships/tags" Target="../tags/tag162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24.xml" /><Relationship Id="rId4" Type="http://schemas.openxmlformats.org/officeDocument/2006/relationships/tags" Target="../tags/tag225.xml" /><Relationship Id="rId5" Type="http://schemas.openxmlformats.org/officeDocument/2006/relationships/tags" Target="../tags/tag226.xml" /><Relationship Id="rId6" Type="http://schemas.openxmlformats.org/officeDocument/2006/relationships/tags" Target="../tags/tag227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3.xml" /><Relationship Id="rId4" Type="http://schemas.openxmlformats.org/officeDocument/2006/relationships/tags" Target="../tags/tag274.xml" /><Relationship Id="rId5" Type="http://schemas.openxmlformats.org/officeDocument/2006/relationships/tags" Target="../tags/tag275.xml" /><Relationship Id="rId6" Type="http://schemas.openxmlformats.org/officeDocument/2006/relationships/tags" Target="../tags/tag276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3.xml" /><Relationship Id="rId4" Type="http://schemas.openxmlformats.org/officeDocument/2006/relationships/tags" Target="../tags/tag324.xml" /><Relationship Id="rId5" Type="http://schemas.openxmlformats.org/officeDocument/2006/relationships/tags" Target="../tags/tag325.xml" /><Relationship Id="rId6" Type="http://schemas.openxmlformats.org/officeDocument/2006/relationships/tags" Target="../tags/tag326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1.xml" /><Relationship Id="rId4" Type="http://schemas.openxmlformats.org/officeDocument/2006/relationships/tags" Target="../tags/tag352.xml" /><Relationship Id="rId5" Type="http://schemas.openxmlformats.org/officeDocument/2006/relationships/tags" Target="../tags/tag353.xml" /><Relationship Id="rId6" Type="http://schemas.openxmlformats.org/officeDocument/2006/relationships/tags" Target="../tags/tag354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87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53.xml" /><Relationship Id="rId4" Type="http://schemas.openxmlformats.org/officeDocument/2006/relationships/tags" Target="../tags/tag454.xml" /><Relationship Id="rId5" Type="http://schemas.openxmlformats.org/officeDocument/2006/relationships/tags" Target="../tags/tag455.xml" /><Relationship Id="rId6" Type="http://schemas.openxmlformats.org/officeDocument/2006/relationships/tags" Target="../tags/tag456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0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23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2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AB9037CA-5B81-40E4-B22C-F6C9511063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30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11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6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AB1291C3-573A-4C7E-91EB-8FA8EEFF4B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1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2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2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9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5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73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07752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EBBD63E1-F080-4764-8F9E-69EB9A3CE2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2765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slideMaster" Target="../slideMasters/slideMaster1.xml" /><Relationship Id="rId2" Type="http://schemas.openxmlformats.org/officeDocument/2006/relationships/image" Target="../media/image1.emf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image" Target="../media/image2.png" /><Relationship Id="rId7" Type="http://schemas.openxmlformats.org/officeDocument/2006/relationships/tags" Target="../tags/tag5.xml" /><Relationship Id="rId8" Type="http://schemas.openxmlformats.org/officeDocument/2006/relationships/tags" Target="../tags/tag6.xml" /><Relationship Id="rId9" Type="http://schemas.openxmlformats.org/officeDocument/2006/relationships/tags" Target="../tags/tag7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tags" Target="../tags/tag9.xml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image" Target="../media/image1.emf" /><Relationship Id="rId3" Type="http://schemas.openxmlformats.org/officeDocument/2006/relationships/tags" Target="../tags/tag11.xml" /><Relationship Id="rId4" Type="http://schemas.openxmlformats.org/officeDocument/2006/relationships/tags" Target="../tags/tag12.xml" /><Relationship Id="rId5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.xml" /><Relationship Id="rId2" Type="http://schemas.openxmlformats.org/officeDocument/2006/relationships/tags" Target="../tags/tag19.xml" /><Relationship Id="rId3" Type="http://schemas.openxmlformats.org/officeDocument/2006/relationships/tags" Target="../tags/tag20.xml" /><Relationship Id="rId4" Type="http://schemas.openxmlformats.org/officeDocument/2006/relationships/tags" Target="../tags/tag21.xml" /><Relationship Id="rId5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itle Sli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Bain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cxnSp>
        <p:nvCxnSpPr>
          <p:cNvPr id="5" name="SeparatorLine"/>
          <p:cNvCxnSpPr/>
          <p:nvPr userDrawn="1">
            <p:custDataLst>
              <p:tags r:id="rId4"/>
            </p:custDataLst>
          </p:nvPr>
        </p:nvCxnSpPr>
        <p:spPr>
          <a:xfrm>
            <a:off x="0" y="4873803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ientLogo"/>
          <p:cNvSpPr>
            <a:spLocks noGrp="1"/>
          </p:cNvSpPr>
          <p:nvPr>
            <p:ph type="pic" sz="quarter" idx="10"/>
            <p:custDataLst>
              <p:tags r:id="rId5"/>
            </p:custDataLst>
          </p:nvPr>
        </p:nvSpPr>
        <p:spPr>
          <a:xfrm>
            <a:off x="8617039" y="3364443"/>
            <a:ext cx="3239999" cy="1399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/>
          </a:p>
        </p:txBody>
      </p:sp>
      <p:pic>
        <p:nvPicPr>
          <p:cNvPr id="8" name="Disclaimer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5468" y="6547288"/>
            <a:ext cx="6407451" cy="274344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334965" y="2420938"/>
            <a:ext cx="11522075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add subtitle/contacts/date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334964" y="1268413"/>
            <a:ext cx="11522075" cy="900112"/>
          </a:xfrm>
        </p:spPr>
        <p:txBody>
          <a:bodyPr anchor="b"/>
          <a:lstStyle>
            <a:lvl1pPr algn="l">
              <a:spcBef>
                <a:spcPct val="0"/>
              </a:spcBef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12046067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Only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9243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Last Page Logo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8" name="Bain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cxnSp>
        <p:nvCxnSpPr>
          <p:cNvPr id="39" name="SeparatorLine"/>
          <p:cNvCxnSpPr/>
          <p:nvPr userDrawn="1">
            <p:custDataLst>
              <p:tags r:id="rId4"/>
            </p:custDataLst>
          </p:nvPr>
        </p:nvCxnSpPr>
        <p:spPr>
          <a:xfrm>
            <a:off x="0" y="5481638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23518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Blank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56344423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Plus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4963" y="359917"/>
            <a:ext cx="11522075" cy="876687"/>
          </a:xfrm>
        </p:spPr>
        <p:txBody>
          <a:bodyPr anchor="t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btfpLayoutConfig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CA" sz="100">
                <a:solidFill>
                  <a:srgbClr val="FFFFFF">
                    <a:alpha val="0"/>
                  </a:srgbClr>
                </a:solidFill>
              </a:rPr>
              <a:t>overall_0_132169379345980627 columns_1_132169379345980627 </a:t>
            </a:r>
            <a:endParaRPr lang="en-CA" sz="100" err="1">
              <a:solidFill>
                <a:srgbClr val="FFFFFF">
                  <a:alpha val="0"/>
                </a:srgbClr>
              </a:solidFill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4152147377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Story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95AD79-7A2F-4966-A9D6-2178BE16B6D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356616"/>
            <a:ext cx="11522075" cy="87668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133596454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/>
    </p:ext>
  </p:extLst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.emf" /><Relationship Id="rId11" Type="http://schemas.openxmlformats.org/officeDocument/2006/relationships/tags" Target="../tags/tag24.xml" /><Relationship Id="rId12" Type="http://schemas.openxmlformats.org/officeDocument/2006/relationships/image" Target="../media/image1.emf" /><Relationship Id="rId13" Type="http://schemas.openxmlformats.org/officeDocument/2006/relationships/tags" Target="../tags/tag25.xml" /><Relationship Id="rId14" Type="http://schemas.openxmlformats.org/officeDocument/2006/relationships/tags" Target="../tags/tag26.xml" /><Relationship Id="rId15" Type="http://schemas.openxmlformats.org/officeDocument/2006/relationships/tags" Target="../tags/tag27.xml" /><Relationship Id="rId16" Type="http://schemas.openxmlformats.org/officeDocument/2006/relationships/image" Target="../media/image4.png" /><Relationship Id="rId17" Type="http://schemas.openxmlformats.org/officeDocument/2006/relationships/tags" Target="../tags/tag28.xml" /><Relationship Id="rId18" Type="http://schemas.openxmlformats.org/officeDocument/2006/relationships/tags" Target="../tags/tag29.xml" /><Relationship Id="rId19" Type="http://schemas.openxmlformats.org/officeDocument/2006/relationships/tags" Target="../tags/tag30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31.xml" /><Relationship Id="rId21" Type="http://schemas.openxmlformats.org/officeDocument/2006/relationships/tags" Target="../tags/tag32.xml" /><Relationship Id="rId22" Type="http://schemas.openxmlformats.org/officeDocument/2006/relationships/tags" Target="../tags/tag33.xml" /><Relationship Id="rId23" Type="http://schemas.openxmlformats.org/officeDocument/2006/relationships/vmlDrawing" Target="../drawings/vmlDrawing1.vml" /><Relationship Id="rId24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tags" Target="../tags/tag22.xml" /><Relationship Id="rId8" Type="http://schemas.openxmlformats.org/officeDocument/2006/relationships/tags" Target="../tags/tag23.xml" /><Relationship Id="rId9" Type="http://schemas.openxmlformats.org/officeDocument/2006/relationships/oleObject" Target="../embeddings/oleObject1.bin" TargetMode="In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7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0871341-DE47-10CD-3049-6D3D85D687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46422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think-cell Slide" r:id="rId9" imgW="606" imgH="608" progId="TCLayout.ActiveDocument.1">
                  <p:embed/>
                </p:oleObj>
              </mc:Choice>
              <mc:Fallback>
                <p:oleObj name="think-cell Slide" r:id="rId9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>
            <p:custDataLst>
              <p:tags r:id="rId11"/>
            </p:custDataLst>
          </p:nvPr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100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74656D706C6174652076657273696F6E3D22322E332E342220747970653D226272616E64656422207061676553697A653D227769646573637265656E22202F3E0D0A20203C4775696465733E0D0A202020203C4C656674477569646520786D6C6E733D22323622202F3E0D0A202020203C5269676874477569646520786D6C6E733D2239333422202F3E0D0A202020203C5570706572537469636B6572477569646520786D6C6E733D22363922202F3E0D0A202020203C4C6F776572537469636B6572477569646520786D6C6E733D2231303022202F3E0D0A202020203C426F74746F6D477569646520786D6C6E733D2235313722202F3E0D0A20203C2F4775696465733E0D0A3C2F627466703E --&gt;&lt;/BTFP&gt;</a:t>
            </a:r>
            <a:endParaRPr lang="en-GB" sz="100">
              <a:solidFill>
                <a:schemeClr val="bg1">
                  <a:alpha val="0"/>
                </a:schemeClr>
              </a:solidFill>
            </a:endParaRPr>
          </a:p>
        </p:txBody>
      </p:sp>
      <p:pic>
        <p:nvPicPr>
          <p:cNvPr id="12" name="BainLogo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6654664"/>
            <a:ext cx="1152000" cy="144000"/>
          </a:xfrm>
          <a:prstGeom prst="rect">
            <a:avLst/>
          </a:prstGeom>
        </p:spPr>
      </p:pic>
      <p:sp>
        <p:nvSpPr>
          <p:cNvPr id="8" name="CreatedFooter"/>
          <p:cNvSpPr/>
          <p:nvPr userDrawn="1">
            <p:custDataLst>
              <p:tags r:id="rId14"/>
            </p:custDataLst>
          </p:nvPr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it-IT" sz="600">
                <a:solidFill>
                  <a:srgbClr val="FFFFFF"/>
                </a:solidFill>
              </a:rPr>
              <a:t>Aalto CEMS - Guest lecture on  ...</a:t>
            </a:r>
            <a:endParaRPr lang="en-GB" sz="600">
              <a:solidFill>
                <a:srgbClr val="FFFFFF"/>
              </a:solidFill>
            </a:endParaRPr>
          </a:p>
        </p:txBody>
      </p:sp>
      <p:sp>
        <p:nvSpPr>
          <p:cNvPr id="7" name="OfficeCode"/>
          <p:cNvSpPr/>
          <p:nvPr userDrawn="1">
            <p:custDataLst>
              <p:tags r:id="rId15"/>
            </p:custDataLst>
          </p:nvPr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GB" sz="600">
                <a:solidFill>
                  <a:srgbClr val="FFFFFF"/>
                </a:solidFill>
              </a:rPr>
              <a:t>ATL</a:t>
            </a:r>
            <a:endParaRPr lang="en-GB" sz="600">
              <a:solidFill>
                <a:srgbClr val="FFFFFF"/>
              </a:solidFill>
            </a:endParaRPr>
          </a:p>
        </p:txBody>
      </p:sp>
      <p:pic>
        <p:nvPicPr>
          <p:cNvPr id="14" name="Disclaimer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16547" y="6641266"/>
            <a:ext cx="6407451" cy="176799"/>
          </a:xfrm>
          <a:prstGeom prst="rect">
            <a:avLst/>
          </a:prstGeom>
        </p:spPr>
      </p:pic>
      <p:cxnSp>
        <p:nvCxnSpPr>
          <p:cNvPr id="20" name="FooterSeparatorLine"/>
          <p:cNvCxnSpPr/>
          <p:nvPr userDrawn="1">
            <p:custDataLst>
              <p:tags r:id="rId18"/>
            </p:custDataLst>
          </p:nvPr>
        </p:nvCxnSpPr>
        <p:spPr>
          <a:xfrm>
            <a:off x="0" y="6598800"/>
            <a:ext cx="11857037" cy="0"/>
          </a:xfrm>
          <a:prstGeom prst="line">
            <a:avLst/>
          </a:prstGeom>
          <a:ln w="9525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334435" y="1268413"/>
            <a:ext cx="11522603" cy="529272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/>
          </a:p>
        </p:txBody>
      </p:sp>
      <p:cxnSp>
        <p:nvCxnSpPr>
          <p:cNvPr id="23" name="TitleSeparatorLine"/>
          <p:cNvCxnSpPr/>
          <p:nvPr userDrawn="1">
            <p:custDataLst>
              <p:tags r:id="rId20"/>
            </p:custDataLst>
          </p:nvPr>
        </p:nvCxnSpPr>
        <p:spPr>
          <a:xfrm>
            <a:off x="0" y="873125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Title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9" name="SlideNumber"/>
          <p:cNvSpPr/>
          <p:nvPr userDrawn="1">
            <p:custDataLst>
              <p:tags r:id="rId22"/>
            </p:custDataLst>
          </p:nvPr>
        </p:nvSpPr>
        <p:spPr bwMode="gray">
          <a:xfrm>
            <a:off x="11715975" y="6649694"/>
            <a:ext cx="141064" cy="1384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200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en-GB" sz="900" b="0" baseline="0" smtClean="0">
                <a:solidFill>
                  <a:schemeClr val="bg2"/>
                </a:solidFill>
                <a:latin typeface="+mn-lt"/>
              </a:rPr>
              <a:pPr marL="0" indent="0" algn="r" defTabSz="711200" rtl="0" eaLnBrk="1" latinLnBrk="0" hangingPunct="1">
                <a:spcBef>
                  <a:spcPts val="1200"/>
                </a:spcBef>
                <a:buNone/>
              </a:pPr>
              <a:t>‹#›</a:t>
            </a:fld>
            <a:endParaRPr lang="en-GB" sz="900" b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7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3" r:id="rId3"/>
    <p:sldLayoutId id="2147483655" r:id="rId4"/>
    <p:sldLayoutId id="2147483664" r:id="rId5"/>
    <p:sldLayoutId id="2147483665" r:id="rId6"/>
  </p:sldLayoutIdLst>
  <p:transition/>
  <p:timing/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D1D1D1"/>
          </p15:clr>
        </p15:guide>
        <p15:guide id="2" pos="211" userDrawn="1">
          <p15:clr>
            <a:srgbClr val="D1D1D1"/>
          </p15:clr>
        </p15:guide>
        <p15:guide id="4" orient="horz" pos="799" userDrawn="1">
          <p15:clr>
            <a:srgbClr val="D1D1D1"/>
          </p15:clr>
        </p15:guide>
        <p15:guide id="7" orient="horz" pos="4133" userDrawn="1">
          <p15:clr>
            <a:srgbClr val="D1D1D1"/>
          </p15:clr>
        </p15:guide>
        <p15:guide id="8" pos="7469" userDrawn="1">
          <p15:clr>
            <a:srgbClr val="D1D1D1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49.xml" /><Relationship Id="rId11" Type="http://schemas.openxmlformats.org/officeDocument/2006/relationships/tags" Target="../tags/tag50.xml" /><Relationship Id="rId12" Type="http://schemas.openxmlformats.org/officeDocument/2006/relationships/tags" Target="../tags/tag51.xml" /><Relationship Id="rId13" Type="http://schemas.openxmlformats.org/officeDocument/2006/relationships/tags" Target="../tags/tag52.xml" /><Relationship Id="rId14" Type="http://schemas.openxmlformats.org/officeDocument/2006/relationships/tags" Target="../tags/tag53.xml" /><Relationship Id="rId15" Type="http://schemas.openxmlformats.org/officeDocument/2006/relationships/tags" Target="../tags/tag54.xml" /><Relationship Id="rId16" Type="http://schemas.openxmlformats.org/officeDocument/2006/relationships/tags" Target="../tags/tag55.xml" /><Relationship Id="rId17" Type="http://schemas.openxmlformats.org/officeDocument/2006/relationships/tags" Target="../tags/tag56.xml" /><Relationship Id="rId18" Type="http://schemas.openxmlformats.org/officeDocument/2006/relationships/tags" Target="../tags/tag57.xml" /><Relationship Id="rId19" Type="http://schemas.openxmlformats.org/officeDocument/2006/relationships/tags" Target="../tags/tag58.xml" /><Relationship Id="rId2" Type="http://schemas.openxmlformats.org/officeDocument/2006/relationships/notesSlide" Target="../notesSlides/notesSlide1.xml" /><Relationship Id="rId20" Type="http://schemas.openxmlformats.org/officeDocument/2006/relationships/image" Target="../media/image1.emf" /><Relationship Id="rId21" Type="http://schemas.openxmlformats.org/officeDocument/2006/relationships/tags" Target="../tags/tag59.xml" /><Relationship Id="rId22" Type="http://schemas.openxmlformats.org/officeDocument/2006/relationships/tags" Target="../tags/tag60.xml" /><Relationship Id="rId23" Type="http://schemas.openxmlformats.org/officeDocument/2006/relationships/tags" Target="../tags/tag61.xml" /><Relationship Id="rId24" Type="http://schemas.openxmlformats.org/officeDocument/2006/relationships/tags" Target="../tags/tag62.xml" /><Relationship Id="rId25" Type="http://schemas.openxmlformats.org/officeDocument/2006/relationships/vmlDrawing" Target="../drawings/vmlDrawing2.v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3.emf" /><Relationship Id="rId7" Type="http://schemas.openxmlformats.org/officeDocument/2006/relationships/image" Target="../media/image5.jpeg" /><Relationship Id="rId8" Type="http://schemas.openxmlformats.org/officeDocument/2006/relationships/tags" Target="../tags/tag47.xml" /><Relationship Id="rId9" Type="http://schemas.openxmlformats.org/officeDocument/2006/relationships/tags" Target="../tags/tag4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461.xml" /><Relationship Id="rId11" Type="http://schemas.openxmlformats.org/officeDocument/2006/relationships/tags" Target="../tags/tag462.xml" /><Relationship Id="rId12" Type="http://schemas.openxmlformats.org/officeDocument/2006/relationships/tags" Target="../tags/tag463.xml" /><Relationship Id="rId13" Type="http://schemas.openxmlformats.org/officeDocument/2006/relationships/tags" Target="../tags/tag464.xml" /><Relationship Id="rId14" Type="http://schemas.openxmlformats.org/officeDocument/2006/relationships/tags" Target="../tags/tag465.xml" /><Relationship Id="rId15" Type="http://schemas.openxmlformats.org/officeDocument/2006/relationships/tags" Target="../tags/tag466.xml" /><Relationship Id="rId16" Type="http://schemas.openxmlformats.org/officeDocument/2006/relationships/tags" Target="../tags/tag467.xml" /><Relationship Id="rId17" Type="http://schemas.openxmlformats.org/officeDocument/2006/relationships/tags" Target="../tags/tag468.xml" /><Relationship Id="rId18" Type="http://schemas.openxmlformats.org/officeDocument/2006/relationships/tags" Target="../tags/tag469.xml" /><Relationship Id="rId19" Type="http://schemas.openxmlformats.org/officeDocument/2006/relationships/tags" Target="../tags/tag470.xml" /><Relationship Id="rId2" Type="http://schemas.openxmlformats.org/officeDocument/2006/relationships/notesSlide" Target="../notesSlides/notesSlide9.xml" /><Relationship Id="rId20" Type="http://schemas.openxmlformats.org/officeDocument/2006/relationships/tags" Target="../tags/tag471.xml" /><Relationship Id="rId21" Type="http://schemas.openxmlformats.org/officeDocument/2006/relationships/tags" Target="../tags/tag472.xml" /><Relationship Id="rId22" Type="http://schemas.openxmlformats.org/officeDocument/2006/relationships/tags" Target="../tags/tag473.xml" /><Relationship Id="rId23" Type="http://schemas.openxmlformats.org/officeDocument/2006/relationships/tags" Target="../tags/tag474.xml" /><Relationship Id="rId24" Type="http://schemas.openxmlformats.org/officeDocument/2006/relationships/tags" Target="../tags/tag475.xml" /><Relationship Id="rId25" Type="http://schemas.openxmlformats.org/officeDocument/2006/relationships/tags" Target="../tags/tag476.xml" /><Relationship Id="rId26" Type="http://schemas.openxmlformats.org/officeDocument/2006/relationships/tags" Target="../tags/tag477.xml" /><Relationship Id="rId27" Type="http://schemas.openxmlformats.org/officeDocument/2006/relationships/tags" Target="../tags/tag478.xml" /><Relationship Id="rId28" Type="http://schemas.openxmlformats.org/officeDocument/2006/relationships/tags" Target="../tags/tag479.xml" /><Relationship Id="rId29" Type="http://schemas.openxmlformats.org/officeDocument/2006/relationships/tags" Target="../tags/tag480.xml" /><Relationship Id="rId3" Type="http://schemas.openxmlformats.org/officeDocument/2006/relationships/tags" Target="../tags/tag457.xml" /><Relationship Id="rId30" Type="http://schemas.openxmlformats.org/officeDocument/2006/relationships/tags" Target="../tags/tag481.xml" /><Relationship Id="rId31" Type="http://schemas.openxmlformats.org/officeDocument/2006/relationships/tags" Target="../tags/tag482.xml" /><Relationship Id="rId32" Type="http://schemas.openxmlformats.org/officeDocument/2006/relationships/tags" Target="../tags/tag483.xml" /><Relationship Id="rId33" Type="http://schemas.openxmlformats.org/officeDocument/2006/relationships/tags" Target="../tags/tag484.xml" /><Relationship Id="rId34" Type="http://schemas.openxmlformats.org/officeDocument/2006/relationships/tags" Target="../tags/tag485.xml" /><Relationship Id="rId35" Type="http://schemas.openxmlformats.org/officeDocument/2006/relationships/tags" Target="../tags/tag486.xml" /><Relationship Id="rId36" Type="http://schemas.openxmlformats.org/officeDocument/2006/relationships/vmlDrawing" Target="../drawings/vmlDrawing10.vml" /><Relationship Id="rId4" Type="http://schemas.openxmlformats.org/officeDocument/2006/relationships/tags" Target="../tags/tag458.xml" /><Relationship Id="rId5" Type="http://schemas.openxmlformats.org/officeDocument/2006/relationships/oleObject" Target="../embeddings/oleObject10.bin" TargetMode="Internal" /><Relationship Id="rId6" Type="http://schemas.openxmlformats.org/officeDocument/2006/relationships/image" Target="../media/image3.emf" /><Relationship Id="rId7" Type="http://schemas.openxmlformats.org/officeDocument/2006/relationships/image" Target="../media/image23.jpeg" /><Relationship Id="rId8" Type="http://schemas.openxmlformats.org/officeDocument/2006/relationships/tags" Target="../tags/tag459.xml" /><Relationship Id="rId9" Type="http://schemas.openxmlformats.org/officeDocument/2006/relationships/tags" Target="../tags/tag46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496.xml" /><Relationship Id="rId11" Type="http://schemas.openxmlformats.org/officeDocument/2006/relationships/tags" Target="../tags/tag497.xml" /><Relationship Id="rId12" Type="http://schemas.openxmlformats.org/officeDocument/2006/relationships/tags" Target="../tags/tag498.xml" /><Relationship Id="rId13" Type="http://schemas.openxmlformats.org/officeDocument/2006/relationships/tags" Target="../tags/tag499.xml" /><Relationship Id="rId14" Type="http://schemas.openxmlformats.org/officeDocument/2006/relationships/tags" Target="../tags/tag500.xml" /><Relationship Id="rId15" Type="http://schemas.openxmlformats.org/officeDocument/2006/relationships/tags" Target="../tags/tag501.xml" /><Relationship Id="rId16" Type="http://schemas.openxmlformats.org/officeDocument/2006/relationships/tags" Target="../tags/tag502.xml" /><Relationship Id="rId17" Type="http://schemas.openxmlformats.org/officeDocument/2006/relationships/tags" Target="../tags/tag503.xml" /><Relationship Id="rId18" Type="http://schemas.openxmlformats.org/officeDocument/2006/relationships/tags" Target="../tags/tag504.xml" /><Relationship Id="rId19" Type="http://schemas.openxmlformats.org/officeDocument/2006/relationships/tags" Target="../tags/tag505.xml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506.xml" /><Relationship Id="rId21" Type="http://schemas.openxmlformats.org/officeDocument/2006/relationships/tags" Target="../tags/tag507.xml" /><Relationship Id="rId22" Type="http://schemas.openxmlformats.org/officeDocument/2006/relationships/tags" Target="../tags/tag508.xml" /><Relationship Id="rId23" Type="http://schemas.openxmlformats.org/officeDocument/2006/relationships/tags" Target="../tags/tag509.xml" /><Relationship Id="rId24" Type="http://schemas.openxmlformats.org/officeDocument/2006/relationships/tags" Target="../tags/tag510.xml" /><Relationship Id="rId25" Type="http://schemas.openxmlformats.org/officeDocument/2006/relationships/tags" Target="../tags/tag511.xml" /><Relationship Id="rId26" Type="http://schemas.openxmlformats.org/officeDocument/2006/relationships/tags" Target="../tags/tag512.xml" /><Relationship Id="rId27" Type="http://schemas.openxmlformats.org/officeDocument/2006/relationships/tags" Target="../tags/tag513.xml" /><Relationship Id="rId28" Type="http://schemas.openxmlformats.org/officeDocument/2006/relationships/tags" Target="../tags/tag514.xml" /><Relationship Id="rId29" Type="http://schemas.openxmlformats.org/officeDocument/2006/relationships/tags" Target="../tags/tag515.xml" /><Relationship Id="rId3" Type="http://schemas.openxmlformats.org/officeDocument/2006/relationships/tags" Target="../tags/tag491.xml" /><Relationship Id="rId30" Type="http://schemas.openxmlformats.org/officeDocument/2006/relationships/tags" Target="../tags/tag516.xml" /><Relationship Id="rId31" Type="http://schemas.openxmlformats.org/officeDocument/2006/relationships/tags" Target="../tags/tag517.xml" /><Relationship Id="rId32" Type="http://schemas.openxmlformats.org/officeDocument/2006/relationships/tags" Target="../tags/tag518.xml" /><Relationship Id="rId33" Type="http://schemas.openxmlformats.org/officeDocument/2006/relationships/tags" Target="../tags/tag519.xml" /><Relationship Id="rId34" Type="http://schemas.openxmlformats.org/officeDocument/2006/relationships/tags" Target="../tags/tag520.xml" /><Relationship Id="rId35" Type="http://schemas.openxmlformats.org/officeDocument/2006/relationships/tags" Target="../tags/tag521.xml" /><Relationship Id="rId36" Type="http://schemas.openxmlformats.org/officeDocument/2006/relationships/tags" Target="../tags/tag522.xml" /><Relationship Id="rId37" Type="http://schemas.openxmlformats.org/officeDocument/2006/relationships/tags" Target="../tags/tag523.xml" /><Relationship Id="rId38" Type="http://schemas.openxmlformats.org/officeDocument/2006/relationships/tags" Target="../tags/tag524.xml" /><Relationship Id="rId39" Type="http://schemas.openxmlformats.org/officeDocument/2006/relationships/tags" Target="../tags/tag525.xml" /><Relationship Id="rId4" Type="http://schemas.openxmlformats.org/officeDocument/2006/relationships/tags" Target="../tags/tag492.xml" /><Relationship Id="rId40" Type="http://schemas.openxmlformats.org/officeDocument/2006/relationships/tags" Target="../tags/tag526.xml" /><Relationship Id="rId41" Type="http://schemas.openxmlformats.org/officeDocument/2006/relationships/tags" Target="../tags/tag527.xml" /><Relationship Id="rId42" Type="http://schemas.openxmlformats.org/officeDocument/2006/relationships/image" Target="../media/image24.png" /><Relationship Id="rId43" Type="http://schemas.openxmlformats.org/officeDocument/2006/relationships/tags" Target="../tags/tag528.xml" /><Relationship Id="rId44" Type="http://schemas.openxmlformats.org/officeDocument/2006/relationships/image" Target="../media/image25.png" /><Relationship Id="rId45" Type="http://schemas.openxmlformats.org/officeDocument/2006/relationships/tags" Target="../tags/tag529.xml" /><Relationship Id="rId46" Type="http://schemas.openxmlformats.org/officeDocument/2006/relationships/image" Target="../media/image26.jpeg" /><Relationship Id="rId47" Type="http://schemas.openxmlformats.org/officeDocument/2006/relationships/tags" Target="../tags/tag530.xml" /><Relationship Id="rId48" Type="http://schemas.openxmlformats.org/officeDocument/2006/relationships/image" Target="../media/image27.png" /><Relationship Id="rId49" Type="http://schemas.openxmlformats.org/officeDocument/2006/relationships/tags" Target="../tags/tag531.xml" /><Relationship Id="rId5" Type="http://schemas.openxmlformats.org/officeDocument/2006/relationships/oleObject" Target="../embeddings/oleObject11.bin" TargetMode="Internal" /><Relationship Id="rId50" Type="http://schemas.openxmlformats.org/officeDocument/2006/relationships/tags" Target="../tags/tag532.xml" /><Relationship Id="rId51" Type="http://schemas.openxmlformats.org/officeDocument/2006/relationships/image" Target="../media/image28.png" /><Relationship Id="rId52" Type="http://schemas.openxmlformats.org/officeDocument/2006/relationships/tags" Target="../tags/tag533.xml" /><Relationship Id="rId53" Type="http://schemas.openxmlformats.org/officeDocument/2006/relationships/image" Target="../media/image29.jpeg" /><Relationship Id="rId54" Type="http://schemas.openxmlformats.org/officeDocument/2006/relationships/tags" Target="../tags/tag534.xml" /><Relationship Id="rId55" Type="http://schemas.openxmlformats.org/officeDocument/2006/relationships/image" Target="../media/image30.png" /><Relationship Id="rId56" Type="http://schemas.openxmlformats.org/officeDocument/2006/relationships/tags" Target="../tags/tag535.xml" /><Relationship Id="rId57" Type="http://schemas.openxmlformats.org/officeDocument/2006/relationships/image" Target="../media/image31.png" /><Relationship Id="rId58" Type="http://schemas.openxmlformats.org/officeDocument/2006/relationships/tags" Target="../tags/tag536.xml" /><Relationship Id="rId59" Type="http://schemas.openxmlformats.org/officeDocument/2006/relationships/tags" Target="../tags/tag537.xml" /><Relationship Id="rId6" Type="http://schemas.openxmlformats.org/officeDocument/2006/relationships/image" Target="../media/image3.emf" /><Relationship Id="rId60" Type="http://schemas.openxmlformats.org/officeDocument/2006/relationships/vmlDrawing" Target="../drawings/vmlDrawing11.vml" /><Relationship Id="rId7" Type="http://schemas.openxmlformats.org/officeDocument/2006/relationships/tags" Target="../tags/tag493.xml" /><Relationship Id="rId8" Type="http://schemas.openxmlformats.org/officeDocument/2006/relationships/tags" Target="../tags/tag494.xml" /><Relationship Id="rId9" Type="http://schemas.openxmlformats.org/officeDocument/2006/relationships/tags" Target="../tags/tag49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32.jpeg" /><Relationship Id="rId11" Type="http://schemas.openxmlformats.org/officeDocument/2006/relationships/tags" Target="../tags/tag547.xml" /><Relationship Id="rId12" Type="http://schemas.openxmlformats.org/officeDocument/2006/relationships/tags" Target="../tags/tag548.xml" /><Relationship Id="rId13" Type="http://schemas.openxmlformats.org/officeDocument/2006/relationships/tags" Target="../tags/tag549.xml" /><Relationship Id="rId14" Type="http://schemas.openxmlformats.org/officeDocument/2006/relationships/tags" Target="../tags/tag550.xml" /><Relationship Id="rId15" Type="http://schemas.openxmlformats.org/officeDocument/2006/relationships/tags" Target="../tags/tag551.xml" /><Relationship Id="rId16" Type="http://schemas.openxmlformats.org/officeDocument/2006/relationships/tags" Target="../tags/tag552.xml" /><Relationship Id="rId17" Type="http://schemas.openxmlformats.org/officeDocument/2006/relationships/tags" Target="../tags/tag553.xml" /><Relationship Id="rId18" Type="http://schemas.openxmlformats.org/officeDocument/2006/relationships/tags" Target="../tags/tag554.xml" /><Relationship Id="rId19" Type="http://schemas.openxmlformats.org/officeDocument/2006/relationships/tags" Target="../tags/tag555.xml" /><Relationship Id="rId2" Type="http://schemas.openxmlformats.org/officeDocument/2006/relationships/notesSlide" Target="../notesSlides/notesSlide11.xml" /><Relationship Id="rId20" Type="http://schemas.openxmlformats.org/officeDocument/2006/relationships/tags" Target="../tags/tag556.xml" /><Relationship Id="rId21" Type="http://schemas.openxmlformats.org/officeDocument/2006/relationships/tags" Target="../tags/tag557.xml" /><Relationship Id="rId22" Type="http://schemas.openxmlformats.org/officeDocument/2006/relationships/tags" Target="../tags/tag558.xml" /><Relationship Id="rId23" Type="http://schemas.openxmlformats.org/officeDocument/2006/relationships/tags" Target="../tags/tag559.xml" /><Relationship Id="rId24" Type="http://schemas.openxmlformats.org/officeDocument/2006/relationships/tags" Target="../tags/tag560.xml" /><Relationship Id="rId25" Type="http://schemas.openxmlformats.org/officeDocument/2006/relationships/tags" Target="../tags/tag561.xml" /><Relationship Id="rId26" Type="http://schemas.openxmlformats.org/officeDocument/2006/relationships/tags" Target="../tags/tag562.xml" /><Relationship Id="rId27" Type="http://schemas.openxmlformats.org/officeDocument/2006/relationships/tags" Target="../tags/tag563.xml" /><Relationship Id="rId28" Type="http://schemas.openxmlformats.org/officeDocument/2006/relationships/tags" Target="../tags/tag564.xml" /><Relationship Id="rId29" Type="http://schemas.openxmlformats.org/officeDocument/2006/relationships/tags" Target="../tags/tag565.xml" /><Relationship Id="rId3" Type="http://schemas.openxmlformats.org/officeDocument/2006/relationships/tags" Target="../tags/tag542.xml" /><Relationship Id="rId30" Type="http://schemas.openxmlformats.org/officeDocument/2006/relationships/tags" Target="../tags/tag566.xml" /><Relationship Id="rId31" Type="http://schemas.openxmlformats.org/officeDocument/2006/relationships/tags" Target="../tags/tag567.xml" /><Relationship Id="rId32" Type="http://schemas.openxmlformats.org/officeDocument/2006/relationships/tags" Target="../tags/tag568.xml" /><Relationship Id="rId33" Type="http://schemas.openxmlformats.org/officeDocument/2006/relationships/tags" Target="../tags/tag569.xml" /><Relationship Id="rId34" Type="http://schemas.openxmlformats.org/officeDocument/2006/relationships/tags" Target="../tags/tag570.xml" /><Relationship Id="rId35" Type="http://schemas.openxmlformats.org/officeDocument/2006/relationships/tags" Target="../tags/tag571.xml" /><Relationship Id="rId36" Type="http://schemas.openxmlformats.org/officeDocument/2006/relationships/tags" Target="../tags/tag572.xml" /><Relationship Id="rId37" Type="http://schemas.openxmlformats.org/officeDocument/2006/relationships/tags" Target="../tags/tag573.xml" /><Relationship Id="rId38" Type="http://schemas.openxmlformats.org/officeDocument/2006/relationships/tags" Target="../tags/tag574.xml" /><Relationship Id="rId39" Type="http://schemas.openxmlformats.org/officeDocument/2006/relationships/tags" Target="../tags/tag575.xml" /><Relationship Id="rId4" Type="http://schemas.openxmlformats.org/officeDocument/2006/relationships/tags" Target="../tags/tag543.xml" /><Relationship Id="rId40" Type="http://schemas.openxmlformats.org/officeDocument/2006/relationships/tags" Target="../tags/tag576.xml" /><Relationship Id="rId41" Type="http://schemas.openxmlformats.org/officeDocument/2006/relationships/tags" Target="../tags/tag577.xml" /><Relationship Id="rId42" Type="http://schemas.openxmlformats.org/officeDocument/2006/relationships/vmlDrawing" Target="../drawings/vmlDrawing12.vml" /><Relationship Id="rId5" Type="http://schemas.openxmlformats.org/officeDocument/2006/relationships/oleObject" Target="../embeddings/oleObject12.bin" TargetMode="Internal" /><Relationship Id="rId6" Type="http://schemas.openxmlformats.org/officeDocument/2006/relationships/image" Target="../media/image3.emf" /><Relationship Id="rId7" Type="http://schemas.openxmlformats.org/officeDocument/2006/relationships/tags" Target="../tags/tag544.xml" /><Relationship Id="rId8" Type="http://schemas.openxmlformats.org/officeDocument/2006/relationships/tags" Target="../tags/tag545.xml" /><Relationship Id="rId9" Type="http://schemas.openxmlformats.org/officeDocument/2006/relationships/tags" Target="../tags/tag54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589.xml" /><Relationship Id="rId11" Type="http://schemas.openxmlformats.org/officeDocument/2006/relationships/tags" Target="../tags/tag590.xml" /><Relationship Id="rId12" Type="http://schemas.openxmlformats.org/officeDocument/2006/relationships/tags" Target="../tags/tag591.xml" /><Relationship Id="rId13" Type="http://schemas.openxmlformats.org/officeDocument/2006/relationships/tags" Target="../tags/tag592.xml" /><Relationship Id="rId14" Type="http://schemas.openxmlformats.org/officeDocument/2006/relationships/tags" Target="../tags/tag593.xml" /><Relationship Id="rId15" Type="http://schemas.openxmlformats.org/officeDocument/2006/relationships/oleObject" Target="../embeddings/oleObject13.bin" TargetMode="Internal" /><Relationship Id="rId16" Type="http://schemas.openxmlformats.org/officeDocument/2006/relationships/image" Target="../media/image3.emf" /><Relationship Id="rId17" Type="http://schemas.openxmlformats.org/officeDocument/2006/relationships/tags" Target="../tags/tag594.xml" /><Relationship Id="rId18" Type="http://schemas.openxmlformats.org/officeDocument/2006/relationships/tags" Target="../tags/tag595.xml" /><Relationship Id="rId19" Type="http://schemas.openxmlformats.org/officeDocument/2006/relationships/tags" Target="../tags/tag596.xml" /><Relationship Id="rId2" Type="http://schemas.openxmlformats.org/officeDocument/2006/relationships/notesSlide" Target="../notesSlides/notesSlide12.xml" /><Relationship Id="rId20" Type="http://schemas.openxmlformats.org/officeDocument/2006/relationships/tags" Target="../tags/tag597.xml" /><Relationship Id="rId21" Type="http://schemas.openxmlformats.org/officeDocument/2006/relationships/tags" Target="../tags/tag598.xml" /><Relationship Id="rId22" Type="http://schemas.openxmlformats.org/officeDocument/2006/relationships/tags" Target="../tags/tag599.xml" /><Relationship Id="rId23" Type="http://schemas.openxmlformats.org/officeDocument/2006/relationships/tags" Target="../tags/tag600.xml" /><Relationship Id="rId24" Type="http://schemas.openxmlformats.org/officeDocument/2006/relationships/tags" Target="../tags/tag601.xml" /><Relationship Id="rId25" Type="http://schemas.openxmlformats.org/officeDocument/2006/relationships/tags" Target="../tags/tag602.xml" /><Relationship Id="rId26" Type="http://schemas.openxmlformats.org/officeDocument/2006/relationships/tags" Target="../tags/tag603.xml" /><Relationship Id="rId27" Type="http://schemas.openxmlformats.org/officeDocument/2006/relationships/tags" Target="../tags/tag604.xml" /><Relationship Id="rId28" Type="http://schemas.openxmlformats.org/officeDocument/2006/relationships/tags" Target="../tags/tag605.xml" /><Relationship Id="rId29" Type="http://schemas.openxmlformats.org/officeDocument/2006/relationships/tags" Target="../tags/tag606.xml" /><Relationship Id="rId3" Type="http://schemas.openxmlformats.org/officeDocument/2006/relationships/tags" Target="../tags/tag582.xml" /><Relationship Id="rId30" Type="http://schemas.openxmlformats.org/officeDocument/2006/relationships/tags" Target="../tags/tag607.xml" /><Relationship Id="rId31" Type="http://schemas.openxmlformats.org/officeDocument/2006/relationships/tags" Target="../tags/tag608.xml" /><Relationship Id="rId32" Type="http://schemas.openxmlformats.org/officeDocument/2006/relationships/tags" Target="../tags/tag609.xml" /><Relationship Id="rId33" Type="http://schemas.openxmlformats.org/officeDocument/2006/relationships/tags" Target="../tags/tag610.xml" /><Relationship Id="rId34" Type="http://schemas.openxmlformats.org/officeDocument/2006/relationships/tags" Target="../tags/tag611.xml" /><Relationship Id="rId35" Type="http://schemas.openxmlformats.org/officeDocument/2006/relationships/tags" Target="../tags/tag612.xml" /><Relationship Id="rId36" Type="http://schemas.openxmlformats.org/officeDocument/2006/relationships/tags" Target="../tags/tag613.xml" /><Relationship Id="rId37" Type="http://schemas.openxmlformats.org/officeDocument/2006/relationships/tags" Target="../tags/tag614.xml" /><Relationship Id="rId38" Type="http://schemas.openxmlformats.org/officeDocument/2006/relationships/tags" Target="../tags/tag615.xml" /><Relationship Id="rId39" Type="http://schemas.openxmlformats.org/officeDocument/2006/relationships/tags" Target="../tags/tag616.xml" /><Relationship Id="rId4" Type="http://schemas.openxmlformats.org/officeDocument/2006/relationships/tags" Target="../tags/tag583.xml" /><Relationship Id="rId40" Type="http://schemas.openxmlformats.org/officeDocument/2006/relationships/tags" Target="../tags/tag617.xml" /><Relationship Id="rId41" Type="http://schemas.openxmlformats.org/officeDocument/2006/relationships/tags" Target="../tags/tag618.xml" /><Relationship Id="rId42" Type="http://schemas.openxmlformats.org/officeDocument/2006/relationships/tags" Target="../tags/tag619.xml" /><Relationship Id="rId43" Type="http://schemas.openxmlformats.org/officeDocument/2006/relationships/tags" Target="../tags/tag620.xml" /><Relationship Id="rId44" Type="http://schemas.openxmlformats.org/officeDocument/2006/relationships/tags" Target="../tags/tag621.xml" /><Relationship Id="rId45" Type="http://schemas.openxmlformats.org/officeDocument/2006/relationships/tags" Target="../tags/tag622.xml" /><Relationship Id="rId46" Type="http://schemas.openxmlformats.org/officeDocument/2006/relationships/tags" Target="../tags/tag623.xml" /><Relationship Id="rId47" Type="http://schemas.openxmlformats.org/officeDocument/2006/relationships/tags" Target="../tags/tag624.xml" /><Relationship Id="rId48" Type="http://schemas.openxmlformats.org/officeDocument/2006/relationships/tags" Target="../tags/tag625.xml" /><Relationship Id="rId49" Type="http://schemas.openxmlformats.org/officeDocument/2006/relationships/tags" Target="../tags/tag626.xml" /><Relationship Id="rId5" Type="http://schemas.openxmlformats.org/officeDocument/2006/relationships/tags" Target="../tags/tag584.xml" /><Relationship Id="rId50" Type="http://schemas.openxmlformats.org/officeDocument/2006/relationships/tags" Target="../tags/tag627.xml" /><Relationship Id="rId51" Type="http://schemas.openxmlformats.org/officeDocument/2006/relationships/vmlDrawing" Target="../drawings/vmlDrawing13.vml" /><Relationship Id="rId6" Type="http://schemas.openxmlformats.org/officeDocument/2006/relationships/tags" Target="../tags/tag585.xml" /><Relationship Id="rId7" Type="http://schemas.openxmlformats.org/officeDocument/2006/relationships/tags" Target="../tags/tag586.xml" /><Relationship Id="rId8" Type="http://schemas.openxmlformats.org/officeDocument/2006/relationships/tags" Target="../tags/tag587.xml" /><Relationship Id="rId9" Type="http://schemas.openxmlformats.org/officeDocument/2006/relationships/tags" Target="../tags/tag58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636.xml" /><Relationship Id="rId11" Type="http://schemas.openxmlformats.org/officeDocument/2006/relationships/tags" Target="../tags/tag637.xml" /><Relationship Id="rId12" Type="http://schemas.openxmlformats.org/officeDocument/2006/relationships/tags" Target="../tags/tag638.xml" /><Relationship Id="rId13" Type="http://schemas.openxmlformats.org/officeDocument/2006/relationships/tags" Target="../tags/tag639.xml" /><Relationship Id="rId14" Type="http://schemas.openxmlformats.org/officeDocument/2006/relationships/tags" Target="../tags/tag640.xml" /><Relationship Id="rId15" Type="http://schemas.openxmlformats.org/officeDocument/2006/relationships/tags" Target="../tags/tag641.xml" /><Relationship Id="rId16" Type="http://schemas.openxmlformats.org/officeDocument/2006/relationships/tags" Target="../tags/tag642.xml" /><Relationship Id="rId17" Type="http://schemas.openxmlformats.org/officeDocument/2006/relationships/tags" Target="../tags/tag643.xml" /><Relationship Id="rId18" Type="http://schemas.openxmlformats.org/officeDocument/2006/relationships/tags" Target="../tags/tag644.xml" /><Relationship Id="rId19" Type="http://schemas.openxmlformats.org/officeDocument/2006/relationships/tags" Target="../tags/tag645.xml" /><Relationship Id="rId2" Type="http://schemas.openxmlformats.org/officeDocument/2006/relationships/tags" Target="../tags/tag628.xml" /><Relationship Id="rId20" Type="http://schemas.openxmlformats.org/officeDocument/2006/relationships/tags" Target="../tags/tag646.xml" /><Relationship Id="rId21" Type="http://schemas.openxmlformats.org/officeDocument/2006/relationships/tags" Target="../tags/tag647.xml" /><Relationship Id="rId22" Type="http://schemas.openxmlformats.org/officeDocument/2006/relationships/tags" Target="../tags/tag648.xml" /><Relationship Id="rId23" Type="http://schemas.openxmlformats.org/officeDocument/2006/relationships/tags" Target="../tags/tag649.xml" /><Relationship Id="rId24" Type="http://schemas.openxmlformats.org/officeDocument/2006/relationships/tags" Target="../tags/tag650.xml" /><Relationship Id="rId25" Type="http://schemas.openxmlformats.org/officeDocument/2006/relationships/tags" Target="../tags/tag651.xml" /><Relationship Id="rId26" Type="http://schemas.openxmlformats.org/officeDocument/2006/relationships/tags" Target="../tags/tag652.xml" /><Relationship Id="rId27" Type="http://schemas.openxmlformats.org/officeDocument/2006/relationships/tags" Target="../tags/tag653.xml" /><Relationship Id="rId28" Type="http://schemas.openxmlformats.org/officeDocument/2006/relationships/tags" Target="../tags/tag654.xml" /><Relationship Id="rId29" Type="http://schemas.openxmlformats.org/officeDocument/2006/relationships/tags" Target="../tags/tag655.xml" /><Relationship Id="rId3" Type="http://schemas.openxmlformats.org/officeDocument/2006/relationships/tags" Target="../tags/tag629.xml" /><Relationship Id="rId30" Type="http://schemas.openxmlformats.org/officeDocument/2006/relationships/tags" Target="../tags/tag656.xml" /><Relationship Id="rId31" Type="http://schemas.openxmlformats.org/officeDocument/2006/relationships/tags" Target="../tags/tag657.xml" /><Relationship Id="rId32" Type="http://schemas.openxmlformats.org/officeDocument/2006/relationships/tags" Target="../tags/tag658.xml" /><Relationship Id="rId33" Type="http://schemas.openxmlformats.org/officeDocument/2006/relationships/tags" Target="../tags/tag659.xml" /><Relationship Id="rId34" Type="http://schemas.openxmlformats.org/officeDocument/2006/relationships/tags" Target="../tags/tag660.xml" /><Relationship Id="rId35" Type="http://schemas.openxmlformats.org/officeDocument/2006/relationships/tags" Target="../tags/tag661.xml" /><Relationship Id="rId36" Type="http://schemas.openxmlformats.org/officeDocument/2006/relationships/tags" Target="../tags/tag662.xml" /><Relationship Id="rId37" Type="http://schemas.openxmlformats.org/officeDocument/2006/relationships/tags" Target="../tags/tag663.xml" /><Relationship Id="rId38" Type="http://schemas.openxmlformats.org/officeDocument/2006/relationships/tags" Target="../tags/tag664.xml" /><Relationship Id="rId39" Type="http://schemas.openxmlformats.org/officeDocument/2006/relationships/tags" Target="../tags/tag665.xml" /><Relationship Id="rId4" Type="http://schemas.openxmlformats.org/officeDocument/2006/relationships/tags" Target="../tags/tag630.xml" /><Relationship Id="rId5" Type="http://schemas.openxmlformats.org/officeDocument/2006/relationships/tags" Target="../tags/tag631.xml" /><Relationship Id="rId6" Type="http://schemas.openxmlformats.org/officeDocument/2006/relationships/tags" Target="../tags/tag632.xml" /><Relationship Id="rId7" Type="http://schemas.openxmlformats.org/officeDocument/2006/relationships/tags" Target="../tags/tag633.xml" /><Relationship Id="rId8" Type="http://schemas.openxmlformats.org/officeDocument/2006/relationships/tags" Target="../tags/tag634.xml" /><Relationship Id="rId9" Type="http://schemas.openxmlformats.org/officeDocument/2006/relationships/tags" Target="../tags/tag63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677.xml" /><Relationship Id="rId11" Type="http://schemas.openxmlformats.org/officeDocument/2006/relationships/tags" Target="../tags/tag678.xml" /><Relationship Id="rId12" Type="http://schemas.openxmlformats.org/officeDocument/2006/relationships/tags" Target="../tags/tag679.xml" /><Relationship Id="rId13" Type="http://schemas.openxmlformats.org/officeDocument/2006/relationships/tags" Target="../tags/tag680.xml" /><Relationship Id="rId14" Type="http://schemas.openxmlformats.org/officeDocument/2006/relationships/tags" Target="../tags/tag681.xml" /><Relationship Id="rId15" Type="http://schemas.openxmlformats.org/officeDocument/2006/relationships/tags" Target="../tags/tag682.xml" /><Relationship Id="rId16" Type="http://schemas.openxmlformats.org/officeDocument/2006/relationships/tags" Target="../tags/tag683.xml" /><Relationship Id="rId17" Type="http://schemas.openxmlformats.org/officeDocument/2006/relationships/tags" Target="../tags/tag684.xml" /><Relationship Id="rId18" Type="http://schemas.openxmlformats.org/officeDocument/2006/relationships/tags" Target="../tags/tag685.xml" /><Relationship Id="rId19" Type="http://schemas.openxmlformats.org/officeDocument/2006/relationships/tags" Target="../tags/tag686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687.xml" /><Relationship Id="rId21" Type="http://schemas.openxmlformats.org/officeDocument/2006/relationships/tags" Target="../tags/tag688.xml" /><Relationship Id="rId22" Type="http://schemas.openxmlformats.org/officeDocument/2006/relationships/tags" Target="../tags/tag689.xml" /><Relationship Id="rId23" Type="http://schemas.openxmlformats.org/officeDocument/2006/relationships/tags" Target="../tags/tag690.xml" /><Relationship Id="rId24" Type="http://schemas.openxmlformats.org/officeDocument/2006/relationships/tags" Target="../tags/tag691.xml" /><Relationship Id="rId25" Type="http://schemas.openxmlformats.org/officeDocument/2006/relationships/tags" Target="../tags/tag692.xml" /><Relationship Id="rId26" Type="http://schemas.openxmlformats.org/officeDocument/2006/relationships/tags" Target="../tags/tag693.xml" /><Relationship Id="rId27" Type="http://schemas.openxmlformats.org/officeDocument/2006/relationships/tags" Target="../tags/tag694.xml" /><Relationship Id="rId28" Type="http://schemas.openxmlformats.org/officeDocument/2006/relationships/tags" Target="../tags/tag695.xml" /><Relationship Id="rId29" Type="http://schemas.openxmlformats.org/officeDocument/2006/relationships/tags" Target="../tags/tag696.xml" /><Relationship Id="rId3" Type="http://schemas.openxmlformats.org/officeDocument/2006/relationships/tags" Target="../tags/tag670.xml" /><Relationship Id="rId30" Type="http://schemas.openxmlformats.org/officeDocument/2006/relationships/tags" Target="../tags/tag697.xml" /><Relationship Id="rId31" Type="http://schemas.openxmlformats.org/officeDocument/2006/relationships/tags" Target="../tags/tag698.xml" /><Relationship Id="rId32" Type="http://schemas.openxmlformats.org/officeDocument/2006/relationships/tags" Target="../tags/tag699.xml" /><Relationship Id="rId33" Type="http://schemas.openxmlformats.org/officeDocument/2006/relationships/tags" Target="../tags/tag700.xml" /><Relationship Id="rId34" Type="http://schemas.openxmlformats.org/officeDocument/2006/relationships/tags" Target="../tags/tag701.xml" /><Relationship Id="rId35" Type="http://schemas.openxmlformats.org/officeDocument/2006/relationships/tags" Target="../tags/tag702.xml" /><Relationship Id="rId36" Type="http://schemas.openxmlformats.org/officeDocument/2006/relationships/tags" Target="../tags/tag703.xml" /><Relationship Id="rId37" Type="http://schemas.openxmlformats.org/officeDocument/2006/relationships/tags" Target="../tags/tag704.xml" /><Relationship Id="rId38" Type="http://schemas.openxmlformats.org/officeDocument/2006/relationships/tags" Target="../tags/tag705.xml" /><Relationship Id="rId39" Type="http://schemas.openxmlformats.org/officeDocument/2006/relationships/tags" Target="../tags/tag706.xml" /><Relationship Id="rId4" Type="http://schemas.openxmlformats.org/officeDocument/2006/relationships/tags" Target="../tags/tag671.xml" /><Relationship Id="rId40" Type="http://schemas.openxmlformats.org/officeDocument/2006/relationships/tags" Target="../tags/tag707.xml" /><Relationship Id="rId41" Type="http://schemas.openxmlformats.org/officeDocument/2006/relationships/tags" Target="../tags/tag708.xml" /><Relationship Id="rId42" Type="http://schemas.openxmlformats.org/officeDocument/2006/relationships/tags" Target="../tags/tag709.xml" /><Relationship Id="rId43" Type="http://schemas.openxmlformats.org/officeDocument/2006/relationships/tags" Target="../tags/tag710.xml" /><Relationship Id="rId44" Type="http://schemas.openxmlformats.org/officeDocument/2006/relationships/tags" Target="../tags/tag711.xml" /><Relationship Id="rId45" Type="http://schemas.openxmlformats.org/officeDocument/2006/relationships/tags" Target="../tags/tag712.xml" /><Relationship Id="rId46" Type="http://schemas.openxmlformats.org/officeDocument/2006/relationships/tags" Target="../tags/tag713.xml" /><Relationship Id="rId47" Type="http://schemas.openxmlformats.org/officeDocument/2006/relationships/tags" Target="../tags/tag714.xml" /><Relationship Id="rId48" Type="http://schemas.openxmlformats.org/officeDocument/2006/relationships/tags" Target="../tags/tag715.xml" /><Relationship Id="rId49" Type="http://schemas.openxmlformats.org/officeDocument/2006/relationships/tags" Target="../tags/tag716.xml" /><Relationship Id="rId5" Type="http://schemas.openxmlformats.org/officeDocument/2006/relationships/tags" Target="../tags/tag672.xml" /><Relationship Id="rId50" Type="http://schemas.openxmlformats.org/officeDocument/2006/relationships/tags" Target="../tags/tag717.xml" /><Relationship Id="rId51" Type="http://schemas.openxmlformats.org/officeDocument/2006/relationships/tags" Target="../tags/tag718.xml" /><Relationship Id="rId52" Type="http://schemas.openxmlformats.org/officeDocument/2006/relationships/tags" Target="../tags/tag719.xml" /><Relationship Id="rId53" Type="http://schemas.openxmlformats.org/officeDocument/2006/relationships/tags" Target="../tags/tag720.xml" /><Relationship Id="rId54" Type="http://schemas.openxmlformats.org/officeDocument/2006/relationships/tags" Target="../tags/tag721.xml" /><Relationship Id="rId55" Type="http://schemas.openxmlformats.org/officeDocument/2006/relationships/tags" Target="../tags/tag722.xml" /><Relationship Id="rId56" Type="http://schemas.openxmlformats.org/officeDocument/2006/relationships/tags" Target="../tags/tag723.xml" /><Relationship Id="rId57" Type="http://schemas.openxmlformats.org/officeDocument/2006/relationships/tags" Target="../tags/tag724.xml" /><Relationship Id="rId58" Type="http://schemas.openxmlformats.org/officeDocument/2006/relationships/tags" Target="../tags/tag725.xml" /><Relationship Id="rId59" Type="http://schemas.openxmlformats.org/officeDocument/2006/relationships/tags" Target="../tags/tag726.xml" /><Relationship Id="rId6" Type="http://schemas.openxmlformats.org/officeDocument/2006/relationships/tags" Target="../tags/tag673.xml" /><Relationship Id="rId60" Type="http://schemas.openxmlformats.org/officeDocument/2006/relationships/tags" Target="../tags/tag727.xml" /><Relationship Id="rId61" Type="http://schemas.openxmlformats.org/officeDocument/2006/relationships/tags" Target="../tags/tag728.xml" /><Relationship Id="rId62" Type="http://schemas.openxmlformats.org/officeDocument/2006/relationships/tags" Target="../tags/tag729.xml" /><Relationship Id="rId63" Type="http://schemas.openxmlformats.org/officeDocument/2006/relationships/tags" Target="../tags/tag730.xml" /><Relationship Id="rId64" Type="http://schemas.openxmlformats.org/officeDocument/2006/relationships/tags" Target="../tags/tag731.xml" /><Relationship Id="rId65" Type="http://schemas.openxmlformats.org/officeDocument/2006/relationships/tags" Target="../tags/tag732.xml" /><Relationship Id="rId66" Type="http://schemas.openxmlformats.org/officeDocument/2006/relationships/tags" Target="../tags/tag733.xml" /><Relationship Id="rId67" Type="http://schemas.openxmlformats.org/officeDocument/2006/relationships/tags" Target="../tags/tag734.xml" /><Relationship Id="rId68" Type="http://schemas.openxmlformats.org/officeDocument/2006/relationships/tags" Target="../tags/tag735.xml" /><Relationship Id="rId69" Type="http://schemas.openxmlformats.org/officeDocument/2006/relationships/tags" Target="../tags/tag736.xml" /><Relationship Id="rId7" Type="http://schemas.openxmlformats.org/officeDocument/2006/relationships/tags" Target="../tags/tag674.xml" /><Relationship Id="rId70" Type="http://schemas.openxmlformats.org/officeDocument/2006/relationships/tags" Target="../tags/tag737.xml" /><Relationship Id="rId71" Type="http://schemas.openxmlformats.org/officeDocument/2006/relationships/tags" Target="../tags/tag738.xml" /><Relationship Id="rId72" Type="http://schemas.openxmlformats.org/officeDocument/2006/relationships/tags" Target="../tags/tag739.xml" /><Relationship Id="rId73" Type="http://schemas.openxmlformats.org/officeDocument/2006/relationships/tags" Target="../tags/tag740.xml" /><Relationship Id="rId74" Type="http://schemas.openxmlformats.org/officeDocument/2006/relationships/tags" Target="../tags/tag741.xml" /><Relationship Id="rId75" Type="http://schemas.openxmlformats.org/officeDocument/2006/relationships/tags" Target="../tags/tag742.xml" /><Relationship Id="rId76" Type="http://schemas.openxmlformats.org/officeDocument/2006/relationships/tags" Target="../tags/tag743.xml" /><Relationship Id="rId77" Type="http://schemas.openxmlformats.org/officeDocument/2006/relationships/tags" Target="../tags/tag744.xml" /><Relationship Id="rId78" Type="http://schemas.openxmlformats.org/officeDocument/2006/relationships/tags" Target="../tags/tag745.xml" /><Relationship Id="rId79" Type="http://schemas.openxmlformats.org/officeDocument/2006/relationships/tags" Target="../tags/tag746.xml" /><Relationship Id="rId8" Type="http://schemas.openxmlformats.org/officeDocument/2006/relationships/tags" Target="../tags/tag675.xml" /><Relationship Id="rId80" Type="http://schemas.openxmlformats.org/officeDocument/2006/relationships/tags" Target="../tags/tag747.xml" /><Relationship Id="rId81" Type="http://schemas.openxmlformats.org/officeDocument/2006/relationships/tags" Target="../tags/tag748.xml" /><Relationship Id="rId9" Type="http://schemas.openxmlformats.org/officeDocument/2006/relationships/tags" Target="../tags/tag67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757.xml" /><Relationship Id="rId11" Type="http://schemas.openxmlformats.org/officeDocument/2006/relationships/tags" Target="../tags/tag758.xml" /><Relationship Id="rId12" Type="http://schemas.openxmlformats.org/officeDocument/2006/relationships/tags" Target="../tags/tag759.xml" /><Relationship Id="rId13" Type="http://schemas.openxmlformats.org/officeDocument/2006/relationships/tags" Target="../tags/tag760.xml" /><Relationship Id="rId14" Type="http://schemas.openxmlformats.org/officeDocument/2006/relationships/tags" Target="../tags/tag761.xml" /><Relationship Id="rId15" Type="http://schemas.openxmlformats.org/officeDocument/2006/relationships/tags" Target="../tags/tag762.xml" /><Relationship Id="rId16" Type="http://schemas.openxmlformats.org/officeDocument/2006/relationships/tags" Target="../tags/tag763.xml" /><Relationship Id="rId17" Type="http://schemas.openxmlformats.org/officeDocument/2006/relationships/tags" Target="../tags/tag764.xml" /><Relationship Id="rId18" Type="http://schemas.openxmlformats.org/officeDocument/2006/relationships/tags" Target="../tags/tag765.xml" /><Relationship Id="rId19" Type="http://schemas.openxmlformats.org/officeDocument/2006/relationships/tags" Target="../tags/tag766.xml" /><Relationship Id="rId2" Type="http://schemas.openxmlformats.org/officeDocument/2006/relationships/tags" Target="../tags/tag749.xml" /><Relationship Id="rId20" Type="http://schemas.openxmlformats.org/officeDocument/2006/relationships/tags" Target="../tags/tag767.xml" /><Relationship Id="rId21" Type="http://schemas.openxmlformats.org/officeDocument/2006/relationships/tags" Target="../tags/tag768.xml" /><Relationship Id="rId22" Type="http://schemas.openxmlformats.org/officeDocument/2006/relationships/tags" Target="../tags/tag769.xml" /><Relationship Id="rId23" Type="http://schemas.openxmlformats.org/officeDocument/2006/relationships/tags" Target="../tags/tag770.xml" /><Relationship Id="rId24" Type="http://schemas.openxmlformats.org/officeDocument/2006/relationships/tags" Target="../tags/tag771.xml" /><Relationship Id="rId25" Type="http://schemas.openxmlformats.org/officeDocument/2006/relationships/tags" Target="../tags/tag772.xml" /><Relationship Id="rId26" Type="http://schemas.openxmlformats.org/officeDocument/2006/relationships/tags" Target="../tags/tag773.xml" /><Relationship Id="rId27" Type="http://schemas.openxmlformats.org/officeDocument/2006/relationships/tags" Target="../tags/tag774.xml" /><Relationship Id="rId28" Type="http://schemas.openxmlformats.org/officeDocument/2006/relationships/tags" Target="../tags/tag775.xml" /><Relationship Id="rId29" Type="http://schemas.openxmlformats.org/officeDocument/2006/relationships/tags" Target="../tags/tag776.xml" /><Relationship Id="rId3" Type="http://schemas.openxmlformats.org/officeDocument/2006/relationships/tags" Target="../tags/tag750.xml" /><Relationship Id="rId30" Type="http://schemas.openxmlformats.org/officeDocument/2006/relationships/tags" Target="../tags/tag777.xml" /><Relationship Id="rId31" Type="http://schemas.openxmlformats.org/officeDocument/2006/relationships/tags" Target="../tags/tag778.xml" /><Relationship Id="rId32" Type="http://schemas.openxmlformats.org/officeDocument/2006/relationships/tags" Target="../tags/tag779.xml" /><Relationship Id="rId33" Type="http://schemas.openxmlformats.org/officeDocument/2006/relationships/tags" Target="../tags/tag780.xml" /><Relationship Id="rId34" Type="http://schemas.openxmlformats.org/officeDocument/2006/relationships/tags" Target="../tags/tag781.xml" /><Relationship Id="rId35" Type="http://schemas.openxmlformats.org/officeDocument/2006/relationships/tags" Target="../tags/tag782.xml" /><Relationship Id="rId36" Type="http://schemas.openxmlformats.org/officeDocument/2006/relationships/tags" Target="../tags/tag783.xml" /><Relationship Id="rId37" Type="http://schemas.openxmlformats.org/officeDocument/2006/relationships/tags" Target="../tags/tag784.xml" /><Relationship Id="rId38" Type="http://schemas.openxmlformats.org/officeDocument/2006/relationships/tags" Target="../tags/tag785.xml" /><Relationship Id="rId39" Type="http://schemas.openxmlformats.org/officeDocument/2006/relationships/tags" Target="../tags/tag786.xml" /><Relationship Id="rId4" Type="http://schemas.openxmlformats.org/officeDocument/2006/relationships/tags" Target="../tags/tag751.xml" /><Relationship Id="rId40" Type="http://schemas.openxmlformats.org/officeDocument/2006/relationships/tags" Target="../tags/tag787.xml" /><Relationship Id="rId41" Type="http://schemas.openxmlformats.org/officeDocument/2006/relationships/tags" Target="../tags/tag788.xml" /><Relationship Id="rId42" Type="http://schemas.openxmlformats.org/officeDocument/2006/relationships/tags" Target="../tags/tag789.xml" /><Relationship Id="rId43" Type="http://schemas.openxmlformats.org/officeDocument/2006/relationships/tags" Target="../tags/tag790.xml" /><Relationship Id="rId44" Type="http://schemas.openxmlformats.org/officeDocument/2006/relationships/tags" Target="../tags/tag791.xml" /><Relationship Id="rId45" Type="http://schemas.openxmlformats.org/officeDocument/2006/relationships/tags" Target="../tags/tag792.xml" /><Relationship Id="rId46" Type="http://schemas.openxmlformats.org/officeDocument/2006/relationships/tags" Target="../tags/tag793.xml" /><Relationship Id="rId5" Type="http://schemas.openxmlformats.org/officeDocument/2006/relationships/tags" Target="../tags/tag752.xml" /><Relationship Id="rId6" Type="http://schemas.openxmlformats.org/officeDocument/2006/relationships/tags" Target="../tags/tag753.xml" /><Relationship Id="rId7" Type="http://schemas.openxmlformats.org/officeDocument/2006/relationships/tags" Target="../tags/tag754.xml" /><Relationship Id="rId8" Type="http://schemas.openxmlformats.org/officeDocument/2006/relationships/tags" Target="../tags/tag755.xml" /><Relationship Id="rId9" Type="http://schemas.openxmlformats.org/officeDocument/2006/relationships/tags" Target="../tags/tag75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803.xml" /><Relationship Id="rId11" Type="http://schemas.openxmlformats.org/officeDocument/2006/relationships/tags" Target="../tags/tag804.xml" /><Relationship Id="rId12" Type="http://schemas.openxmlformats.org/officeDocument/2006/relationships/tags" Target="../tags/tag805.xml" /><Relationship Id="rId13" Type="http://schemas.openxmlformats.org/officeDocument/2006/relationships/tags" Target="../tags/tag806.xml" /><Relationship Id="rId14" Type="http://schemas.openxmlformats.org/officeDocument/2006/relationships/tags" Target="../tags/tag807.xml" /><Relationship Id="rId15" Type="http://schemas.openxmlformats.org/officeDocument/2006/relationships/tags" Target="../tags/tag808.xml" /><Relationship Id="rId16" Type="http://schemas.openxmlformats.org/officeDocument/2006/relationships/tags" Target="../tags/tag809.xml" /><Relationship Id="rId17" Type="http://schemas.openxmlformats.org/officeDocument/2006/relationships/tags" Target="../tags/tag810.xml" /><Relationship Id="rId18" Type="http://schemas.openxmlformats.org/officeDocument/2006/relationships/tags" Target="../tags/tag811.xml" /><Relationship Id="rId19" Type="http://schemas.openxmlformats.org/officeDocument/2006/relationships/tags" Target="../tags/tag812.xml" /><Relationship Id="rId2" Type="http://schemas.openxmlformats.org/officeDocument/2006/relationships/notesSlide" Target="../notesSlides/notesSlide14.xml" /><Relationship Id="rId20" Type="http://schemas.openxmlformats.org/officeDocument/2006/relationships/tags" Target="../tags/tag813.xml" /><Relationship Id="rId21" Type="http://schemas.openxmlformats.org/officeDocument/2006/relationships/tags" Target="../tags/tag814.xml" /><Relationship Id="rId22" Type="http://schemas.openxmlformats.org/officeDocument/2006/relationships/tags" Target="../tags/tag815.xml" /><Relationship Id="rId23" Type="http://schemas.openxmlformats.org/officeDocument/2006/relationships/tags" Target="../tags/tag816.xml" /><Relationship Id="rId24" Type="http://schemas.openxmlformats.org/officeDocument/2006/relationships/tags" Target="../tags/tag817.xml" /><Relationship Id="rId25" Type="http://schemas.openxmlformats.org/officeDocument/2006/relationships/tags" Target="../tags/tag818.xml" /><Relationship Id="rId26" Type="http://schemas.openxmlformats.org/officeDocument/2006/relationships/tags" Target="../tags/tag819.xml" /><Relationship Id="rId27" Type="http://schemas.openxmlformats.org/officeDocument/2006/relationships/tags" Target="../tags/tag820.xml" /><Relationship Id="rId28" Type="http://schemas.openxmlformats.org/officeDocument/2006/relationships/tags" Target="../tags/tag821.xml" /><Relationship Id="rId29" Type="http://schemas.openxmlformats.org/officeDocument/2006/relationships/tags" Target="../tags/tag822.xml" /><Relationship Id="rId3" Type="http://schemas.openxmlformats.org/officeDocument/2006/relationships/tags" Target="../tags/tag798.xml" /><Relationship Id="rId30" Type="http://schemas.openxmlformats.org/officeDocument/2006/relationships/tags" Target="../tags/tag823.xml" /><Relationship Id="rId31" Type="http://schemas.openxmlformats.org/officeDocument/2006/relationships/tags" Target="../tags/tag824.xml" /><Relationship Id="rId32" Type="http://schemas.openxmlformats.org/officeDocument/2006/relationships/tags" Target="../tags/tag825.xml" /><Relationship Id="rId33" Type="http://schemas.openxmlformats.org/officeDocument/2006/relationships/tags" Target="../tags/tag826.xml" /><Relationship Id="rId34" Type="http://schemas.openxmlformats.org/officeDocument/2006/relationships/tags" Target="../tags/tag827.xml" /><Relationship Id="rId35" Type="http://schemas.openxmlformats.org/officeDocument/2006/relationships/tags" Target="../tags/tag828.xml" /><Relationship Id="rId36" Type="http://schemas.openxmlformats.org/officeDocument/2006/relationships/tags" Target="../tags/tag829.xml" /><Relationship Id="rId37" Type="http://schemas.openxmlformats.org/officeDocument/2006/relationships/tags" Target="../tags/tag830.xml" /><Relationship Id="rId38" Type="http://schemas.openxmlformats.org/officeDocument/2006/relationships/tags" Target="../tags/tag831.xml" /><Relationship Id="rId39" Type="http://schemas.openxmlformats.org/officeDocument/2006/relationships/tags" Target="../tags/tag832.xml" /><Relationship Id="rId4" Type="http://schemas.openxmlformats.org/officeDocument/2006/relationships/tags" Target="../tags/tag799.xml" /><Relationship Id="rId40" Type="http://schemas.openxmlformats.org/officeDocument/2006/relationships/tags" Target="../tags/tag833.xml" /><Relationship Id="rId41" Type="http://schemas.openxmlformats.org/officeDocument/2006/relationships/tags" Target="../tags/tag834.xml" /><Relationship Id="rId42" Type="http://schemas.openxmlformats.org/officeDocument/2006/relationships/tags" Target="../tags/tag835.xml" /><Relationship Id="rId43" Type="http://schemas.openxmlformats.org/officeDocument/2006/relationships/tags" Target="../tags/tag836.xml" /><Relationship Id="rId44" Type="http://schemas.openxmlformats.org/officeDocument/2006/relationships/tags" Target="../tags/tag837.xml" /><Relationship Id="rId45" Type="http://schemas.openxmlformats.org/officeDocument/2006/relationships/tags" Target="../tags/tag838.xml" /><Relationship Id="rId46" Type="http://schemas.openxmlformats.org/officeDocument/2006/relationships/tags" Target="../tags/tag839.xml" /><Relationship Id="rId47" Type="http://schemas.openxmlformats.org/officeDocument/2006/relationships/tags" Target="../tags/tag840.xml" /><Relationship Id="rId48" Type="http://schemas.openxmlformats.org/officeDocument/2006/relationships/tags" Target="../tags/tag841.xml" /><Relationship Id="rId49" Type="http://schemas.openxmlformats.org/officeDocument/2006/relationships/tags" Target="../tags/tag842.xml" /><Relationship Id="rId5" Type="http://schemas.openxmlformats.org/officeDocument/2006/relationships/oleObject" Target="../embeddings/oleObject14.bin" TargetMode="Internal" /><Relationship Id="rId50" Type="http://schemas.openxmlformats.org/officeDocument/2006/relationships/vmlDrawing" Target="../drawings/vmlDrawing14.vml" /><Relationship Id="rId6" Type="http://schemas.openxmlformats.org/officeDocument/2006/relationships/image" Target="../media/image3.emf" /><Relationship Id="rId7" Type="http://schemas.openxmlformats.org/officeDocument/2006/relationships/tags" Target="../tags/tag800.xml" /><Relationship Id="rId8" Type="http://schemas.openxmlformats.org/officeDocument/2006/relationships/tags" Target="../tags/tag801.xml" /><Relationship Id="rId9" Type="http://schemas.openxmlformats.org/officeDocument/2006/relationships/tags" Target="../tags/tag80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854.xml" /><Relationship Id="rId11" Type="http://schemas.openxmlformats.org/officeDocument/2006/relationships/tags" Target="../tags/tag855.xml" /><Relationship Id="rId12" Type="http://schemas.openxmlformats.org/officeDocument/2006/relationships/tags" Target="../tags/tag856.xml" /><Relationship Id="rId13" Type="http://schemas.openxmlformats.org/officeDocument/2006/relationships/tags" Target="../tags/tag857.xml" /><Relationship Id="rId14" Type="http://schemas.openxmlformats.org/officeDocument/2006/relationships/tags" Target="../tags/tag858.xml" /><Relationship Id="rId15" Type="http://schemas.openxmlformats.org/officeDocument/2006/relationships/tags" Target="../tags/tag859.xml" /><Relationship Id="rId16" Type="http://schemas.openxmlformats.org/officeDocument/2006/relationships/tags" Target="../tags/tag860.xml" /><Relationship Id="rId17" Type="http://schemas.openxmlformats.org/officeDocument/2006/relationships/tags" Target="../tags/tag861.xml" /><Relationship Id="rId18" Type="http://schemas.openxmlformats.org/officeDocument/2006/relationships/tags" Target="../tags/tag862.xml" /><Relationship Id="rId19" Type="http://schemas.openxmlformats.org/officeDocument/2006/relationships/tags" Target="../tags/tag863.xml" /><Relationship Id="rId2" Type="http://schemas.openxmlformats.org/officeDocument/2006/relationships/notesSlide" Target="../notesSlides/notesSlide15.xml" /><Relationship Id="rId20" Type="http://schemas.openxmlformats.org/officeDocument/2006/relationships/tags" Target="../tags/tag864.xml" /><Relationship Id="rId3" Type="http://schemas.openxmlformats.org/officeDocument/2006/relationships/tags" Target="../tags/tag847.xml" /><Relationship Id="rId4" Type="http://schemas.openxmlformats.org/officeDocument/2006/relationships/tags" Target="../tags/tag848.xml" /><Relationship Id="rId5" Type="http://schemas.openxmlformats.org/officeDocument/2006/relationships/tags" Target="../tags/tag849.xml" /><Relationship Id="rId6" Type="http://schemas.openxmlformats.org/officeDocument/2006/relationships/tags" Target="../tags/tag850.xml" /><Relationship Id="rId7" Type="http://schemas.openxmlformats.org/officeDocument/2006/relationships/tags" Target="../tags/tag851.xml" /><Relationship Id="rId8" Type="http://schemas.openxmlformats.org/officeDocument/2006/relationships/tags" Target="../tags/tag852.xml" /><Relationship Id="rId9" Type="http://schemas.openxmlformats.org/officeDocument/2006/relationships/tags" Target="../tags/tag85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71.xml" /><Relationship Id="rId11" Type="http://schemas.openxmlformats.org/officeDocument/2006/relationships/tags" Target="../tags/tag72.xml" /><Relationship Id="rId12" Type="http://schemas.openxmlformats.org/officeDocument/2006/relationships/tags" Target="../tags/tag73.xml" /><Relationship Id="rId13" Type="http://schemas.openxmlformats.org/officeDocument/2006/relationships/tags" Target="../tags/tag74.xml" /><Relationship Id="rId14" Type="http://schemas.openxmlformats.org/officeDocument/2006/relationships/tags" Target="../tags/tag75.xml" /><Relationship Id="rId15" Type="http://schemas.openxmlformats.org/officeDocument/2006/relationships/tags" Target="../tags/tag76.xml" /><Relationship Id="rId16" Type="http://schemas.openxmlformats.org/officeDocument/2006/relationships/tags" Target="../tags/tag77.xml" /><Relationship Id="rId17" Type="http://schemas.openxmlformats.org/officeDocument/2006/relationships/tags" Target="../tags/tag78.xml" /><Relationship Id="rId18" Type="http://schemas.openxmlformats.org/officeDocument/2006/relationships/tags" Target="../tags/tag79.xml" /><Relationship Id="rId19" Type="http://schemas.openxmlformats.org/officeDocument/2006/relationships/tags" Target="../tags/tag80.xml" /><Relationship Id="rId2" Type="http://schemas.openxmlformats.org/officeDocument/2006/relationships/tags" Target="../tags/tag63.xml" /><Relationship Id="rId20" Type="http://schemas.openxmlformats.org/officeDocument/2006/relationships/tags" Target="../tags/tag81.xml" /><Relationship Id="rId21" Type="http://schemas.openxmlformats.org/officeDocument/2006/relationships/tags" Target="../tags/tag82.xml" /><Relationship Id="rId22" Type="http://schemas.openxmlformats.org/officeDocument/2006/relationships/tags" Target="../tags/tag83.xml" /><Relationship Id="rId23" Type="http://schemas.openxmlformats.org/officeDocument/2006/relationships/tags" Target="../tags/tag84.xml" /><Relationship Id="rId24" Type="http://schemas.openxmlformats.org/officeDocument/2006/relationships/tags" Target="../tags/tag85.xml" /><Relationship Id="rId25" Type="http://schemas.openxmlformats.org/officeDocument/2006/relationships/tags" Target="../tags/tag86.xml" /><Relationship Id="rId26" Type="http://schemas.openxmlformats.org/officeDocument/2006/relationships/tags" Target="../tags/tag87.xml" /><Relationship Id="rId27" Type="http://schemas.openxmlformats.org/officeDocument/2006/relationships/tags" Target="../tags/tag88.xml" /><Relationship Id="rId28" Type="http://schemas.openxmlformats.org/officeDocument/2006/relationships/image" Target="../media/image6.emf" /><Relationship Id="rId29" Type="http://schemas.openxmlformats.org/officeDocument/2006/relationships/tags" Target="../tags/tag89.xml" /><Relationship Id="rId3" Type="http://schemas.openxmlformats.org/officeDocument/2006/relationships/tags" Target="../tags/tag64.xml" /><Relationship Id="rId30" Type="http://schemas.openxmlformats.org/officeDocument/2006/relationships/image" Target="../media/image7.jpeg" /><Relationship Id="rId31" Type="http://schemas.openxmlformats.org/officeDocument/2006/relationships/tags" Target="../tags/tag90.xml" /><Relationship Id="rId32" Type="http://schemas.openxmlformats.org/officeDocument/2006/relationships/tags" Target="../tags/tag91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tags" Target="../tags/tag68.xml" /><Relationship Id="rId8" Type="http://schemas.openxmlformats.org/officeDocument/2006/relationships/tags" Target="../tags/tag69.xml" /><Relationship Id="rId9" Type="http://schemas.openxmlformats.org/officeDocument/2006/relationships/tags" Target="../tags/tag7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01.xml" /><Relationship Id="rId11" Type="http://schemas.openxmlformats.org/officeDocument/2006/relationships/tags" Target="../tags/tag102.xml" /><Relationship Id="rId12" Type="http://schemas.openxmlformats.org/officeDocument/2006/relationships/tags" Target="../tags/tag103.xml" /><Relationship Id="rId13" Type="http://schemas.openxmlformats.org/officeDocument/2006/relationships/tags" Target="../tags/tag104.xml" /><Relationship Id="rId14" Type="http://schemas.openxmlformats.org/officeDocument/2006/relationships/tags" Target="../tags/tag105.xml" /><Relationship Id="rId15" Type="http://schemas.openxmlformats.org/officeDocument/2006/relationships/tags" Target="../tags/tag106.xml" /><Relationship Id="rId16" Type="http://schemas.openxmlformats.org/officeDocument/2006/relationships/tags" Target="../tags/tag107.xml" /><Relationship Id="rId17" Type="http://schemas.openxmlformats.org/officeDocument/2006/relationships/tags" Target="../tags/tag108.xml" /><Relationship Id="rId18" Type="http://schemas.openxmlformats.org/officeDocument/2006/relationships/tags" Target="../tags/tag109.xml" /><Relationship Id="rId19" Type="http://schemas.openxmlformats.org/officeDocument/2006/relationships/tags" Target="../tags/tag110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111.xml" /><Relationship Id="rId21" Type="http://schemas.openxmlformats.org/officeDocument/2006/relationships/tags" Target="../tags/tag112.xml" /><Relationship Id="rId22" Type="http://schemas.openxmlformats.org/officeDocument/2006/relationships/tags" Target="../tags/tag113.xml" /><Relationship Id="rId23" Type="http://schemas.openxmlformats.org/officeDocument/2006/relationships/tags" Target="../tags/tag114.xml" /><Relationship Id="rId24" Type="http://schemas.openxmlformats.org/officeDocument/2006/relationships/tags" Target="../tags/tag115.xml" /><Relationship Id="rId25" Type="http://schemas.openxmlformats.org/officeDocument/2006/relationships/tags" Target="../tags/tag116.xml" /><Relationship Id="rId26" Type="http://schemas.openxmlformats.org/officeDocument/2006/relationships/tags" Target="../tags/tag117.xml" /><Relationship Id="rId27" Type="http://schemas.openxmlformats.org/officeDocument/2006/relationships/tags" Target="../tags/tag118.xml" /><Relationship Id="rId28" Type="http://schemas.openxmlformats.org/officeDocument/2006/relationships/tags" Target="../tags/tag119.xml" /><Relationship Id="rId29" Type="http://schemas.openxmlformats.org/officeDocument/2006/relationships/tags" Target="../tags/tag120.xml" /><Relationship Id="rId3" Type="http://schemas.openxmlformats.org/officeDocument/2006/relationships/tags" Target="../tags/tag96.xml" /><Relationship Id="rId30" Type="http://schemas.openxmlformats.org/officeDocument/2006/relationships/tags" Target="../tags/tag121.xml" /><Relationship Id="rId31" Type="http://schemas.openxmlformats.org/officeDocument/2006/relationships/tags" Target="../tags/tag122.xml" /><Relationship Id="rId32" Type="http://schemas.openxmlformats.org/officeDocument/2006/relationships/tags" Target="../tags/tag123.xml" /><Relationship Id="rId33" Type="http://schemas.openxmlformats.org/officeDocument/2006/relationships/tags" Target="../tags/tag124.xml" /><Relationship Id="rId34" Type="http://schemas.openxmlformats.org/officeDocument/2006/relationships/tags" Target="../tags/tag125.xml" /><Relationship Id="rId35" Type="http://schemas.openxmlformats.org/officeDocument/2006/relationships/tags" Target="../tags/tag126.xml" /><Relationship Id="rId36" Type="http://schemas.openxmlformats.org/officeDocument/2006/relationships/tags" Target="../tags/tag127.xml" /><Relationship Id="rId37" Type="http://schemas.openxmlformats.org/officeDocument/2006/relationships/tags" Target="../tags/tag128.xml" /><Relationship Id="rId38" Type="http://schemas.openxmlformats.org/officeDocument/2006/relationships/tags" Target="../tags/tag129.xml" /><Relationship Id="rId39" Type="http://schemas.openxmlformats.org/officeDocument/2006/relationships/tags" Target="../tags/tag130.xml" /><Relationship Id="rId4" Type="http://schemas.openxmlformats.org/officeDocument/2006/relationships/tags" Target="../tags/tag97.xml" /><Relationship Id="rId40" Type="http://schemas.openxmlformats.org/officeDocument/2006/relationships/tags" Target="../tags/tag131.xml" /><Relationship Id="rId41" Type="http://schemas.openxmlformats.org/officeDocument/2006/relationships/tags" Target="../tags/tag132.xml" /><Relationship Id="rId42" Type="http://schemas.openxmlformats.org/officeDocument/2006/relationships/tags" Target="../tags/tag133.xml" /><Relationship Id="rId43" Type="http://schemas.openxmlformats.org/officeDocument/2006/relationships/tags" Target="../tags/tag134.xml" /><Relationship Id="rId44" Type="http://schemas.openxmlformats.org/officeDocument/2006/relationships/tags" Target="../tags/tag135.xml" /><Relationship Id="rId45" Type="http://schemas.openxmlformats.org/officeDocument/2006/relationships/tags" Target="../tags/tag136.xml" /><Relationship Id="rId46" Type="http://schemas.openxmlformats.org/officeDocument/2006/relationships/tags" Target="../tags/tag137.xml" /><Relationship Id="rId47" Type="http://schemas.openxmlformats.org/officeDocument/2006/relationships/tags" Target="../tags/tag138.xml" /><Relationship Id="rId48" Type="http://schemas.openxmlformats.org/officeDocument/2006/relationships/tags" Target="../tags/tag139.xml" /><Relationship Id="rId49" Type="http://schemas.openxmlformats.org/officeDocument/2006/relationships/tags" Target="../tags/tag140.xml" /><Relationship Id="rId5" Type="http://schemas.openxmlformats.org/officeDocument/2006/relationships/oleObject" Target="../embeddings/oleObject3.bin" TargetMode="Internal" /><Relationship Id="rId50" Type="http://schemas.openxmlformats.org/officeDocument/2006/relationships/tags" Target="../tags/tag141.xml" /><Relationship Id="rId51" Type="http://schemas.openxmlformats.org/officeDocument/2006/relationships/tags" Target="../tags/tag142.xml" /><Relationship Id="rId52" Type="http://schemas.openxmlformats.org/officeDocument/2006/relationships/tags" Target="../tags/tag143.xml" /><Relationship Id="rId53" Type="http://schemas.openxmlformats.org/officeDocument/2006/relationships/tags" Target="../tags/tag144.xml" /><Relationship Id="rId54" Type="http://schemas.openxmlformats.org/officeDocument/2006/relationships/tags" Target="../tags/tag145.xml" /><Relationship Id="rId55" Type="http://schemas.openxmlformats.org/officeDocument/2006/relationships/tags" Target="../tags/tag146.xml" /><Relationship Id="rId56" Type="http://schemas.openxmlformats.org/officeDocument/2006/relationships/tags" Target="../tags/tag147.xml" /><Relationship Id="rId57" Type="http://schemas.openxmlformats.org/officeDocument/2006/relationships/tags" Target="../tags/tag148.xml" /><Relationship Id="rId58" Type="http://schemas.openxmlformats.org/officeDocument/2006/relationships/tags" Target="../tags/tag149.xml" /><Relationship Id="rId59" Type="http://schemas.openxmlformats.org/officeDocument/2006/relationships/tags" Target="../tags/tag150.xml" /><Relationship Id="rId6" Type="http://schemas.openxmlformats.org/officeDocument/2006/relationships/image" Target="../media/image3.emf" /><Relationship Id="rId60" Type="http://schemas.openxmlformats.org/officeDocument/2006/relationships/tags" Target="../tags/tag151.xml" /><Relationship Id="rId61" Type="http://schemas.openxmlformats.org/officeDocument/2006/relationships/tags" Target="../tags/tag152.xml" /><Relationship Id="rId62" Type="http://schemas.openxmlformats.org/officeDocument/2006/relationships/tags" Target="../tags/tag153.xml" /><Relationship Id="rId63" Type="http://schemas.openxmlformats.org/officeDocument/2006/relationships/tags" Target="../tags/tag154.xml" /><Relationship Id="rId64" Type="http://schemas.openxmlformats.org/officeDocument/2006/relationships/tags" Target="../tags/tag155.xml" /><Relationship Id="rId65" Type="http://schemas.openxmlformats.org/officeDocument/2006/relationships/tags" Target="../tags/tag156.xml" /><Relationship Id="rId66" Type="http://schemas.openxmlformats.org/officeDocument/2006/relationships/tags" Target="../tags/tag157.xml" /><Relationship Id="rId67" Type="http://schemas.openxmlformats.org/officeDocument/2006/relationships/tags" Target="../tags/tag158.xml" /><Relationship Id="rId68" Type="http://schemas.openxmlformats.org/officeDocument/2006/relationships/vmlDrawing" Target="../drawings/vmlDrawing3.vml" /><Relationship Id="rId7" Type="http://schemas.openxmlformats.org/officeDocument/2006/relationships/tags" Target="../tags/tag98.xml" /><Relationship Id="rId8" Type="http://schemas.openxmlformats.org/officeDocument/2006/relationships/tags" Target="../tags/tag99.xml" /><Relationship Id="rId9" Type="http://schemas.openxmlformats.org/officeDocument/2006/relationships/tags" Target="../tags/tag10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67.xml" /><Relationship Id="rId11" Type="http://schemas.openxmlformats.org/officeDocument/2006/relationships/tags" Target="../tags/tag168.xml" /><Relationship Id="rId12" Type="http://schemas.openxmlformats.org/officeDocument/2006/relationships/tags" Target="../tags/tag169.xml" /><Relationship Id="rId13" Type="http://schemas.openxmlformats.org/officeDocument/2006/relationships/tags" Target="../tags/tag170.xml" /><Relationship Id="rId14" Type="http://schemas.openxmlformats.org/officeDocument/2006/relationships/tags" Target="../tags/tag171.xml" /><Relationship Id="rId15" Type="http://schemas.openxmlformats.org/officeDocument/2006/relationships/tags" Target="../tags/tag172.xml" /><Relationship Id="rId16" Type="http://schemas.openxmlformats.org/officeDocument/2006/relationships/tags" Target="../tags/tag173.xml" /><Relationship Id="rId17" Type="http://schemas.openxmlformats.org/officeDocument/2006/relationships/tags" Target="../tags/tag174.xml" /><Relationship Id="rId18" Type="http://schemas.openxmlformats.org/officeDocument/2006/relationships/tags" Target="../tags/tag175.xml" /><Relationship Id="rId19" Type="http://schemas.openxmlformats.org/officeDocument/2006/relationships/tags" Target="../tags/tag176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177.xml" /><Relationship Id="rId21" Type="http://schemas.openxmlformats.org/officeDocument/2006/relationships/tags" Target="../tags/tag178.xml" /><Relationship Id="rId22" Type="http://schemas.openxmlformats.org/officeDocument/2006/relationships/tags" Target="../tags/tag179.xml" /><Relationship Id="rId23" Type="http://schemas.openxmlformats.org/officeDocument/2006/relationships/tags" Target="../tags/tag180.xml" /><Relationship Id="rId24" Type="http://schemas.openxmlformats.org/officeDocument/2006/relationships/tags" Target="../tags/tag181.xml" /><Relationship Id="rId25" Type="http://schemas.openxmlformats.org/officeDocument/2006/relationships/tags" Target="../tags/tag182.xml" /><Relationship Id="rId26" Type="http://schemas.openxmlformats.org/officeDocument/2006/relationships/tags" Target="../tags/tag183.xml" /><Relationship Id="rId27" Type="http://schemas.openxmlformats.org/officeDocument/2006/relationships/tags" Target="../tags/tag184.xml" /><Relationship Id="rId28" Type="http://schemas.openxmlformats.org/officeDocument/2006/relationships/tags" Target="../tags/tag185.xml" /><Relationship Id="rId29" Type="http://schemas.openxmlformats.org/officeDocument/2006/relationships/tags" Target="../tags/tag186.xml" /><Relationship Id="rId3" Type="http://schemas.openxmlformats.org/officeDocument/2006/relationships/tags" Target="../tags/tag163.xml" /><Relationship Id="rId30" Type="http://schemas.openxmlformats.org/officeDocument/2006/relationships/tags" Target="../tags/tag187.xml" /><Relationship Id="rId31" Type="http://schemas.openxmlformats.org/officeDocument/2006/relationships/tags" Target="../tags/tag188.xml" /><Relationship Id="rId32" Type="http://schemas.openxmlformats.org/officeDocument/2006/relationships/tags" Target="../tags/tag189.xml" /><Relationship Id="rId33" Type="http://schemas.openxmlformats.org/officeDocument/2006/relationships/tags" Target="../tags/tag190.xml" /><Relationship Id="rId34" Type="http://schemas.openxmlformats.org/officeDocument/2006/relationships/tags" Target="../tags/tag191.xml" /><Relationship Id="rId35" Type="http://schemas.openxmlformats.org/officeDocument/2006/relationships/tags" Target="../tags/tag192.xml" /><Relationship Id="rId36" Type="http://schemas.openxmlformats.org/officeDocument/2006/relationships/tags" Target="../tags/tag193.xml" /><Relationship Id="rId37" Type="http://schemas.openxmlformats.org/officeDocument/2006/relationships/tags" Target="../tags/tag194.xml" /><Relationship Id="rId38" Type="http://schemas.openxmlformats.org/officeDocument/2006/relationships/tags" Target="../tags/tag195.xml" /><Relationship Id="rId39" Type="http://schemas.openxmlformats.org/officeDocument/2006/relationships/tags" Target="../tags/tag196.xml" /><Relationship Id="rId4" Type="http://schemas.openxmlformats.org/officeDocument/2006/relationships/tags" Target="../tags/tag164.xml" /><Relationship Id="rId40" Type="http://schemas.openxmlformats.org/officeDocument/2006/relationships/tags" Target="../tags/tag197.xml" /><Relationship Id="rId41" Type="http://schemas.openxmlformats.org/officeDocument/2006/relationships/tags" Target="../tags/tag198.xml" /><Relationship Id="rId42" Type="http://schemas.openxmlformats.org/officeDocument/2006/relationships/image" Target="../media/image9.emf" /><Relationship Id="rId43" Type="http://schemas.openxmlformats.org/officeDocument/2006/relationships/tags" Target="../tags/tag199.xml" /><Relationship Id="rId44" Type="http://schemas.openxmlformats.org/officeDocument/2006/relationships/tags" Target="../tags/tag200.xml" /><Relationship Id="rId45" Type="http://schemas.openxmlformats.org/officeDocument/2006/relationships/tags" Target="../tags/tag201.xml" /><Relationship Id="rId46" Type="http://schemas.openxmlformats.org/officeDocument/2006/relationships/tags" Target="../tags/tag202.xml" /><Relationship Id="rId47" Type="http://schemas.openxmlformats.org/officeDocument/2006/relationships/image" Target="../media/image10.emf" /><Relationship Id="rId48" Type="http://schemas.openxmlformats.org/officeDocument/2006/relationships/tags" Target="../tags/tag203.xml" /><Relationship Id="rId49" Type="http://schemas.openxmlformats.org/officeDocument/2006/relationships/tags" Target="../tags/tag204.xml" /><Relationship Id="rId5" Type="http://schemas.openxmlformats.org/officeDocument/2006/relationships/oleObject" Target="../embeddings/oleObject4.bin" TargetMode="Internal" /><Relationship Id="rId50" Type="http://schemas.openxmlformats.org/officeDocument/2006/relationships/tags" Target="../tags/tag205.xml" /><Relationship Id="rId51" Type="http://schemas.openxmlformats.org/officeDocument/2006/relationships/tags" Target="../tags/tag206.xml" /><Relationship Id="rId52" Type="http://schemas.openxmlformats.org/officeDocument/2006/relationships/tags" Target="../tags/tag207.xml" /><Relationship Id="rId53" Type="http://schemas.openxmlformats.org/officeDocument/2006/relationships/tags" Target="../tags/tag208.xml" /><Relationship Id="rId54" Type="http://schemas.openxmlformats.org/officeDocument/2006/relationships/image" Target="../media/image11.emf" /><Relationship Id="rId55" Type="http://schemas.openxmlformats.org/officeDocument/2006/relationships/tags" Target="../tags/tag209.xml" /><Relationship Id="rId56" Type="http://schemas.openxmlformats.org/officeDocument/2006/relationships/tags" Target="../tags/tag210.xml" /><Relationship Id="rId57" Type="http://schemas.openxmlformats.org/officeDocument/2006/relationships/tags" Target="../tags/tag211.xml" /><Relationship Id="rId58" Type="http://schemas.openxmlformats.org/officeDocument/2006/relationships/image" Target="../media/image12.emf" /><Relationship Id="rId59" Type="http://schemas.openxmlformats.org/officeDocument/2006/relationships/tags" Target="../tags/tag212.xml" /><Relationship Id="rId6" Type="http://schemas.openxmlformats.org/officeDocument/2006/relationships/image" Target="../media/image3.emf" /><Relationship Id="rId60" Type="http://schemas.openxmlformats.org/officeDocument/2006/relationships/tags" Target="../tags/tag213.xml" /><Relationship Id="rId61" Type="http://schemas.openxmlformats.org/officeDocument/2006/relationships/tags" Target="../tags/tag214.xml" /><Relationship Id="rId62" Type="http://schemas.openxmlformats.org/officeDocument/2006/relationships/tags" Target="../tags/tag215.xml" /><Relationship Id="rId63" Type="http://schemas.openxmlformats.org/officeDocument/2006/relationships/image" Target="../media/image13.emf" /><Relationship Id="rId64" Type="http://schemas.openxmlformats.org/officeDocument/2006/relationships/tags" Target="../tags/tag216.xml" /><Relationship Id="rId65" Type="http://schemas.openxmlformats.org/officeDocument/2006/relationships/tags" Target="../tags/tag217.xml" /><Relationship Id="rId66" Type="http://schemas.openxmlformats.org/officeDocument/2006/relationships/tags" Target="../tags/tag218.xml" /><Relationship Id="rId67" Type="http://schemas.openxmlformats.org/officeDocument/2006/relationships/tags" Target="../tags/tag219.xml" /><Relationship Id="rId68" Type="http://schemas.openxmlformats.org/officeDocument/2006/relationships/tags" Target="../tags/tag220.xml" /><Relationship Id="rId69" Type="http://schemas.openxmlformats.org/officeDocument/2006/relationships/tags" Target="../tags/tag221.xml" /><Relationship Id="rId7" Type="http://schemas.openxmlformats.org/officeDocument/2006/relationships/image" Target="../media/image8.jpeg" /><Relationship Id="rId70" Type="http://schemas.openxmlformats.org/officeDocument/2006/relationships/tags" Target="../tags/tag222.xml" /><Relationship Id="rId71" Type="http://schemas.openxmlformats.org/officeDocument/2006/relationships/tags" Target="../tags/tag223.xml" /><Relationship Id="rId72" Type="http://schemas.openxmlformats.org/officeDocument/2006/relationships/vmlDrawing" Target="../drawings/vmlDrawing4.vml" /><Relationship Id="rId8" Type="http://schemas.openxmlformats.org/officeDocument/2006/relationships/tags" Target="../tags/tag165.xml" /><Relationship Id="rId9" Type="http://schemas.openxmlformats.org/officeDocument/2006/relationships/tags" Target="../tags/tag16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35.xml" /><Relationship Id="rId11" Type="http://schemas.openxmlformats.org/officeDocument/2006/relationships/tags" Target="../tags/tag236.xml" /><Relationship Id="rId12" Type="http://schemas.openxmlformats.org/officeDocument/2006/relationships/tags" Target="../tags/tag237.xml" /><Relationship Id="rId13" Type="http://schemas.openxmlformats.org/officeDocument/2006/relationships/tags" Target="../tags/tag238.xml" /><Relationship Id="rId14" Type="http://schemas.openxmlformats.org/officeDocument/2006/relationships/tags" Target="../tags/tag239.xml" /><Relationship Id="rId15" Type="http://schemas.openxmlformats.org/officeDocument/2006/relationships/oleObject" Target="../embeddings/oleObject5.bin" TargetMode="Internal" /><Relationship Id="rId16" Type="http://schemas.openxmlformats.org/officeDocument/2006/relationships/image" Target="../media/image3.emf" /><Relationship Id="rId17" Type="http://schemas.openxmlformats.org/officeDocument/2006/relationships/tags" Target="../tags/tag240.xml" /><Relationship Id="rId18" Type="http://schemas.openxmlformats.org/officeDocument/2006/relationships/tags" Target="../tags/tag241.xml" /><Relationship Id="rId19" Type="http://schemas.openxmlformats.org/officeDocument/2006/relationships/tags" Target="../tags/tag242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243.xml" /><Relationship Id="rId21" Type="http://schemas.openxmlformats.org/officeDocument/2006/relationships/tags" Target="../tags/tag244.xml" /><Relationship Id="rId22" Type="http://schemas.openxmlformats.org/officeDocument/2006/relationships/tags" Target="../tags/tag245.xml" /><Relationship Id="rId23" Type="http://schemas.openxmlformats.org/officeDocument/2006/relationships/tags" Target="../tags/tag246.xml" /><Relationship Id="rId24" Type="http://schemas.openxmlformats.org/officeDocument/2006/relationships/tags" Target="../tags/tag247.xml" /><Relationship Id="rId25" Type="http://schemas.openxmlformats.org/officeDocument/2006/relationships/tags" Target="../tags/tag248.xml" /><Relationship Id="rId26" Type="http://schemas.openxmlformats.org/officeDocument/2006/relationships/tags" Target="../tags/tag249.xml" /><Relationship Id="rId27" Type="http://schemas.openxmlformats.org/officeDocument/2006/relationships/tags" Target="../tags/tag250.xml" /><Relationship Id="rId28" Type="http://schemas.openxmlformats.org/officeDocument/2006/relationships/tags" Target="../tags/tag251.xml" /><Relationship Id="rId29" Type="http://schemas.openxmlformats.org/officeDocument/2006/relationships/tags" Target="../tags/tag252.xml" /><Relationship Id="rId3" Type="http://schemas.openxmlformats.org/officeDocument/2006/relationships/tags" Target="../tags/tag228.xml" /><Relationship Id="rId30" Type="http://schemas.openxmlformats.org/officeDocument/2006/relationships/tags" Target="../tags/tag253.xml" /><Relationship Id="rId31" Type="http://schemas.openxmlformats.org/officeDocument/2006/relationships/tags" Target="../tags/tag254.xml" /><Relationship Id="rId32" Type="http://schemas.openxmlformats.org/officeDocument/2006/relationships/tags" Target="../tags/tag255.xml" /><Relationship Id="rId33" Type="http://schemas.openxmlformats.org/officeDocument/2006/relationships/tags" Target="../tags/tag256.xml" /><Relationship Id="rId34" Type="http://schemas.openxmlformats.org/officeDocument/2006/relationships/tags" Target="../tags/tag257.xml" /><Relationship Id="rId35" Type="http://schemas.openxmlformats.org/officeDocument/2006/relationships/tags" Target="../tags/tag258.xml" /><Relationship Id="rId36" Type="http://schemas.openxmlformats.org/officeDocument/2006/relationships/tags" Target="../tags/tag259.xml" /><Relationship Id="rId37" Type="http://schemas.openxmlformats.org/officeDocument/2006/relationships/tags" Target="../tags/tag260.xml" /><Relationship Id="rId38" Type="http://schemas.openxmlformats.org/officeDocument/2006/relationships/tags" Target="../tags/tag261.xml" /><Relationship Id="rId39" Type="http://schemas.openxmlformats.org/officeDocument/2006/relationships/tags" Target="../tags/tag262.xml" /><Relationship Id="rId4" Type="http://schemas.openxmlformats.org/officeDocument/2006/relationships/tags" Target="../tags/tag229.xml" /><Relationship Id="rId40" Type="http://schemas.openxmlformats.org/officeDocument/2006/relationships/tags" Target="../tags/tag263.xml" /><Relationship Id="rId41" Type="http://schemas.openxmlformats.org/officeDocument/2006/relationships/tags" Target="../tags/tag264.xml" /><Relationship Id="rId42" Type="http://schemas.openxmlformats.org/officeDocument/2006/relationships/tags" Target="../tags/tag265.xml" /><Relationship Id="rId43" Type="http://schemas.openxmlformats.org/officeDocument/2006/relationships/tags" Target="../tags/tag266.xml" /><Relationship Id="rId44" Type="http://schemas.openxmlformats.org/officeDocument/2006/relationships/tags" Target="../tags/tag267.xml" /><Relationship Id="rId45" Type="http://schemas.openxmlformats.org/officeDocument/2006/relationships/tags" Target="../tags/tag268.xml" /><Relationship Id="rId46" Type="http://schemas.openxmlformats.org/officeDocument/2006/relationships/tags" Target="../tags/tag269.xml" /><Relationship Id="rId47" Type="http://schemas.openxmlformats.org/officeDocument/2006/relationships/tags" Target="../tags/tag270.xml" /><Relationship Id="rId48" Type="http://schemas.openxmlformats.org/officeDocument/2006/relationships/tags" Target="../tags/tag271.xml" /><Relationship Id="rId49" Type="http://schemas.openxmlformats.org/officeDocument/2006/relationships/tags" Target="../tags/tag272.xml" /><Relationship Id="rId5" Type="http://schemas.openxmlformats.org/officeDocument/2006/relationships/tags" Target="../tags/tag230.xml" /><Relationship Id="rId50" Type="http://schemas.openxmlformats.org/officeDocument/2006/relationships/vmlDrawing" Target="../drawings/vmlDrawing5.vml" /><Relationship Id="rId6" Type="http://schemas.openxmlformats.org/officeDocument/2006/relationships/tags" Target="../tags/tag231.xml" /><Relationship Id="rId7" Type="http://schemas.openxmlformats.org/officeDocument/2006/relationships/tags" Target="../tags/tag232.xml" /><Relationship Id="rId8" Type="http://schemas.openxmlformats.org/officeDocument/2006/relationships/tags" Target="../tags/tag233.xml" /><Relationship Id="rId9" Type="http://schemas.openxmlformats.org/officeDocument/2006/relationships/tags" Target="../tags/tag23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84.xml" /><Relationship Id="rId11" Type="http://schemas.openxmlformats.org/officeDocument/2006/relationships/tags" Target="../tags/tag285.xml" /><Relationship Id="rId12" Type="http://schemas.openxmlformats.org/officeDocument/2006/relationships/tags" Target="../tags/tag286.xml" /><Relationship Id="rId13" Type="http://schemas.openxmlformats.org/officeDocument/2006/relationships/tags" Target="../tags/tag287.xml" /><Relationship Id="rId14" Type="http://schemas.openxmlformats.org/officeDocument/2006/relationships/tags" Target="../tags/tag288.xml" /><Relationship Id="rId15" Type="http://schemas.openxmlformats.org/officeDocument/2006/relationships/oleObject" Target="../embeddings/oleObject6.bin" TargetMode="Internal" /><Relationship Id="rId16" Type="http://schemas.openxmlformats.org/officeDocument/2006/relationships/image" Target="../media/image3.emf" /><Relationship Id="rId17" Type="http://schemas.openxmlformats.org/officeDocument/2006/relationships/tags" Target="../tags/tag289.xml" /><Relationship Id="rId18" Type="http://schemas.openxmlformats.org/officeDocument/2006/relationships/tags" Target="../tags/tag290.xml" /><Relationship Id="rId19" Type="http://schemas.openxmlformats.org/officeDocument/2006/relationships/tags" Target="../tags/tag291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292.xml" /><Relationship Id="rId21" Type="http://schemas.openxmlformats.org/officeDocument/2006/relationships/tags" Target="../tags/tag293.xml" /><Relationship Id="rId22" Type="http://schemas.openxmlformats.org/officeDocument/2006/relationships/tags" Target="../tags/tag294.xml" /><Relationship Id="rId23" Type="http://schemas.openxmlformats.org/officeDocument/2006/relationships/tags" Target="../tags/tag295.xml" /><Relationship Id="rId24" Type="http://schemas.openxmlformats.org/officeDocument/2006/relationships/tags" Target="../tags/tag296.xml" /><Relationship Id="rId25" Type="http://schemas.openxmlformats.org/officeDocument/2006/relationships/tags" Target="../tags/tag297.xml" /><Relationship Id="rId26" Type="http://schemas.openxmlformats.org/officeDocument/2006/relationships/tags" Target="../tags/tag298.xml" /><Relationship Id="rId27" Type="http://schemas.openxmlformats.org/officeDocument/2006/relationships/tags" Target="../tags/tag299.xml" /><Relationship Id="rId28" Type="http://schemas.openxmlformats.org/officeDocument/2006/relationships/tags" Target="../tags/tag300.xml" /><Relationship Id="rId29" Type="http://schemas.openxmlformats.org/officeDocument/2006/relationships/tags" Target="../tags/tag301.xml" /><Relationship Id="rId3" Type="http://schemas.openxmlformats.org/officeDocument/2006/relationships/tags" Target="../tags/tag277.xml" /><Relationship Id="rId30" Type="http://schemas.openxmlformats.org/officeDocument/2006/relationships/tags" Target="../tags/tag302.xml" /><Relationship Id="rId31" Type="http://schemas.openxmlformats.org/officeDocument/2006/relationships/tags" Target="../tags/tag303.xml" /><Relationship Id="rId32" Type="http://schemas.openxmlformats.org/officeDocument/2006/relationships/tags" Target="../tags/tag304.xml" /><Relationship Id="rId33" Type="http://schemas.openxmlformats.org/officeDocument/2006/relationships/tags" Target="../tags/tag305.xml" /><Relationship Id="rId34" Type="http://schemas.openxmlformats.org/officeDocument/2006/relationships/tags" Target="../tags/tag306.xml" /><Relationship Id="rId35" Type="http://schemas.openxmlformats.org/officeDocument/2006/relationships/tags" Target="../tags/tag307.xml" /><Relationship Id="rId36" Type="http://schemas.openxmlformats.org/officeDocument/2006/relationships/tags" Target="../tags/tag308.xml" /><Relationship Id="rId37" Type="http://schemas.openxmlformats.org/officeDocument/2006/relationships/tags" Target="../tags/tag309.xml" /><Relationship Id="rId38" Type="http://schemas.openxmlformats.org/officeDocument/2006/relationships/tags" Target="../tags/tag310.xml" /><Relationship Id="rId39" Type="http://schemas.openxmlformats.org/officeDocument/2006/relationships/tags" Target="../tags/tag311.xml" /><Relationship Id="rId4" Type="http://schemas.openxmlformats.org/officeDocument/2006/relationships/tags" Target="../tags/tag278.xml" /><Relationship Id="rId40" Type="http://schemas.openxmlformats.org/officeDocument/2006/relationships/tags" Target="../tags/tag312.xml" /><Relationship Id="rId41" Type="http://schemas.openxmlformats.org/officeDocument/2006/relationships/tags" Target="../tags/tag313.xml" /><Relationship Id="rId42" Type="http://schemas.openxmlformats.org/officeDocument/2006/relationships/tags" Target="../tags/tag314.xml" /><Relationship Id="rId43" Type="http://schemas.openxmlformats.org/officeDocument/2006/relationships/tags" Target="../tags/tag315.xml" /><Relationship Id="rId44" Type="http://schemas.openxmlformats.org/officeDocument/2006/relationships/tags" Target="../tags/tag316.xml" /><Relationship Id="rId45" Type="http://schemas.openxmlformats.org/officeDocument/2006/relationships/tags" Target="../tags/tag317.xml" /><Relationship Id="rId46" Type="http://schemas.openxmlformats.org/officeDocument/2006/relationships/tags" Target="../tags/tag318.xml" /><Relationship Id="rId47" Type="http://schemas.openxmlformats.org/officeDocument/2006/relationships/tags" Target="../tags/tag319.xml" /><Relationship Id="rId48" Type="http://schemas.openxmlformats.org/officeDocument/2006/relationships/tags" Target="../tags/tag320.xml" /><Relationship Id="rId49" Type="http://schemas.openxmlformats.org/officeDocument/2006/relationships/tags" Target="../tags/tag321.xml" /><Relationship Id="rId5" Type="http://schemas.openxmlformats.org/officeDocument/2006/relationships/tags" Target="../tags/tag279.xml" /><Relationship Id="rId50" Type="http://schemas.openxmlformats.org/officeDocument/2006/relationships/tags" Target="../tags/tag322.xml" /><Relationship Id="rId51" Type="http://schemas.openxmlformats.org/officeDocument/2006/relationships/vmlDrawing" Target="../drawings/vmlDrawing6.vml" /><Relationship Id="rId6" Type="http://schemas.openxmlformats.org/officeDocument/2006/relationships/tags" Target="../tags/tag280.xml" /><Relationship Id="rId7" Type="http://schemas.openxmlformats.org/officeDocument/2006/relationships/tags" Target="../tags/tag281.xml" /><Relationship Id="rId8" Type="http://schemas.openxmlformats.org/officeDocument/2006/relationships/tags" Target="../tags/tag282.xml" /><Relationship Id="rId9" Type="http://schemas.openxmlformats.org/officeDocument/2006/relationships/tags" Target="../tags/tag28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331.xml" /><Relationship Id="rId11" Type="http://schemas.openxmlformats.org/officeDocument/2006/relationships/tags" Target="../tags/tag332.xml" /><Relationship Id="rId12" Type="http://schemas.openxmlformats.org/officeDocument/2006/relationships/tags" Target="../tags/tag333.xml" /><Relationship Id="rId13" Type="http://schemas.openxmlformats.org/officeDocument/2006/relationships/tags" Target="../tags/tag334.xml" /><Relationship Id="rId14" Type="http://schemas.openxmlformats.org/officeDocument/2006/relationships/tags" Target="../tags/tag335.xml" /><Relationship Id="rId15" Type="http://schemas.openxmlformats.org/officeDocument/2006/relationships/tags" Target="../tags/tag336.xml" /><Relationship Id="rId16" Type="http://schemas.openxmlformats.org/officeDocument/2006/relationships/tags" Target="../tags/tag337.xml" /><Relationship Id="rId17" Type="http://schemas.openxmlformats.org/officeDocument/2006/relationships/tags" Target="../tags/tag338.xml" /><Relationship Id="rId18" Type="http://schemas.openxmlformats.org/officeDocument/2006/relationships/tags" Target="../tags/tag339.xml" /><Relationship Id="rId19" Type="http://schemas.openxmlformats.org/officeDocument/2006/relationships/tags" Target="../tags/tag340.xml" /><Relationship Id="rId2" Type="http://schemas.openxmlformats.org/officeDocument/2006/relationships/notesSlide" Target="../notesSlides/notesSlide6.xml" /><Relationship Id="rId20" Type="http://schemas.openxmlformats.org/officeDocument/2006/relationships/tags" Target="../tags/tag341.xml" /><Relationship Id="rId21" Type="http://schemas.openxmlformats.org/officeDocument/2006/relationships/tags" Target="../tags/tag342.xml" /><Relationship Id="rId22" Type="http://schemas.openxmlformats.org/officeDocument/2006/relationships/tags" Target="../tags/tag343.xml" /><Relationship Id="rId23" Type="http://schemas.openxmlformats.org/officeDocument/2006/relationships/tags" Target="../tags/tag344.xml" /><Relationship Id="rId24" Type="http://schemas.openxmlformats.org/officeDocument/2006/relationships/image" Target="../media/image15.emf" /><Relationship Id="rId25" Type="http://schemas.openxmlformats.org/officeDocument/2006/relationships/tags" Target="../tags/tag345.xml" /><Relationship Id="rId26" Type="http://schemas.openxmlformats.org/officeDocument/2006/relationships/tags" Target="../tags/tag346.xml" /><Relationship Id="rId27" Type="http://schemas.openxmlformats.org/officeDocument/2006/relationships/tags" Target="../tags/tag347.xml" /><Relationship Id="rId28" Type="http://schemas.openxmlformats.org/officeDocument/2006/relationships/tags" Target="../tags/tag348.xml" /><Relationship Id="rId29" Type="http://schemas.openxmlformats.org/officeDocument/2006/relationships/tags" Target="../tags/tag349.xml" /><Relationship Id="rId3" Type="http://schemas.openxmlformats.org/officeDocument/2006/relationships/tags" Target="../tags/tag327.xml" /><Relationship Id="rId30" Type="http://schemas.openxmlformats.org/officeDocument/2006/relationships/tags" Target="../tags/tag350.xml" /><Relationship Id="rId31" Type="http://schemas.openxmlformats.org/officeDocument/2006/relationships/vmlDrawing" Target="../drawings/vmlDrawing7.vml" /><Relationship Id="rId4" Type="http://schemas.openxmlformats.org/officeDocument/2006/relationships/tags" Target="../tags/tag328.xml" /><Relationship Id="rId5" Type="http://schemas.openxmlformats.org/officeDocument/2006/relationships/oleObject" Target="../embeddings/oleObject7.bin" TargetMode="Internal" /><Relationship Id="rId6" Type="http://schemas.openxmlformats.org/officeDocument/2006/relationships/image" Target="../media/image3.emf" /><Relationship Id="rId7" Type="http://schemas.openxmlformats.org/officeDocument/2006/relationships/image" Target="../media/image14.jpeg" /><Relationship Id="rId8" Type="http://schemas.openxmlformats.org/officeDocument/2006/relationships/tags" Target="../tags/tag329.xml" /><Relationship Id="rId9" Type="http://schemas.openxmlformats.org/officeDocument/2006/relationships/tags" Target="../tags/tag33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360.xml" /><Relationship Id="rId11" Type="http://schemas.openxmlformats.org/officeDocument/2006/relationships/tags" Target="../tags/tag361.xml" /><Relationship Id="rId12" Type="http://schemas.openxmlformats.org/officeDocument/2006/relationships/tags" Target="../tags/tag362.xml" /><Relationship Id="rId13" Type="http://schemas.openxmlformats.org/officeDocument/2006/relationships/tags" Target="../tags/tag363.xml" /><Relationship Id="rId14" Type="http://schemas.openxmlformats.org/officeDocument/2006/relationships/tags" Target="../tags/tag364.xml" /><Relationship Id="rId15" Type="http://schemas.openxmlformats.org/officeDocument/2006/relationships/tags" Target="../tags/tag365.xml" /><Relationship Id="rId16" Type="http://schemas.openxmlformats.org/officeDocument/2006/relationships/tags" Target="../tags/tag366.xml" /><Relationship Id="rId17" Type="http://schemas.openxmlformats.org/officeDocument/2006/relationships/tags" Target="../tags/tag367.xml" /><Relationship Id="rId18" Type="http://schemas.openxmlformats.org/officeDocument/2006/relationships/tags" Target="../tags/tag368.xml" /><Relationship Id="rId19" Type="http://schemas.openxmlformats.org/officeDocument/2006/relationships/tags" Target="../tags/tag369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370.xml" /><Relationship Id="rId21" Type="http://schemas.openxmlformats.org/officeDocument/2006/relationships/tags" Target="../tags/tag371.xml" /><Relationship Id="rId22" Type="http://schemas.openxmlformats.org/officeDocument/2006/relationships/tags" Target="../tags/tag372.xml" /><Relationship Id="rId23" Type="http://schemas.openxmlformats.org/officeDocument/2006/relationships/tags" Target="../tags/tag373.xml" /><Relationship Id="rId24" Type="http://schemas.openxmlformats.org/officeDocument/2006/relationships/tags" Target="../tags/tag374.xml" /><Relationship Id="rId25" Type="http://schemas.openxmlformats.org/officeDocument/2006/relationships/tags" Target="../tags/tag375.xml" /><Relationship Id="rId26" Type="http://schemas.openxmlformats.org/officeDocument/2006/relationships/tags" Target="../tags/tag376.xml" /><Relationship Id="rId27" Type="http://schemas.openxmlformats.org/officeDocument/2006/relationships/tags" Target="../tags/tag377.xml" /><Relationship Id="rId28" Type="http://schemas.openxmlformats.org/officeDocument/2006/relationships/tags" Target="../tags/tag378.xml" /><Relationship Id="rId29" Type="http://schemas.openxmlformats.org/officeDocument/2006/relationships/tags" Target="../tags/tag379.xml" /><Relationship Id="rId3" Type="http://schemas.openxmlformats.org/officeDocument/2006/relationships/tags" Target="../tags/tag355.xml" /><Relationship Id="rId30" Type="http://schemas.openxmlformats.org/officeDocument/2006/relationships/tags" Target="../tags/tag380.xml" /><Relationship Id="rId31" Type="http://schemas.openxmlformats.org/officeDocument/2006/relationships/tags" Target="../tags/tag381.xml" /><Relationship Id="rId32" Type="http://schemas.openxmlformats.org/officeDocument/2006/relationships/tags" Target="../tags/tag382.xml" /><Relationship Id="rId33" Type="http://schemas.openxmlformats.org/officeDocument/2006/relationships/tags" Target="../tags/tag383.xml" /><Relationship Id="rId34" Type="http://schemas.openxmlformats.org/officeDocument/2006/relationships/tags" Target="../tags/tag384.xml" /><Relationship Id="rId35" Type="http://schemas.openxmlformats.org/officeDocument/2006/relationships/tags" Target="../tags/tag385.xml" /><Relationship Id="rId36" Type="http://schemas.openxmlformats.org/officeDocument/2006/relationships/tags" Target="../tags/tag386.xml" /><Relationship Id="rId37" Type="http://schemas.openxmlformats.org/officeDocument/2006/relationships/vmlDrawing" Target="../drawings/vmlDrawing8.vml" /><Relationship Id="rId4" Type="http://schemas.openxmlformats.org/officeDocument/2006/relationships/tags" Target="../tags/tag356.xml" /><Relationship Id="rId5" Type="http://schemas.openxmlformats.org/officeDocument/2006/relationships/oleObject" Target="../embeddings/oleObject8.bin" TargetMode="Internal" /><Relationship Id="rId6" Type="http://schemas.openxmlformats.org/officeDocument/2006/relationships/image" Target="../media/image3.emf" /><Relationship Id="rId7" Type="http://schemas.openxmlformats.org/officeDocument/2006/relationships/tags" Target="../tags/tag357.xml" /><Relationship Id="rId8" Type="http://schemas.openxmlformats.org/officeDocument/2006/relationships/tags" Target="../tags/tag358.xml" /><Relationship Id="rId9" Type="http://schemas.openxmlformats.org/officeDocument/2006/relationships/tags" Target="../tags/tag35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393.xml" /><Relationship Id="rId11" Type="http://schemas.openxmlformats.org/officeDocument/2006/relationships/tags" Target="../tags/tag394.xml" /><Relationship Id="rId12" Type="http://schemas.openxmlformats.org/officeDocument/2006/relationships/tags" Target="../tags/tag395.xml" /><Relationship Id="rId13" Type="http://schemas.openxmlformats.org/officeDocument/2006/relationships/tags" Target="../tags/tag396.xml" /><Relationship Id="rId14" Type="http://schemas.openxmlformats.org/officeDocument/2006/relationships/tags" Target="../tags/tag397.xml" /><Relationship Id="rId15" Type="http://schemas.openxmlformats.org/officeDocument/2006/relationships/tags" Target="../tags/tag398.xml" /><Relationship Id="rId16" Type="http://schemas.openxmlformats.org/officeDocument/2006/relationships/tags" Target="../tags/tag399.xml" /><Relationship Id="rId17" Type="http://schemas.openxmlformats.org/officeDocument/2006/relationships/tags" Target="../tags/tag400.xml" /><Relationship Id="rId18" Type="http://schemas.openxmlformats.org/officeDocument/2006/relationships/tags" Target="../tags/tag401.xml" /><Relationship Id="rId19" Type="http://schemas.openxmlformats.org/officeDocument/2006/relationships/tags" Target="../tags/tag402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403.xml" /><Relationship Id="rId21" Type="http://schemas.openxmlformats.org/officeDocument/2006/relationships/tags" Target="../tags/tag404.xml" /><Relationship Id="rId22" Type="http://schemas.openxmlformats.org/officeDocument/2006/relationships/tags" Target="../tags/tag405.xml" /><Relationship Id="rId23" Type="http://schemas.openxmlformats.org/officeDocument/2006/relationships/tags" Target="../tags/tag406.xml" /><Relationship Id="rId24" Type="http://schemas.openxmlformats.org/officeDocument/2006/relationships/tags" Target="../tags/tag407.xml" /><Relationship Id="rId25" Type="http://schemas.openxmlformats.org/officeDocument/2006/relationships/tags" Target="../tags/tag408.xml" /><Relationship Id="rId26" Type="http://schemas.openxmlformats.org/officeDocument/2006/relationships/tags" Target="../tags/tag409.xml" /><Relationship Id="rId27" Type="http://schemas.openxmlformats.org/officeDocument/2006/relationships/tags" Target="../tags/tag410.xml" /><Relationship Id="rId28" Type="http://schemas.openxmlformats.org/officeDocument/2006/relationships/tags" Target="../tags/tag411.xml" /><Relationship Id="rId29" Type="http://schemas.openxmlformats.org/officeDocument/2006/relationships/tags" Target="../tags/tag412.xml" /><Relationship Id="rId3" Type="http://schemas.openxmlformats.org/officeDocument/2006/relationships/tags" Target="../tags/tag388.xml" /><Relationship Id="rId30" Type="http://schemas.openxmlformats.org/officeDocument/2006/relationships/tags" Target="../tags/tag413.xml" /><Relationship Id="rId31" Type="http://schemas.openxmlformats.org/officeDocument/2006/relationships/tags" Target="../tags/tag414.xml" /><Relationship Id="rId32" Type="http://schemas.openxmlformats.org/officeDocument/2006/relationships/tags" Target="../tags/tag415.xml" /><Relationship Id="rId33" Type="http://schemas.openxmlformats.org/officeDocument/2006/relationships/tags" Target="../tags/tag416.xml" /><Relationship Id="rId34" Type="http://schemas.openxmlformats.org/officeDocument/2006/relationships/tags" Target="../tags/tag417.xml" /><Relationship Id="rId35" Type="http://schemas.openxmlformats.org/officeDocument/2006/relationships/tags" Target="../tags/tag418.xml" /><Relationship Id="rId36" Type="http://schemas.openxmlformats.org/officeDocument/2006/relationships/tags" Target="../tags/tag419.xml" /><Relationship Id="rId37" Type="http://schemas.openxmlformats.org/officeDocument/2006/relationships/tags" Target="../tags/tag420.xml" /><Relationship Id="rId38" Type="http://schemas.openxmlformats.org/officeDocument/2006/relationships/tags" Target="../tags/tag421.xml" /><Relationship Id="rId39" Type="http://schemas.openxmlformats.org/officeDocument/2006/relationships/tags" Target="../tags/tag422.xml" /><Relationship Id="rId4" Type="http://schemas.openxmlformats.org/officeDocument/2006/relationships/tags" Target="../tags/tag389.xml" /><Relationship Id="rId40" Type="http://schemas.openxmlformats.org/officeDocument/2006/relationships/tags" Target="../tags/tag423.xml" /><Relationship Id="rId41" Type="http://schemas.openxmlformats.org/officeDocument/2006/relationships/tags" Target="../tags/tag424.xml" /><Relationship Id="rId42" Type="http://schemas.openxmlformats.org/officeDocument/2006/relationships/tags" Target="../tags/tag425.xml" /><Relationship Id="rId43" Type="http://schemas.openxmlformats.org/officeDocument/2006/relationships/image" Target="../media/image16.emf" /><Relationship Id="rId44" Type="http://schemas.openxmlformats.org/officeDocument/2006/relationships/tags" Target="../tags/tag426.xml" /><Relationship Id="rId45" Type="http://schemas.openxmlformats.org/officeDocument/2006/relationships/tags" Target="../tags/tag427.xml" /><Relationship Id="rId46" Type="http://schemas.openxmlformats.org/officeDocument/2006/relationships/tags" Target="../tags/tag428.xml" /><Relationship Id="rId47" Type="http://schemas.openxmlformats.org/officeDocument/2006/relationships/image" Target="../media/image17.emf" /><Relationship Id="rId48" Type="http://schemas.openxmlformats.org/officeDocument/2006/relationships/tags" Target="../tags/tag429.xml" /><Relationship Id="rId49" Type="http://schemas.openxmlformats.org/officeDocument/2006/relationships/tags" Target="../tags/tag430.xml" /><Relationship Id="rId5" Type="http://schemas.openxmlformats.org/officeDocument/2006/relationships/oleObject" Target="../embeddings/oleObject9.bin" TargetMode="Internal" /><Relationship Id="rId50" Type="http://schemas.openxmlformats.org/officeDocument/2006/relationships/tags" Target="../tags/tag431.xml" /><Relationship Id="rId51" Type="http://schemas.openxmlformats.org/officeDocument/2006/relationships/image" Target="../media/image18.emf" /><Relationship Id="rId52" Type="http://schemas.openxmlformats.org/officeDocument/2006/relationships/tags" Target="../tags/tag432.xml" /><Relationship Id="rId53" Type="http://schemas.openxmlformats.org/officeDocument/2006/relationships/tags" Target="../tags/tag433.xml" /><Relationship Id="rId54" Type="http://schemas.openxmlformats.org/officeDocument/2006/relationships/tags" Target="../tags/tag434.xml" /><Relationship Id="rId55" Type="http://schemas.openxmlformats.org/officeDocument/2006/relationships/image" Target="../media/image19.emf" /><Relationship Id="rId56" Type="http://schemas.openxmlformats.org/officeDocument/2006/relationships/tags" Target="../tags/tag435.xml" /><Relationship Id="rId57" Type="http://schemas.openxmlformats.org/officeDocument/2006/relationships/tags" Target="../tags/tag436.xml" /><Relationship Id="rId58" Type="http://schemas.openxmlformats.org/officeDocument/2006/relationships/tags" Target="../tags/tag437.xml" /><Relationship Id="rId59" Type="http://schemas.openxmlformats.org/officeDocument/2006/relationships/image" Target="../media/image20.emf" /><Relationship Id="rId6" Type="http://schemas.openxmlformats.org/officeDocument/2006/relationships/image" Target="../media/image3.emf" /><Relationship Id="rId60" Type="http://schemas.openxmlformats.org/officeDocument/2006/relationships/tags" Target="../tags/tag438.xml" /><Relationship Id="rId61" Type="http://schemas.openxmlformats.org/officeDocument/2006/relationships/tags" Target="../tags/tag439.xml" /><Relationship Id="rId62" Type="http://schemas.openxmlformats.org/officeDocument/2006/relationships/tags" Target="../tags/tag440.xml" /><Relationship Id="rId63" Type="http://schemas.openxmlformats.org/officeDocument/2006/relationships/image" Target="../media/image21.emf" /><Relationship Id="rId64" Type="http://schemas.openxmlformats.org/officeDocument/2006/relationships/tags" Target="../tags/tag441.xml" /><Relationship Id="rId65" Type="http://schemas.openxmlformats.org/officeDocument/2006/relationships/tags" Target="../tags/tag442.xml" /><Relationship Id="rId66" Type="http://schemas.openxmlformats.org/officeDocument/2006/relationships/tags" Target="../tags/tag443.xml" /><Relationship Id="rId67" Type="http://schemas.openxmlformats.org/officeDocument/2006/relationships/image" Target="../media/image22.emf" /><Relationship Id="rId68" Type="http://schemas.openxmlformats.org/officeDocument/2006/relationships/tags" Target="../tags/tag444.xml" /><Relationship Id="rId69" Type="http://schemas.openxmlformats.org/officeDocument/2006/relationships/tags" Target="../tags/tag445.xml" /><Relationship Id="rId7" Type="http://schemas.openxmlformats.org/officeDocument/2006/relationships/tags" Target="../tags/tag390.xml" /><Relationship Id="rId70" Type="http://schemas.openxmlformats.org/officeDocument/2006/relationships/tags" Target="../tags/tag446.xml" /><Relationship Id="rId71" Type="http://schemas.openxmlformats.org/officeDocument/2006/relationships/tags" Target="../tags/tag447.xml" /><Relationship Id="rId72" Type="http://schemas.openxmlformats.org/officeDocument/2006/relationships/tags" Target="../tags/tag448.xml" /><Relationship Id="rId73" Type="http://schemas.openxmlformats.org/officeDocument/2006/relationships/tags" Target="../tags/tag449.xml" /><Relationship Id="rId74" Type="http://schemas.openxmlformats.org/officeDocument/2006/relationships/tags" Target="../tags/tag450.xml" /><Relationship Id="rId75" Type="http://schemas.openxmlformats.org/officeDocument/2006/relationships/tags" Target="../tags/tag451.xml" /><Relationship Id="rId76" Type="http://schemas.openxmlformats.org/officeDocument/2006/relationships/tags" Target="../tags/tag452.xml" /><Relationship Id="rId77" Type="http://schemas.openxmlformats.org/officeDocument/2006/relationships/vmlDrawing" Target="../drawings/vmlDrawing9.vml" /><Relationship Id="rId8" Type="http://schemas.openxmlformats.org/officeDocument/2006/relationships/tags" Target="../tags/tag391.xml" /><Relationship Id="rId9" Type="http://schemas.openxmlformats.org/officeDocument/2006/relationships/tags" Target="../tags/tag39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21D5F7C1-8144-9538-F9A8-AB6C1D4746A8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11936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753012">
            <a:extLst>
              <a:ext uri="{FF2B5EF4-FFF2-40B4-BE49-F238E27FC236}">
                <a16:creationId xmlns:a16="http://schemas.microsoft.com/office/drawing/2014/main" id="{9B39B71A-1B47-ED3E-81AE-BB74234F43F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5118" t="2849" r="6030" b="2243"/>
          <a:stretch>
            <a:fillRect/>
          </a:stretch>
        </p:blipFill>
        <p:spPr>
          <a:xfrm flipH="1">
            <a:off x="-1" y="0"/>
            <a:ext cx="12192003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4FDDB9-705D-0BF6-F368-ECBD631DDD1D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-2" y="3199872"/>
            <a:ext cx="6705602" cy="258056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grpSp>
        <p:nvGrpSpPr>
          <p:cNvPr id="14" name="btfpColumnIndicatorGroup2">
            <a:extLst>
              <a:ext uri="{FF2B5EF4-FFF2-40B4-BE49-F238E27FC236}">
                <a16:creationId xmlns:a16="http://schemas.microsoft.com/office/drawing/2014/main" id="{61D1B4CD-94C0-4547-44DD-73CBA1D98DB1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2" name="btfpColumnGapBlocker839319">
              <a:extLst>
                <a:ext uri="{FF2B5EF4-FFF2-40B4-BE49-F238E27FC236}">
                  <a16:creationId xmlns:a16="http://schemas.microsoft.com/office/drawing/2014/main" id="{158791C6-052D-DACC-3587-28C3E1A7559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10" name="btfpColumnGapBlocker150607">
              <a:extLst>
                <a:ext uri="{FF2B5EF4-FFF2-40B4-BE49-F238E27FC236}">
                  <a16:creationId xmlns:a16="http://schemas.microsoft.com/office/drawing/2014/main" id="{BC6E5982-69EF-20C3-B07A-A2643BCF1A7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8" name="btfpColumnIndicator255433">
              <a:extLst>
                <a:ext uri="{FF2B5EF4-FFF2-40B4-BE49-F238E27FC236}">
                  <a16:creationId xmlns:a16="http://schemas.microsoft.com/office/drawing/2014/main" id="{B6599BE4-9C5C-7E9E-87C2-A8499CCCE778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219272">
              <a:extLst>
                <a:ext uri="{FF2B5EF4-FFF2-40B4-BE49-F238E27FC236}">
                  <a16:creationId xmlns:a16="http://schemas.microsoft.com/office/drawing/2014/main" id="{43DA9274-B964-3925-EECF-F2D1FE02951B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btfpColumnIndicatorGroup1">
            <a:extLst>
              <a:ext uri="{FF2B5EF4-FFF2-40B4-BE49-F238E27FC236}">
                <a16:creationId xmlns:a16="http://schemas.microsoft.com/office/drawing/2014/main" id="{2F96DFC0-BBB6-1685-FE16-6C4991ABEDC3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1" name="btfpColumnGapBlocker622311">
              <a:extLst>
                <a:ext uri="{FF2B5EF4-FFF2-40B4-BE49-F238E27FC236}">
                  <a16:creationId xmlns:a16="http://schemas.microsoft.com/office/drawing/2014/main" id="{2273694B-FAA3-0E9C-EDC8-FFE454B1C94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9" name="btfpColumnGapBlocker671937">
              <a:extLst>
                <a:ext uri="{FF2B5EF4-FFF2-40B4-BE49-F238E27FC236}">
                  <a16:creationId xmlns:a16="http://schemas.microsoft.com/office/drawing/2014/main" id="{C4C07143-C26C-805A-8555-B9FDE02461B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7" name="btfpColumnIndicator577323">
              <a:extLst>
                <a:ext uri="{FF2B5EF4-FFF2-40B4-BE49-F238E27FC236}">
                  <a16:creationId xmlns:a16="http://schemas.microsoft.com/office/drawing/2014/main" id="{2D5BEB02-57F4-40A4-4AC5-9FD843BA6CEE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455626">
              <a:extLst>
                <a:ext uri="{FF2B5EF4-FFF2-40B4-BE49-F238E27FC236}">
                  <a16:creationId xmlns:a16="http://schemas.microsoft.com/office/drawing/2014/main" id="{21BCD83F-C1B7-D92C-31E1-617F15FB79D4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BainLogo">
            <a:extLst>
              <a:ext uri="{FF2B5EF4-FFF2-40B4-BE49-F238E27FC236}">
                <a16:creationId xmlns:a16="http://schemas.microsoft.com/office/drawing/2014/main" id="{37D41279-B9F9-FCCE-538B-54211F750844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885" y="335936"/>
            <a:ext cx="2433153" cy="304144"/>
          </a:xfrm>
          <a:prstGeom prst="rect">
            <a:avLst/>
          </a:prstGeom>
        </p:spPr>
      </p:pic>
      <p:sp>
        <p:nvSpPr>
          <p:cNvPr id="22" name="btfpBulletedList848639">
            <a:extLst>
              <a:ext uri="{FF2B5EF4-FFF2-40B4-BE49-F238E27FC236}">
                <a16:creationId xmlns:a16="http://schemas.microsoft.com/office/drawing/2014/main" id="{06331E37-8E9F-1EC5-B266-69D94C608188}"/>
              </a:ext>
            </a:extLst>
          </p:cNvPr>
          <p:cNvSpPr txBox="1"/>
          <p:nvPr>
            <p:custDataLst>
              <p:tags r:id="rId22"/>
            </p:custDataLst>
          </p:nvPr>
        </p:nvSpPr>
        <p:spPr bwMode="gray">
          <a:xfrm>
            <a:off x="439060" y="3828436"/>
            <a:ext cx="6103256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4000">
                <a:solidFill>
                  <a:schemeClr val="bg1"/>
                </a:solidFill>
              </a:rPr>
              <a:t>Deal Thesis driven approach to M&amp;A</a:t>
            </a:r>
            <a:endParaRPr lang="en-GB" sz="400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30A9AC-44B9-9D0D-D41E-75D3971E5E1E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>
            <a:off x="551543" y="3755864"/>
            <a:ext cx="81280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4"/>
    </p:custDataLst>
    <p:extLst>
      <p:ext uri="{BB962C8B-B14F-4D97-AF65-F5344CB8AC3E}">
        <p14:creationId xmlns:p14="http://schemas.microsoft.com/office/powerpoint/2010/main" val="18143837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B1D7265-A128-6472-9BB7-C6A6082B0460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25839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325497">
            <a:extLst>
              <a:ext uri="{FF2B5EF4-FFF2-40B4-BE49-F238E27FC236}">
                <a16:creationId xmlns:a16="http://schemas.microsoft.com/office/drawing/2014/main" id="{688A1B70-4F74-1067-091C-843AAE0F31D2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0763" r="1264" b="53099"/>
          <a:stretch>
            <a:fillRect/>
          </a:stretch>
        </p:blipFill>
        <p:spPr>
          <a:xfrm flipH="1">
            <a:off x="-259" y="0"/>
            <a:ext cx="12192259" cy="295303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81CB09D-260A-F5E8-0F1E-EAE7D8EBEC42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-259" y="0"/>
            <a:ext cx="12192259" cy="2953037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grpSp>
        <p:nvGrpSpPr>
          <p:cNvPr id="29" name="btfpColumnIndicatorGroup2">
            <a:extLst>
              <a:ext uri="{FF2B5EF4-FFF2-40B4-BE49-F238E27FC236}">
                <a16:creationId xmlns:a16="http://schemas.microsoft.com/office/drawing/2014/main" id="{BA262513-EA3D-50A7-1FE4-E69D8DD41BF7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7" name="btfpColumnGapBlocker918563">
              <a:extLst>
                <a:ext uri="{FF2B5EF4-FFF2-40B4-BE49-F238E27FC236}">
                  <a16:creationId xmlns:a16="http://schemas.microsoft.com/office/drawing/2014/main" id="{8E8BE09D-768D-ABB1-AE70-F05D829CEBB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25" name="btfpColumnGapBlocker279992">
              <a:extLst>
                <a:ext uri="{FF2B5EF4-FFF2-40B4-BE49-F238E27FC236}">
                  <a16:creationId xmlns:a16="http://schemas.microsoft.com/office/drawing/2014/main" id="{18AB1A76-2F65-39F8-5F10-5087D8200A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23" name="btfpColumnIndicator290670">
              <a:extLst>
                <a:ext uri="{FF2B5EF4-FFF2-40B4-BE49-F238E27FC236}">
                  <a16:creationId xmlns:a16="http://schemas.microsoft.com/office/drawing/2014/main" id="{B03E043F-9965-D359-49E6-F923F9CFE26F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btfpColumnIndicator637587">
              <a:extLst>
                <a:ext uri="{FF2B5EF4-FFF2-40B4-BE49-F238E27FC236}">
                  <a16:creationId xmlns:a16="http://schemas.microsoft.com/office/drawing/2014/main" id="{AFA12AF8-B179-F305-703F-3226D18B150C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btfpColumnIndicatorGroup1">
            <a:extLst>
              <a:ext uri="{FF2B5EF4-FFF2-40B4-BE49-F238E27FC236}">
                <a16:creationId xmlns:a16="http://schemas.microsoft.com/office/drawing/2014/main" id="{32B5073B-7C69-190C-2C43-BA1F750B124B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6" name="btfpColumnGapBlocker743276">
              <a:extLst>
                <a:ext uri="{FF2B5EF4-FFF2-40B4-BE49-F238E27FC236}">
                  <a16:creationId xmlns:a16="http://schemas.microsoft.com/office/drawing/2014/main" id="{68DD4541-CC71-7D25-107C-FD24547C4EA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24" name="btfpColumnGapBlocker656548">
              <a:extLst>
                <a:ext uri="{FF2B5EF4-FFF2-40B4-BE49-F238E27FC236}">
                  <a16:creationId xmlns:a16="http://schemas.microsoft.com/office/drawing/2014/main" id="{CA981A52-66DC-643B-5F82-C7DF375E609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22" name="btfpColumnIndicator932402">
              <a:extLst>
                <a:ext uri="{FF2B5EF4-FFF2-40B4-BE49-F238E27FC236}">
                  <a16:creationId xmlns:a16="http://schemas.microsoft.com/office/drawing/2014/main" id="{9000F9E0-B048-3212-40E6-1B9FF8930AD8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btfpColumnIndicator835023">
              <a:extLst>
                <a:ext uri="{FF2B5EF4-FFF2-40B4-BE49-F238E27FC236}">
                  <a16:creationId xmlns:a16="http://schemas.microsoft.com/office/drawing/2014/main" id="{E4CD20B4-53F4-0038-8843-E056E9F72AE1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1801E3-9948-E5B9-E4B7-16B3D1C80AD2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341164" y="253267"/>
            <a:ext cx="5694435" cy="89641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3200">
                <a:solidFill>
                  <a:schemeClr val="bg1"/>
                </a:solidFill>
              </a:rPr>
              <a:t>Typical pitfalls in the process without a robust deal thesis</a:t>
            </a:r>
          </a:p>
        </p:txBody>
      </p:sp>
      <p:sp>
        <p:nvSpPr>
          <p:cNvPr id="19" name="btfpBulletedList522616">
            <a:extLst>
              <a:ext uri="{FF2B5EF4-FFF2-40B4-BE49-F238E27FC236}">
                <a16:creationId xmlns:a16="http://schemas.microsoft.com/office/drawing/2014/main" id="{21D7A067-79E5-A3B0-F374-E925DAE8E19B}"/>
              </a:ext>
            </a:extLst>
          </p:cNvPr>
          <p:cNvSpPr txBox="1"/>
          <p:nvPr>
            <p:custDataLst>
              <p:tags r:id="rId21"/>
            </p:custDataLst>
          </p:nvPr>
        </p:nvSpPr>
        <p:spPr bwMode="gray">
          <a:xfrm>
            <a:off x="341164" y="3079670"/>
            <a:ext cx="2783718" cy="3273573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1800"/>
              <a:t>Deal team generates deals that do not necessarily reinforce existing businesses and strategy</a:t>
            </a:r>
          </a:p>
          <a:p>
            <a:pPr>
              <a:spcBef>
                <a:spcPts val="600"/>
              </a:spcBef>
            </a:pPr>
            <a:r>
              <a:rPr lang="en-GB" sz="1800"/>
              <a:t>Business units drive the deal pipeline</a:t>
            </a:r>
          </a:p>
        </p:txBody>
      </p:sp>
      <p:sp>
        <p:nvSpPr>
          <p:cNvPr id="31" name="btfpBulletedList522616">
            <a:extLst>
              <a:ext uri="{FF2B5EF4-FFF2-40B4-BE49-F238E27FC236}">
                <a16:creationId xmlns:a16="http://schemas.microsoft.com/office/drawing/2014/main" id="{C15D336E-5A7B-6E94-27FF-E03FA07A5A61}"/>
              </a:ext>
            </a:extLst>
          </p:cNvPr>
          <p:cNvSpPr txBox="1"/>
          <p:nvPr>
            <p:custDataLst>
              <p:tags r:id="rId22"/>
            </p:custDataLst>
          </p:nvPr>
        </p:nvSpPr>
        <p:spPr bwMode="gray">
          <a:xfrm>
            <a:off x="6162601" y="3079670"/>
            <a:ext cx="2783718" cy="3273573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1800"/>
              <a:t>Focus on the wrong issues or non-critical issues (functional compliance vs value drivers and underlying assumptions)</a:t>
            </a:r>
          </a:p>
          <a:p>
            <a:pPr>
              <a:spcBef>
                <a:spcPts val="600"/>
              </a:spcBef>
            </a:pPr>
            <a:r>
              <a:rPr lang="en-GB" sz="1800"/>
              <a:t>Insufficient focus on people risks, integration risks, or “soft” revenue synergies</a:t>
            </a:r>
          </a:p>
          <a:p>
            <a:endParaRPr lang="en-GB" sz="1800"/>
          </a:p>
        </p:txBody>
      </p:sp>
      <p:sp>
        <p:nvSpPr>
          <p:cNvPr id="32" name="btfpBulletedList522616">
            <a:extLst>
              <a:ext uri="{FF2B5EF4-FFF2-40B4-BE49-F238E27FC236}">
                <a16:creationId xmlns:a16="http://schemas.microsoft.com/office/drawing/2014/main" id="{4C91E8EB-626D-39C8-A8A6-45F7CE2435E3}"/>
              </a:ext>
            </a:extLst>
          </p:cNvPr>
          <p:cNvSpPr txBox="1"/>
          <p:nvPr>
            <p:custDataLst>
              <p:tags r:id="rId23"/>
            </p:custDataLst>
          </p:nvPr>
        </p:nvSpPr>
        <p:spPr bwMode="gray">
          <a:xfrm>
            <a:off x="9073318" y="3079670"/>
            <a:ext cx="2783718" cy="3273573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1800"/>
              <a:t>Integrate every deal the same way – “whatever worked the last time”</a:t>
            </a:r>
          </a:p>
          <a:p>
            <a:pPr>
              <a:spcBef>
                <a:spcPts val="600"/>
              </a:spcBef>
            </a:pPr>
            <a:r>
              <a:rPr lang="en-GB" sz="1800"/>
              <a:t>Focus effort equally rather than on the 4 or 5 things that drive value and risk</a:t>
            </a:r>
          </a:p>
          <a:p>
            <a:pPr>
              <a:spcBef>
                <a:spcPts val="600"/>
              </a:spcBef>
            </a:pPr>
            <a:r>
              <a:rPr lang="en-GB" sz="1800"/>
              <a:t>Integrate the wrong things with the wrong combined operating model and “ways of doing business” </a:t>
            </a:r>
          </a:p>
        </p:txBody>
      </p:sp>
      <p:sp>
        <p:nvSpPr>
          <p:cNvPr id="33" name="btfpBulletedList522616">
            <a:extLst>
              <a:ext uri="{FF2B5EF4-FFF2-40B4-BE49-F238E27FC236}">
                <a16:creationId xmlns:a16="http://schemas.microsoft.com/office/drawing/2014/main" id="{66C261E1-A7A0-DD97-DFA7-377A6CEDBDD8}"/>
              </a:ext>
            </a:extLst>
          </p:cNvPr>
          <p:cNvSpPr txBox="1"/>
          <p:nvPr>
            <p:custDataLst>
              <p:tags r:id="rId24"/>
            </p:custDataLst>
          </p:nvPr>
        </p:nvSpPr>
        <p:spPr bwMode="gray">
          <a:xfrm>
            <a:off x="3251883" y="3079670"/>
            <a:ext cx="2783718" cy="3273573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1800"/>
              <a:t>No long term deal pipeline and outreach.</a:t>
            </a:r>
          </a:p>
          <a:p>
            <a:pPr>
              <a:spcBef>
                <a:spcPts val="600"/>
              </a:spcBef>
            </a:pPr>
            <a:r>
              <a:rPr lang="en-GB" sz="1800"/>
              <a:t>Early deal conversations not grounded in deal thesis and key requirements </a:t>
            </a:r>
          </a:p>
          <a:p>
            <a:pPr>
              <a:spcBef>
                <a:spcPts val="600"/>
              </a:spcBef>
            </a:pPr>
            <a:r>
              <a:rPr lang="en-GB" sz="1800"/>
              <a:t>Weak filters to screen out unattractive candidates early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25AB13-E48B-EF1E-30D1-C3578D1352E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341164" y="1730167"/>
            <a:ext cx="11515871" cy="867573"/>
            <a:chOff x="341164" y="1730167"/>
            <a:chExt cx="11515871" cy="867573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124797DE-56FC-23D6-4302-FE9C3576025D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1164" y="1730167"/>
              <a:ext cx="2783718" cy="643150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lIns="43122" tIns="43122" rIns="43122" bIns="43122" anchor="b"/>
            <a:lstStyle/>
            <a:p>
              <a:pPr marL="0" indent="0">
                <a:buNone/>
              </a:pPr>
              <a:r>
                <a:rPr lang="en-GB" sz="2400">
                  <a:solidFill>
                    <a:schemeClr val="bg1"/>
                  </a:solidFill>
                </a:rPr>
                <a:t>Growth &amp; M&amp;A strategy</a:t>
              </a:r>
              <a:endParaRPr lang="en-GB" sz="2400">
                <a:solidFill>
                  <a:schemeClr val="bg1"/>
                </a:solidFill>
              </a:endParaRPr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A8A14272-7E18-1991-92B0-EAF722A0F9B0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73317" y="1730167"/>
              <a:ext cx="2783718" cy="643150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lIns="43122" tIns="43122" rIns="43122" bIns="43122" anchor="b"/>
            <a:lstStyle/>
            <a:p>
              <a:pPr marL="0" indent="0">
                <a:buNone/>
              </a:pPr>
              <a:r>
                <a:rPr lang="en-GB" sz="2400">
                  <a:solidFill>
                    <a:schemeClr val="bg1"/>
                  </a:solidFill>
                </a:rPr>
                <a:t>Merger </a:t>
              </a:r>
              <a:br>
                <a:rPr lang="en-GB" sz="2400">
                  <a:solidFill>
                    <a:schemeClr val="bg1"/>
                  </a:solidFill>
                </a:rPr>
              </a:br>
              <a:r>
                <a:rPr lang="en-GB" sz="2400">
                  <a:solidFill>
                    <a:schemeClr val="bg1"/>
                  </a:solidFill>
                </a:rPr>
                <a:t>Integration</a:t>
              </a:r>
              <a:endParaRPr lang="en-GB" sz="2400">
                <a:solidFill>
                  <a:schemeClr val="bg1"/>
                </a:solidFill>
              </a:endParaRPr>
            </a:p>
          </p:txBody>
        </p:sp>
        <p:sp>
          <p:nvSpPr>
            <p:cNvPr id="15" name="AutoShape 10">
              <a:extLst>
                <a:ext uri="{FF2B5EF4-FFF2-40B4-BE49-F238E27FC236}">
                  <a16:creationId xmlns:a16="http://schemas.microsoft.com/office/drawing/2014/main" id="{5A07BD40-A78A-501C-4535-C87BDAAC4386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62599" y="1730167"/>
              <a:ext cx="2783718" cy="643150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lIns="43122" tIns="43122" rIns="43122" bIns="43122" anchor="b"/>
            <a:lstStyle/>
            <a:p>
              <a:pPr marL="0" indent="0">
                <a:buNone/>
              </a:pPr>
              <a:r>
                <a:rPr lang="en-GB" sz="2400">
                  <a:solidFill>
                    <a:schemeClr val="bg1"/>
                  </a:solidFill>
                </a:rPr>
                <a:t>Due </a:t>
              </a:r>
              <a:br>
                <a:rPr lang="en-GB" sz="2400">
                  <a:solidFill>
                    <a:schemeClr val="bg1"/>
                  </a:solidFill>
                </a:rPr>
              </a:br>
              <a:r>
                <a:rPr lang="en-GB" sz="2400">
                  <a:solidFill>
                    <a:schemeClr val="bg1"/>
                  </a:solidFill>
                </a:rPr>
                <a:t>Diligence</a:t>
              </a:r>
              <a:endParaRPr lang="en-GB" sz="2400">
                <a:solidFill>
                  <a:schemeClr val="bg1"/>
                </a:solidFill>
              </a:endParaRPr>
            </a:p>
          </p:txBody>
        </p:sp>
        <p:sp>
          <p:nvSpPr>
            <p:cNvPr id="17" name="AutoShape 12">
              <a:extLst>
                <a:ext uri="{FF2B5EF4-FFF2-40B4-BE49-F238E27FC236}">
                  <a16:creationId xmlns:a16="http://schemas.microsoft.com/office/drawing/2014/main" id="{B0C97EAE-34BE-3CE7-6B95-FF040CF2F696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51881" y="1730167"/>
              <a:ext cx="2783718" cy="643150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lIns="43122" tIns="43122" rIns="43122" bIns="43122" anchor="b"/>
            <a:lstStyle/>
            <a:p>
              <a:pPr marL="0" indent="0">
                <a:buNone/>
              </a:pPr>
              <a:r>
                <a:rPr lang="en-GB" sz="2400">
                  <a:solidFill>
                    <a:schemeClr val="bg1"/>
                  </a:solidFill>
                </a:rPr>
                <a:t>Sourcing &amp; screening</a:t>
              </a:r>
              <a:endParaRPr lang="en-GB" sz="2400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5CE52C-4018-F972-5810-4F0FA996F9E6}"/>
                </a:ext>
              </a:extLst>
            </p:cNvPr>
            <p:cNvCxnSpPr/>
            <p:nvPr>
              <p:custDataLst>
                <p:tags r:id="rId30"/>
              </p:custDataLst>
            </p:nvPr>
          </p:nvCxnSpPr>
          <p:spPr bwMode="gray">
            <a:xfrm>
              <a:off x="341164" y="2499950"/>
              <a:ext cx="11515871" cy="0"/>
            </a:xfrm>
            <a:prstGeom prst="line">
              <a:avLst/>
            </a:prstGeom>
            <a:ln w="38100" cap="flat">
              <a:solidFill>
                <a:schemeClr val="bg1"/>
              </a:solidFill>
              <a:miter lim="800000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A4136B5-59DE-7E35-8139-D263AF925C2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gray">
            <a:xfrm>
              <a:off x="431800" y="2402160"/>
              <a:ext cx="195580" cy="195580"/>
            </a:xfrm>
            <a:prstGeom prst="ellipse">
              <a:avLst/>
            </a:prstGeom>
            <a:gradFill flip="none" rotWithShape="1">
              <a:gsLst>
                <a:gs pos="0">
                  <a:srgbClr val="CC0000">
                    <a:lumMod val="100000"/>
                  </a:srgbClr>
                </a:gs>
                <a:gs pos="60000">
                  <a:srgbClr val="890B58">
                    <a:lumMod val="100000"/>
                  </a:srgbClr>
                </a:gs>
                <a:gs pos="100000">
                  <a:srgbClr val="890B58">
                    <a:lumMod val="100000"/>
                  </a:srgbClr>
                </a:gs>
              </a:gsLst>
              <a:lin ang="0" scaled="1"/>
            </a:gra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C8CECD8-167D-86DF-E900-5D0596C599C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gray">
            <a:xfrm>
              <a:off x="3251881" y="2402160"/>
              <a:ext cx="195580" cy="195580"/>
            </a:xfrm>
            <a:prstGeom prst="ellipse">
              <a:avLst/>
            </a:prstGeom>
            <a:gradFill flip="none" rotWithShape="1">
              <a:gsLst>
                <a:gs pos="0">
                  <a:srgbClr val="CC0000">
                    <a:lumMod val="100000"/>
                  </a:srgbClr>
                </a:gs>
                <a:gs pos="60000">
                  <a:srgbClr val="890B58">
                    <a:lumMod val="100000"/>
                  </a:srgbClr>
                </a:gs>
                <a:gs pos="100000">
                  <a:srgbClr val="890B58">
                    <a:lumMod val="100000"/>
                  </a:srgbClr>
                </a:gs>
              </a:gsLst>
              <a:lin ang="0" scaled="1"/>
            </a:gra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C4A823-D195-48F9-A68B-0E6CE1BE28B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gray">
            <a:xfrm>
              <a:off x="6162599" y="2402160"/>
              <a:ext cx="195580" cy="195580"/>
            </a:xfrm>
            <a:prstGeom prst="ellipse">
              <a:avLst/>
            </a:prstGeom>
            <a:gradFill flip="none" rotWithShape="1">
              <a:gsLst>
                <a:gs pos="0">
                  <a:srgbClr val="CC0000">
                    <a:lumMod val="100000"/>
                  </a:srgbClr>
                </a:gs>
                <a:gs pos="60000">
                  <a:srgbClr val="890B58">
                    <a:lumMod val="100000"/>
                  </a:srgbClr>
                </a:gs>
                <a:gs pos="100000">
                  <a:srgbClr val="890B58">
                    <a:lumMod val="100000"/>
                  </a:srgbClr>
                </a:gs>
              </a:gsLst>
              <a:lin ang="0" scaled="1"/>
            </a:gra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689217-B26F-61F6-9DEE-86FD652ED6A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gray">
            <a:xfrm>
              <a:off x="9073317" y="2402160"/>
              <a:ext cx="195580" cy="195580"/>
            </a:xfrm>
            <a:prstGeom prst="ellipse">
              <a:avLst/>
            </a:prstGeom>
            <a:gradFill flip="none" rotWithShape="1">
              <a:gsLst>
                <a:gs pos="0">
                  <a:srgbClr val="CC0000">
                    <a:lumMod val="100000"/>
                  </a:srgbClr>
                </a:gs>
                <a:gs pos="60000">
                  <a:srgbClr val="890B58">
                    <a:lumMod val="100000"/>
                  </a:srgbClr>
                </a:gs>
                <a:gs pos="100000">
                  <a:srgbClr val="890B58">
                    <a:lumMod val="100000"/>
                  </a:srgbClr>
                </a:gs>
              </a:gsLst>
              <a:lin ang="0" scaled="1"/>
            </a:grad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</p:grpSp>
    </p:spTree>
    <p:custDataLst>
      <p:tags r:id="rId35"/>
    </p:custDataLst>
    <p:extLst>
      <p:ext uri="{BB962C8B-B14F-4D97-AF65-F5344CB8AC3E}">
        <p14:creationId xmlns:p14="http://schemas.microsoft.com/office/powerpoint/2010/main" val="261637795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FDBD1211-EF5F-1C4E-C76B-711C26F275B7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0868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Rectangle 1046">
            <a:extLst>
              <a:ext uri="{FF2B5EF4-FFF2-40B4-BE49-F238E27FC236}">
                <a16:creationId xmlns:a16="http://schemas.microsoft.com/office/drawing/2014/main" id="{5C768794-88E9-64F7-E17B-CA0230DFDA51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0" y="2635421"/>
            <a:ext cx="2330810" cy="3924276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grpSp>
        <p:nvGrpSpPr>
          <p:cNvPr id="12" name="btfpColumnIndicatorGroup2">
            <a:extLst>
              <a:ext uri="{FF2B5EF4-FFF2-40B4-BE49-F238E27FC236}">
                <a16:creationId xmlns:a16="http://schemas.microsoft.com/office/drawing/2014/main" id="{5A0CF559-BE20-AAC9-8790-184113EBF4F2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0" name="btfpColumnGapBlocker813340">
              <a:extLst>
                <a:ext uri="{FF2B5EF4-FFF2-40B4-BE49-F238E27FC236}">
                  <a16:creationId xmlns:a16="http://schemas.microsoft.com/office/drawing/2014/main" id="{506F7C4A-9E15-7F3B-36B8-755C0ECFFD6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8" name="btfpColumnGapBlocker463926">
              <a:extLst>
                <a:ext uri="{FF2B5EF4-FFF2-40B4-BE49-F238E27FC236}">
                  <a16:creationId xmlns:a16="http://schemas.microsoft.com/office/drawing/2014/main" id="{44C7B520-9DCC-9AA1-E459-B979CF3B91B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6" name="btfpColumnIndicator406136">
              <a:extLst>
                <a:ext uri="{FF2B5EF4-FFF2-40B4-BE49-F238E27FC236}">
                  <a16:creationId xmlns:a16="http://schemas.microsoft.com/office/drawing/2014/main" id="{327AD2E3-123D-5A62-EDB1-420A36E893A6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814155">
              <a:extLst>
                <a:ext uri="{FF2B5EF4-FFF2-40B4-BE49-F238E27FC236}">
                  <a16:creationId xmlns:a16="http://schemas.microsoft.com/office/drawing/2014/main" id="{AB058C6D-6C5B-6B01-B106-4932EC804E6D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IndicatorGroup1">
            <a:extLst>
              <a:ext uri="{FF2B5EF4-FFF2-40B4-BE49-F238E27FC236}">
                <a16:creationId xmlns:a16="http://schemas.microsoft.com/office/drawing/2014/main" id="{2843AA9F-09CC-46E5-8CE9-08997A49129D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9" name="btfpColumnGapBlocker103672">
              <a:extLst>
                <a:ext uri="{FF2B5EF4-FFF2-40B4-BE49-F238E27FC236}">
                  <a16:creationId xmlns:a16="http://schemas.microsoft.com/office/drawing/2014/main" id="{A216D928-A108-09B7-8C8A-E3F667F7378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568060">
              <a:extLst>
                <a:ext uri="{FF2B5EF4-FFF2-40B4-BE49-F238E27FC236}">
                  <a16:creationId xmlns:a16="http://schemas.microsoft.com/office/drawing/2014/main" id="{02D7FB35-19BD-8233-F4A4-DD14DDC091B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558932">
              <a:extLst>
                <a:ext uri="{FF2B5EF4-FFF2-40B4-BE49-F238E27FC236}">
                  <a16:creationId xmlns:a16="http://schemas.microsoft.com/office/drawing/2014/main" id="{CCA07C8B-262D-ED7A-A6C0-3F6A69E30E55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375818">
              <a:extLst>
                <a:ext uri="{FF2B5EF4-FFF2-40B4-BE49-F238E27FC236}">
                  <a16:creationId xmlns:a16="http://schemas.microsoft.com/office/drawing/2014/main" id="{6F043892-AB35-58DB-A701-ABC85173C1ED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6807974E-54FC-A1BA-B04E-E54D5982CF14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1163" y="3420276"/>
            <a:ext cx="1989658" cy="784855"/>
          </a:xfrm>
          <a:prstGeom prst="rect">
            <a:avLst/>
          </a:prstGeom>
          <a:solidFill>
            <a:srgbClr val="000000"/>
          </a:solidFill>
          <a:ln w="19050" algn="ctr">
            <a:noFill/>
            <a:miter lim="800000"/>
          </a:ln>
        </p:spPr>
        <p:txBody>
          <a:bodyPr wrap="none" lIns="41437" tIns="41437" rIns="41437" bIns="41437" anchor="ctr"/>
          <a:lstStyle/>
          <a:p>
            <a:pPr marL="0" indent="0">
              <a:spcBef>
                <a:spcPts val="900"/>
              </a:spcBef>
              <a:buNone/>
            </a:pPr>
            <a: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  <a:t>Organization</a:t>
            </a:r>
            <a:b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  <a:t>structure</a:t>
            </a:r>
            <a:endParaRPr lang="en-GB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98CCCA-9BB9-D599-2549-754B8D848786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1163" y="2635421"/>
            <a:ext cx="1989658" cy="784855"/>
          </a:xfrm>
          <a:prstGeom prst="rect">
            <a:avLst/>
          </a:prstGeom>
          <a:solidFill>
            <a:srgbClr val="000000"/>
          </a:solidFill>
          <a:ln w="19050" algn="ctr">
            <a:noFill/>
            <a:miter lim="800000"/>
          </a:ln>
        </p:spPr>
        <p:txBody>
          <a:bodyPr wrap="none" lIns="41437" tIns="41437" rIns="41437" bIns="41437" anchor="ctr"/>
          <a:lstStyle/>
          <a:p>
            <a:pPr marL="0" indent="0">
              <a:spcBef>
                <a:spcPts val="900"/>
              </a:spcBef>
              <a:buNone/>
            </a:pPr>
            <a: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  <a:t>Degree of </a:t>
            </a:r>
            <a:b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  <a:t>integration</a:t>
            </a:r>
            <a:endParaRPr lang="en-GB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FD9B5171-6090-D2D4-4775-0BA22028F477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1163" y="4205131"/>
            <a:ext cx="1989658" cy="784855"/>
          </a:xfrm>
          <a:prstGeom prst="rect">
            <a:avLst/>
          </a:prstGeom>
          <a:solidFill>
            <a:srgbClr val="000000"/>
          </a:solidFill>
          <a:ln w="19050" algn="ctr">
            <a:noFill/>
            <a:miter lim="800000"/>
          </a:ln>
        </p:spPr>
        <p:txBody>
          <a:bodyPr wrap="none" lIns="41437" tIns="41437" rIns="41437" bIns="41437" anchor="ctr"/>
          <a:lstStyle/>
          <a:p>
            <a:pPr marL="0" indent="0">
              <a:spcBef>
                <a:spcPts val="900"/>
              </a:spcBef>
              <a:buNone/>
            </a:pPr>
            <a: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  <a:t>Executive</a:t>
            </a:r>
            <a:b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  <a:t>selection</a:t>
            </a:r>
            <a:endParaRPr lang="en-GB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BBC2B5D-A7E5-6A0B-7CD8-C8A42D9214B0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1163" y="4989986"/>
            <a:ext cx="1989658" cy="784855"/>
          </a:xfrm>
          <a:prstGeom prst="rect">
            <a:avLst/>
          </a:prstGeom>
          <a:solidFill>
            <a:srgbClr val="000000"/>
          </a:solidFill>
          <a:ln w="19050" algn="ctr">
            <a:noFill/>
            <a:miter lim="800000"/>
          </a:ln>
        </p:spPr>
        <p:txBody>
          <a:bodyPr wrap="none" lIns="41437" tIns="41437" rIns="41437" bIns="41437" anchor="ctr"/>
          <a:lstStyle/>
          <a:p>
            <a:pPr marL="0" indent="0">
              <a:spcBef>
                <a:spcPts val="900"/>
              </a:spcBef>
              <a:buNone/>
            </a:pPr>
            <a: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  <a:t>Talent</a:t>
            </a:r>
            <a:b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  <a:t>retention</a:t>
            </a:r>
            <a:endParaRPr lang="en-GB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109AB2EC-8486-0BE5-3A55-F8FEC985A51A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1163" y="5774841"/>
            <a:ext cx="1989658" cy="784855"/>
          </a:xfrm>
          <a:prstGeom prst="rect">
            <a:avLst/>
          </a:prstGeom>
          <a:solidFill>
            <a:srgbClr val="000000"/>
          </a:solidFill>
          <a:ln w="19050" algn="ctr">
            <a:noFill/>
            <a:miter lim="800000"/>
          </a:ln>
        </p:spPr>
        <p:txBody>
          <a:bodyPr wrap="none" lIns="41437" tIns="41437" rIns="41437" bIns="41437" anchor="ctr"/>
          <a:lstStyle/>
          <a:p>
            <a:pPr marL="0" indent="0">
              <a:spcBef>
                <a:spcPts val="900"/>
              </a:spcBef>
              <a:buNone/>
            </a:pPr>
            <a: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  <a:t>Cultural</a:t>
            </a:r>
            <a:b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b="1">
                <a:solidFill>
                  <a:srgbClr val="FFFFFF"/>
                </a:solidFill>
                <a:cs typeface="Arial" panose="020b0604020202020204" pitchFamily="34" charset="0"/>
              </a:rPr>
              <a:t>integration</a:t>
            </a:r>
            <a:endParaRPr lang="en-GB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btfpBulletedList643533">
            <a:extLst>
              <a:ext uri="{FF2B5EF4-FFF2-40B4-BE49-F238E27FC236}">
                <a16:creationId xmlns:a16="http://schemas.microsoft.com/office/drawing/2014/main" id="{FB75E3E7-66BD-5CDF-234F-147D2B191192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94159" y="2635421"/>
            <a:ext cx="3002819" cy="299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noAutofit/>
          </a:bodyPr>
          <a:lstStyle/>
          <a:p>
            <a:pPr marL="0" indent="0" defTabSz="868592">
              <a:buClr>
                <a:schemeClr val="tx1"/>
              </a:buClr>
              <a:buSzTx/>
              <a:buNone/>
            </a:pPr>
            <a:r>
              <a:rPr lang="en-GB" b="1">
                <a:cs typeface="Arial" panose="020b0604020202020204" pitchFamily="34" charset="0"/>
              </a:rPr>
              <a:t>Integrate comprehensively</a:t>
            </a:r>
            <a:endParaRPr lang="en-GB" b="1">
              <a:cs typeface="Arial" panose="020b0604020202020204" pitchFamily="34" charset="0"/>
            </a:endParaRPr>
          </a:p>
        </p:txBody>
      </p:sp>
      <p:sp>
        <p:nvSpPr>
          <p:cNvPr id="26" name="btfpBulletedList994865">
            <a:extLst>
              <a:ext uri="{FF2B5EF4-FFF2-40B4-BE49-F238E27FC236}">
                <a16:creationId xmlns:a16="http://schemas.microsoft.com/office/drawing/2014/main" id="{3C27F536-9590-4BA2-DB0C-4DDDED15E012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389594" y="2635421"/>
            <a:ext cx="3461241" cy="5145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noAutofit/>
          </a:bodyPr>
          <a:lstStyle/>
          <a:p>
            <a:pPr marL="0" indent="0" defTabSz="868592">
              <a:buClr>
                <a:schemeClr val="tx1"/>
              </a:buClr>
              <a:buSzTx/>
              <a:buNone/>
            </a:pPr>
            <a:r>
              <a:rPr lang="en-GB" b="1">
                <a:cs typeface="Arial" panose="020b0604020202020204" pitchFamily="34" charset="0"/>
              </a:rPr>
              <a:t>Integrate selectively </a:t>
            </a:r>
            <a:r>
              <a:rPr lang="en-GB">
                <a:cs typeface="Arial" panose="020b0604020202020204" pitchFamily="34" charset="0"/>
              </a:rPr>
              <a:t>(or use as portfolio play); cross-fertilize strengths</a:t>
            </a:r>
            <a:endParaRPr lang="en-GB">
              <a:cs typeface="Arial" panose="020b0604020202020204" pitchFamily="34" charset="0"/>
            </a:endParaRPr>
          </a:p>
        </p:txBody>
      </p:sp>
      <p:sp>
        <p:nvSpPr>
          <p:cNvPr id="27" name="btfpBulletedList496275">
            <a:extLst>
              <a:ext uri="{FF2B5EF4-FFF2-40B4-BE49-F238E27FC236}">
                <a16:creationId xmlns:a16="http://schemas.microsoft.com/office/drawing/2014/main" id="{0C94C1E1-697D-67E3-10F6-011523D8E48B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94159" y="3420276"/>
            <a:ext cx="3002819" cy="299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noAutofit/>
          </a:bodyPr>
          <a:lstStyle/>
          <a:p>
            <a:pPr marL="0" indent="0" defTabSz="868592">
              <a:buClr>
                <a:schemeClr val="tx1"/>
              </a:buClr>
              <a:buSzTx/>
              <a:buNone/>
            </a:pPr>
            <a:r>
              <a:rPr lang="en-GB" b="1">
                <a:cs typeface="Arial" panose="020b0604020202020204" pitchFamily="34" charset="0"/>
              </a:rPr>
              <a:t>Blend</a:t>
            </a:r>
            <a:r>
              <a:rPr lang="en-GB">
                <a:cs typeface="Arial" panose="020b0604020202020204" pitchFamily="34" charset="0"/>
              </a:rPr>
              <a:t> structures</a:t>
            </a:r>
            <a:endParaRPr lang="en-GB">
              <a:cs typeface="Arial" panose="020b0604020202020204" pitchFamily="34" charset="0"/>
            </a:endParaRPr>
          </a:p>
        </p:txBody>
      </p:sp>
      <p:sp>
        <p:nvSpPr>
          <p:cNvPr id="28" name="btfpBulletedList417790">
            <a:extLst>
              <a:ext uri="{FF2B5EF4-FFF2-40B4-BE49-F238E27FC236}">
                <a16:creationId xmlns:a16="http://schemas.microsoft.com/office/drawing/2014/main" id="{78306A13-87A5-B241-B4AF-F5D5E38476C6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389594" y="3420276"/>
            <a:ext cx="3461241" cy="7300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noAutofit/>
          </a:bodyPr>
          <a:lstStyle/>
          <a:p>
            <a:pPr marL="0" indent="0" defTabSz="868592">
              <a:buClr>
                <a:schemeClr val="tx1"/>
              </a:buClr>
              <a:buSzTx/>
              <a:buNone/>
            </a:pPr>
            <a:r>
              <a:rPr lang="en-GB" b="1">
                <a:cs typeface="Arial" panose="020b0604020202020204" pitchFamily="34" charset="0"/>
              </a:rPr>
              <a:t>Keep organizations separate</a:t>
            </a:r>
            <a:r>
              <a:rPr lang="en-GB">
                <a:cs typeface="Arial" panose="020b0604020202020204" pitchFamily="34" charset="0"/>
              </a:rPr>
              <a:t>, blend in selective areas; define role of center &amp; functional superstructure</a:t>
            </a:r>
            <a:endParaRPr lang="en-GB">
              <a:cs typeface="Arial" panose="020b0604020202020204" pitchFamily="34" charset="0"/>
            </a:endParaRPr>
          </a:p>
        </p:txBody>
      </p:sp>
      <p:sp>
        <p:nvSpPr>
          <p:cNvPr id="29" name="btfpBulletedList819199">
            <a:extLst>
              <a:ext uri="{FF2B5EF4-FFF2-40B4-BE49-F238E27FC236}">
                <a16:creationId xmlns:a16="http://schemas.microsoft.com/office/drawing/2014/main" id="{EA0CFB0B-307C-51A4-3428-1566047AA17D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94159" y="4205131"/>
            <a:ext cx="3979509" cy="7122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noAutofit/>
          </a:bodyPr>
          <a:lstStyle/>
          <a:p>
            <a:pPr marL="0" indent="0" defTabSz="868592">
              <a:buClr>
                <a:schemeClr val="tx1"/>
              </a:buClr>
              <a:buSzTx/>
              <a:buNone/>
            </a:pPr>
            <a:r>
              <a:rPr lang="en-GB">
                <a:cs typeface="Arial" panose="020b0604020202020204" pitchFamily="34" charset="0"/>
              </a:rPr>
              <a:t>Select a </a:t>
            </a:r>
            <a:r>
              <a:rPr lang="en-GB" b="1">
                <a:cs typeface="Arial" panose="020b0604020202020204" pitchFamily="34" charset="0"/>
              </a:rPr>
              <a:t>small proportion</a:t>
            </a:r>
            <a:r>
              <a:rPr lang="en-GB">
                <a:cs typeface="Arial" panose="020b0604020202020204" pitchFamily="34" charset="0"/>
              </a:rPr>
              <a:t> of the target’s executives - select more if target is larger or better performing</a:t>
            </a:r>
          </a:p>
        </p:txBody>
      </p:sp>
      <p:sp>
        <p:nvSpPr>
          <p:cNvPr id="30" name="btfpBulletedList740714">
            <a:extLst>
              <a:ext uri="{FF2B5EF4-FFF2-40B4-BE49-F238E27FC236}">
                <a16:creationId xmlns:a16="http://schemas.microsoft.com/office/drawing/2014/main" id="{5978DE86-EE4E-F38E-D1DB-C2E92E00A153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389594" y="4293736"/>
            <a:ext cx="3461241" cy="299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noAutofit/>
          </a:bodyPr>
          <a:lstStyle/>
          <a:p>
            <a:pPr marL="0" indent="0" defTabSz="868592">
              <a:buClr>
                <a:schemeClr val="tx1"/>
              </a:buClr>
              <a:buSzTx/>
              <a:buNone/>
            </a:pPr>
            <a:r>
              <a:rPr lang="en-GB">
                <a:cs typeface="Arial" panose="020b0604020202020204" pitchFamily="34" charset="0"/>
              </a:rPr>
              <a:t>Retain a </a:t>
            </a:r>
            <a:r>
              <a:rPr lang="en-GB" b="1">
                <a:cs typeface="Arial" panose="020b0604020202020204" pitchFamily="34" charset="0"/>
              </a:rPr>
              <a:t>high proportion </a:t>
            </a:r>
            <a:r>
              <a:rPr lang="en-GB">
                <a:cs typeface="Arial" panose="020b0604020202020204" pitchFamily="34" charset="0"/>
              </a:rPr>
              <a:t>of the target’s executives</a:t>
            </a:r>
            <a:endParaRPr lang="en-GB">
              <a:cs typeface="Arial" panose="020b0604020202020204" pitchFamily="34" charset="0"/>
            </a:endParaRPr>
          </a:p>
        </p:txBody>
      </p:sp>
      <p:sp>
        <p:nvSpPr>
          <p:cNvPr id="31" name="btfpBulletedList242124">
            <a:extLst>
              <a:ext uri="{FF2B5EF4-FFF2-40B4-BE49-F238E27FC236}">
                <a16:creationId xmlns:a16="http://schemas.microsoft.com/office/drawing/2014/main" id="{A68A3CD6-7495-4CAA-6AB6-72C7E6ED3A02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94158" y="5774841"/>
            <a:ext cx="3002819" cy="5145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noAutofit/>
          </a:bodyPr>
          <a:lstStyle/>
          <a:p>
            <a:pPr marL="0" indent="0" defTabSz="868592">
              <a:buClr>
                <a:schemeClr val="tx1"/>
              </a:buClr>
              <a:buSzTx/>
              <a:buNone/>
            </a:pPr>
            <a:r>
              <a:rPr lang="en-GB" b="1">
                <a:cs typeface="Arial" panose="020b0604020202020204" pitchFamily="34" charset="0"/>
              </a:rPr>
              <a:t>Integrate the two cultures</a:t>
            </a:r>
            <a:r>
              <a:rPr lang="en-GB">
                <a:cs typeface="Arial" panose="020b0604020202020204" pitchFamily="34" charset="0"/>
              </a:rPr>
              <a:t>, typically by selecting the “best of both”</a:t>
            </a:r>
            <a:endParaRPr lang="en-GB">
              <a:cs typeface="Arial" panose="020b0604020202020204" pitchFamily="34" charset="0"/>
            </a:endParaRPr>
          </a:p>
        </p:txBody>
      </p:sp>
      <p:sp>
        <p:nvSpPr>
          <p:cNvPr id="32" name="btfpBulletedList593456">
            <a:extLst>
              <a:ext uri="{FF2B5EF4-FFF2-40B4-BE49-F238E27FC236}">
                <a16:creationId xmlns:a16="http://schemas.microsoft.com/office/drawing/2014/main" id="{9A298C25-8A9B-7F02-7DB0-863723373E92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89594" y="5774841"/>
            <a:ext cx="3461241" cy="5145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noAutofit/>
          </a:bodyPr>
          <a:lstStyle/>
          <a:p>
            <a:pPr marL="0" indent="0" defTabSz="868592">
              <a:buClr>
                <a:schemeClr val="tx1"/>
              </a:buClr>
              <a:buSzTx/>
              <a:buNone/>
            </a:pPr>
            <a:r>
              <a:rPr lang="en-GB" b="1">
                <a:cs typeface="Arial" panose="020b0604020202020204" pitchFamily="34" charset="0"/>
              </a:rPr>
              <a:t>Preserve the two cultures if significant to business model; </a:t>
            </a:r>
            <a:r>
              <a:rPr lang="en-GB">
                <a:cs typeface="Arial" panose="020b0604020202020204" pitchFamily="34" charset="0"/>
              </a:rPr>
              <a:t>harmonize at the leadership level</a:t>
            </a:r>
            <a:endParaRPr lang="en-GB">
              <a:cs typeface="Arial" panose="020b0604020202020204" pitchFamily="34" charset="0"/>
            </a:endParaRPr>
          </a:p>
        </p:txBody>
      </p:sp>
      <p:sp>
        <p:nvSpPr>
          <p:cNvPr id="33" name="btfpBulletedList819199">
            <a:extLst>
              <a:ext uri="{FF2B5EF4-FFF2-40B4-BE49-F238E27FC236}">
                <a16:creationId xmlns:a16="http://schemas.microsoft.com/office/drawing/2014/main" id="{C996F760-6A6C-2C7D-64CE-317930B59C8F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694158" y="5078591"/>
            <a:ext cx="3002819" cy="5145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noAutofit/>
          </a:bodyPr>
          <a:lstStyle/>
          <a:p>
            <a:pPr marL="0" indent="0" defTabSz="868592">
              <a:buClr>
                <a:schemeClr val="tx1"/>
              </a:buClr>
              <a:buSzTx/>
              <a:buNone/>
            </a:pPr>
            <a:r>
              <a:rPr lang="en-GB">
                <a:cs typeface="Arial" panose="020b0604020202020204" pitchFamily="34" charset="0"/>
              </a:rPr>
              <a:t>Talent retention critical to </a:t>
            </a:r>
            <a:r>
              <a:rPr lang="en-GB" b="1">
                <a:cs typeface="Arial" panose="020b0604020202020204" pitchFamily="34" charset="0"/>
              </a:rPr>
              <a:t>short-term transition/integration</a:t>
            </a:r>
            <a:endParaRPr lang="en-GB" b="1">
              <a:cs typeface="Arial" panose="020b0604020202020204" pitchFamily="34" charset="0"/>
            </a:endParaRPr>
          </a:p>
        </p:txBody>
      </p:sp>
      <p:sp>
        <p:nvSpPr>
          <p:cNvPr id="34" name="btfpBulletedList740714">
            <a:extLst>
              <a:ext uri="{FF2B5EF4-FFF2-40B4-BE49-F238E27FC236}">
                <a16:creationId xmlns:a16="http://schemas.microsoft.com/office/drawing/2014/main" id="{4C5F2D0D-2C9B-D736-C380-8DEABF754DF6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389594" y="5078591"/>
            <a:ext cx="3461241" cy="5145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noAutofit/>
          </a:bodyPr>
          <a:lstStyle/>
          <a:p>
            <a:pPr marL="0" indent="0" defTabSz="868592">
              <a:buClr>
                <a:schemeClr val="tx1"/>
              </a:buClr>
              <a:buSzTx/>
              <a:buNone/>
            </a:pPr>
            <a:r>
              <a:rPr lang="en-GB">
                <a:cs typeface="Arial" panose="020b0604020202020204" pitchFamily="34" charset="0"/>
              </a:rPr>
              <a:t>Talent retention critical to </a:t>
            </a:r>
            <a:r>
              <a:rPr lang="en-GB" b="1">
                <a:cs typeface="Arial" panose="020b0604020202020204" pitchFamily="34" charset="0"/>
              </a:rPr>
              <a:t>long-term success of company</a:t>
            </a:r>
            <a:endParaRPr lang="en-GB" b="1"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187B6A-0AA3-602B-7E20-28A5EA32EE72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341164" y="253267"/>
            <a:ext cx="11515874" cy="89641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3200">
                <a:solidFill>
                  <a:srgbClr val="000000"/>
                </a:solidFill>
              </a:rPr>
              <a:t>Deal thesis helps define what and how you integrate</a:t>
            </a: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42" name="btfpBulletedList265215">
            <a:extLst>
              <a:ext uri="{FF2B5EF4-FFF2-40B4-BE49-F238E27FC236}">
                <a16:creationId xmlns:a16="http://schemas.microsoft.com/office/drawing/2014/main" id="{292E3699-D59F-DEAB-E201-97F6D316FFEC}"/>
              </a:ext>
            </a:extLst>
          </p:cNvPr>
          <p:cNvSpPr txBox="1"/>
          <p:nvPr>
            <p:custDataLst>
              <p:tags r:id="rId34"/>
            </p:custDataLst>
          </p:nvPr>
        </p:nvSpPr>
        <p:spPr bwMode="gray">
          <a:xfrm>
            <a:off x="2694160" y="2105465"/>
            <a:ext cx="1997342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en-GB" sz="1400" b="1">
                <a:latin typeface="+mj-lt"/>
              </a:rPr>
              <a:t>PURE “SCALE” DEALS</a:t>
            </a:r>
            <a:endParaRPr lang="en-GB" sz="1400">
              <a:latin typeface="+mj-lt"/>
            </a:endParaRPr>
          </a:p>
        </p:txBody>
      </p:sp>
      <p:sp>
        <p:nvSpPr>
          <p:cNvPr id="44" name="btfpBulletedList265215">
            <a:extLst>
              <a:ext uri="{FF2B5EF4-FFF2-40B4-BE49-F238E27FC236}">
                <a16:creationId xmlns:a16="http://schemas.microsoft.com/office/drawing/2014/main" id="{9F6095D6-81E3-DBB3-503B-8401D87EE41A}"/>
              </a:ext>
            </a:extLst>
          </p:cNvPr>
          <p:cNvSpPr txBox="1"/>
          <p:nvPr>
            <p:custDataLst>
              <p:tags r:id="rId35"/>
            </p:custDataLst>
          </p:nvPr>
        </p:nvSpPr>
        <p:spPr bwMode="gray">
          <a:xfrm>
            <a:off x="9832007" y="2105465"/>
            <a:ext cx="2018181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en-GB" sz="1400" b="1">
                <a:latin typeface="+mj-lt"/>
              </a:rPr>
              <a:t>PURE “SCOPE” DEALS</a:t>
            </a:r>
            <a:endParaRPr lang="en-GB" sz="1400" b="1">
              <a:latin typeface="+mj-lt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5538A7-FC72-E3C7-0D58-7D005E203199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>
            <a:off x="2556154" y="2397456"/>
            <a:ext cx="9294683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7B3E407F-B0C5-80AC-21CB-EF52DCF1412E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341163" y="3420276"/>
            <a:ext cx="11509672" cy="0"/>
          </a:xfrm>
          <a:prstGeom prst="line">
            <a:avLst/>
          </a:prstGeom>
          <a:ln w="9525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3B330529-0A38-A0B0-B891-812FC4C525B0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-828418" y="4205131"/>
            <a:ext cx="12679253" cy="0"/>
          </a:xfrm>
          <a:prstGeom prst="line">
            <a:avLst/>
          </a:prstGeom>
          <a:ln w="9525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578C1100-BE87-ED8D-F658-212BA5492DA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341163" y="4989986"/>
            <a:ext cx="11509672" cy="0"/>
          </a:xfrm>
          <a:prstGeom prst="line">
            <a:avLst/>
          </a:prstGeom>
          <a:ln w="9525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Straight Connector 1073">
            <a:extLst>
              <a:ext uri="{FF2B5EF4-FFF2-40B4-BE49-F238E27FC236}">
                <a16:creationId xmlns:a16="http://schemas.microsoft.com/office/drawing/2014/main" id="{2EC97155-C5E6-EAA7-5097-99B3BABFD5F2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341163" y="5774841"/>
            <a:ext cx="11509672" cy="0"/>
          </a:xfrm>
          <a:prstGeom prst="line">
            <a:avLst/>
          </a:prstGeom>
          <a:ln w="9525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C7257C-2470-E015-341D-02D53BEB6CBA}"/>
              </a:ext>
            </a:extLst>
          </p:cNvPr>
          <p:cNvGrpSpPr/>
          <p:nvPr>
            <p:custDataLst>
              <p:tags r:id="rId41"/>
            </p:custDataLst>
          </p:nvPr>
        </p:nvGrpSpPr>
        <p:grpSpPr>
          <a:xfrm>
            <a:off x="10465503" y="1192070"/>
            <a:ext cx="1147560" cy="596822"/>
            <a:chOff x="10408125" y="1162229"/>
            <a:chExt cx="1262316" cy="656504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7BD476DD-A11C-3838-3CCD-1940CE52D8C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08125" y="1162229"/>
              <a:ext cx="1022976" cy="36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6E9ED120-90C3-BCB8-4501-A61EA9CF7812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47465" y="1564188"/>
              <a:ext cx="1022976" cy="25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8" descr="Nokia celebrates first day of combined operations with ...">
            <a:extLst>
              <a:ext uri="{FF2B5EF4-FFF2-40B4-BE49-F238E27FC236}">
                <a16:creationId xmlns:a16="http://schemas.microsoft.com/office/drawing/2014/main" id="{4E765F22-AF36-E956-C03F-DBF7029614E1}"/>
              </a:ext>
            </a:extLst>
          </p:cNvPr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985" y="1153592"/>
            <a:ext cx="1467315" cy="7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tso Outotec Corporation : Quotes, Address, Contact">
            <a:extLst>
              <a:ext uri="{FF2B5EF4-FFF2-40B4-BE49-F238E27FC236}">
                <a16:creationId xmlns:a16="http://schemas.microsoft.com/office/drawing/2014/main" id="{F5C93DD5-2806-8334-26A0-E3F33C632E12}"/>
              </a:ext>
            </a:extLst>
          </p:cNvPr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7786" y="901956"/>
            <a:ext cx="1854431" cy="113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E3602EE-D154-B11E-5819-53BEBF9FFEF0}"/>
              </a:ext>
            </a:extLst>
          </p:cNvPr>
          <p:cNvGrpSpPr/>
          <p:nvPr>
            <p:custDataLst>
              <p:tags r:id="rId50"/>
            </p:custDataLst>
          </p:nvPr>
        </p:nvGrpSpPr>
        <p:grpSpPr>
          <a:xfrm>
            <a:off x="2114564" y="1107040"/>
            <a:ext cx="1812628" cy="712150"/>
            <a:chOff x="2114564" y="1107040"/>
            <a:chExt cx="1812628" cy="712150"/>
          </a:xfrm>
        </p:grpSpPr>
        <p:pic>
          <p:nvPicPr>
            <p:cNvPr id="1036" name="Picture 12" descr="Sustainable stainless steel producer | Outokumpu">
              <a:extLst>
                <a:ext uri="{FF2B5EF4-FFF2-40B4-BE49-F238E27FC236}">
                  <a16:creationId xmlns:a16="http://schemas.microsoft.com/office/drawing/2014/main" id="{71090C30-33A7-044E-16F8-1CD2171112C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1696" y="1107040"/>
              <a:ext cx="1702612" cy="43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33CB5B85-F97E-6214-A38D-E1C8F65A5AC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60712" y="1609195"/>
              <a:ext cx="866480" cy="20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13B85E83-D208-3368-4CE2-744E6586482C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14564" y="1551458"/>
              <a:ext cx="929978" cy="26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B504624-DEEF-6774-A32A-E61C3A510D97}"/>
              </a:ext>
            </a:extLst>
          </p:cNvPr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57"/>
          <a:stretch>
            <a:fillRect/>
          </a:stretch>
        </p:blipFill>
        <p:spPr>
          <a:xfrm>
            <a:off x="8354791" y="1149437"/>
            <a:ext cx="1361581" cy="754241"/>
          </a:xfrm>
          <a:prstGeom prst="rect">
            <a:avLst/>
          </a:prstGeom>
        </p:spPr>
      </p:pic>
    </p:spTree>
    <p:custDataLst>
      <p:tags r:id="rId59"/>
    </p:custDataLst>
    <p:extLst>
      <p:ext uri="{BB962C8B-B14F-4D97-AF65-F5344CB8AC3E}">
        <p14:creationId xmlns:p14="http://schemas.microsoft.com/office/powerpoint/2010/main" val="186113672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927E019-A63F-2CF0-BEBE-A0FE2F93A3E3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58372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720EE524-4A49-FE71-CD5D-40B70B222E6C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341164" y="2306777"/>
            <a:ext cx="5593705" cy="4204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DD382E5-98D0-8D28-A719-1E0EFE81A4C4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6252369" y="2306777"/>
            <a:ext cx="5593705" cy="4204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11031CE-649E-7435-2EBD-D2EC8E95E0DB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5709944" y="2442562"/>
            <a:ext cx="748913" cy="52782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pic>
        <p:nvPicPr>
          <p:cNvPr id="18" name="Picture717801">
            <a:extLst>
              <a:ext uri="{FF2B5EF4-FFF2-40B4-BE49-F238E27FC236}">
                <a16:creationId xmlns:a16="http://schemas.microsoft.com/office/drawing/2014/main" id="{670DB1B6-8072-E91A-8218-BFD5A3F28477}"/>
              </a:ext>
            </a:extLst>
          </p:cNvPr>
          <p:cNvPicPr/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24673" r="1390" b="52377"/>
          <a:stretch>
            <a:fillRect/>
          </a:stretch>
        </p:blipFill>
        <p:spPr>
          <a:xfrm>
            <a:off x="-259" y="1"/>
            <a:ext cx="12192259" cy="1902056"/>
          </a:xfrm>
          <a:prstGeom prst="rect">
            <a:avLst/>
          </a:prstGeom>
        </p:spPr>
      </p:pic>
      <p:grpSp>
        <p:nvGrpSpPr>
          <p:cNvPr id="62" name="btfpColumnIndicatorGroup2">
            <a:extLst>
              <a:ext uri="{FF2B5EF4-FFF2-40B4-BE49-F238E27FC236}">
                <a16:creationId xmlns:a16="http://schemas.microsoft.com/office/drawing/2014/main" id="{83276EFE-D726-4393-ABEC-61ED1A524471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60" name="btfpColumnGapBlocker643428">
              <a:extLst>
                <a:ext uri="{FF2B5EF4-FFF2-40B4-BE49-F238E27FC236}">
                  <a16:creationId xmlns:a16="http://schemas.microsoft.com/office/drawing/2014/main" id="{B218DA1B-899D-466D-9356-4AFF8832AED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btfpColumnGapBlocker695957">
              <a:extLst>
                <a:ext uri="{FF2B5EF4-FFF2-40B4-BE49-F238E27FC236}">
                  <a16:creationId xmlns:a16="http://schemas.microsoft.com/office/drawing/2014/main" id="{7CC48A79-89F9-46D8-8A5D-A788823C9D9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5825728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138231">
              <a:extLst>
                <a:ext uri="{FF2B5EF4-FFF2-40B4-BE49-F238E27FC236}">
                  <a16:creationId xmlns:a16="http://schemas.microsoft.com/office/drawing/2014/main" id="{8101399E-38B4-4AF8-8613-5CBB2EC7C918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838996">
              <a:extLst>
                <a:ext uri="{FF2B5EF4-FFF2-40B4-BE49-F238E27FC236}">
                  <a16:creationId xmlns:a16="http://schemas.microsoft.com/office/drawing/2014/main" id="{41498D9D-C015-4DBA-A418-90DF2BBF7BAF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gray">
            <a:xfrm flipH="1" flipV="1">
              <a:off x="636627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192934">
              <a:extLst>
                <a:ext uri="{FF2B5EF4-FFF2-40B4-BE49-F238E27FC236}">
                  <a16:creationId xmlns:a16="http://schemas.microsoft.com/office/drawing/2014/main" id="{7E95DD34-2A81-4D62-A613-B7CE1604895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674553">
              <a:extLst>
                <a:ext uri="{FF2B5EF4-FFF2-40B4-BE49-F238E27FC236}">
                  <a16:creationId xmlns:a16="http://schemas.microsoft.com/office/drawing/2014/main" id="{88EB50CA-ABA7-4127-BEF2-9B63A0B06783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gray">
            <a:xfrm flipH="1" flipV="1">
              <a:off x="582572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btfpColumnIndicator432483">
              <a:extLst>
                <a:ext uri="{FF2B5EF4-FFF2-40B4-BE49-F238E27FC236}">
                  <a16:creationId xmlns:a16="http://schemas.microsoft.com/office/drawing/2014/main" id="{B3F2CE46-34FC-465B-BE57-7B0CE2D73EF5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btfpColumnIndicatorGroup1">
            <a:extLst>
              <a:ext uri="{FF2B5EF4-FFF2-40B4-BE49-F238E27FC236}">
                <a16:creationId xmlns:a16="http://schemas.microsoft.com/office/drawing/2014/main" id="{CB1E2330-F340-40D9-8342-CB9A416B37C5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59" name="btfpColumnGapBlocker251092">
              <a:extLst>
                <a:ext uri="{FF2B5EF4-FFF2-40B4-BE49-F238E27FC236}">
                  <a16:creationId xmlns:a16="http://schemas.microsoft.com/office/drawing/2014/main" id="{FECCC1DC-9D67-4835-AB86-CDFEE2E6024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btfpColumnGapBlocker235187">
              <a:extLst>
                <a:ext uri="{FF2B5EF4-FFF2-40B4-BE49-F238E27FC236}">
                  <a16:creationId xmlns:a16="http://schemas.microsoft.com/office/drawing/2014/main" id="{3D4C86BA-09CF-4FBC-AF81-CBFCEA567D2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5825728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5" name="btfpColumnIndicator478899">
              <a:extLst>
                <a:ext uri="{FF2B5EF4-FFF2-40B4-BE49-F238E27FC236}">
                  <a16:creationId xmlns:a16="http://schemas.microsoft.com/office/drawing/2014/main" id="{6F373AEC-99B4-4301-AE0B-120CF2E4F658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btfpColumnIndicator950448">
              <a:extLst>
                <a:ext uri="{FF2B5EF4-FFF2-40B4-BE49-F238E27FC236}">
                  <a16:creationId xmlns:a16="http://schemas.microsoft.com/office/drawing/2014/main" id="{F745D847-989F-43FE-AF8C-3120D1D5A757}"/>
                </a:ext>
              </a:extLst>
            </p:cNvPr>
            <p:cNvCxnSpPr/>
            <p:nvPr>
              <p:custDataLst>
                <p:tags r:id="rId24"/>
              </p:custDataLst>
            </p:nvPr>
          </p:nvCxnSpPr>
          <p:spPr bwMode="gray">
            <a:xfrm flipH="1" flipV="1">
              <a:off x="636627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btfpColumnGapBlocker547168">
              <a:extLst>
                <a:ext uri="{FF2B5EF4-FFF2-40B4-BE49-F238E27FC236}">
                  <a16:creationId xmlns:a16="http://schemas.microsoft.com/office/drawing/2014/main" id="{ED0C695F-EC67-4320-8EFE-77BC7BA8FD6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9" name="btfpColumnIndicator737977">
              <a:extLst>
                <a:ext uri="{FF2B5EF4-FFF2-40B4-BE49-F238E27FC236}">
                  <a16:creationId xmlns:a16="http://schemas.microsoft.com/office/drawing/2014/main" id="{C9C4A580-0382-41EC-B0BC-1F2066C2DC16}"/>
                </a:ext>
              </a:extLst>
            </p:cNvPr>
            <p:cNvCxnSpPr/>
            <p:nvPr>
              <p:custDataLst>
                <p:tags r:id="rId26"/>
              </p:custDataLst>
            </p:nvPr>
          </p:nvCxnSpPr>
          <p:spPr bwMode="gray">
            <a:xfrm flipH="1" flipV="1">
              <a:off x="582572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btfpColumnIndicator796757">
              <a:extLst>
                <a:ext uri="{FF2B5EF4-FFF2-40B4-BE49-F238E27FC236}">
                  <a16:creationId xmlns:a16="http://schemas.microsoft.com/office/drawing/2014/main" id="{2403A48D-1A07-4FA1-BFEF-DF495608C788}"/>
                </a:ext>
              </a:extLst>
            </p:cNvPr>
            <p:cNvCxnSpPr/>
            <p:nvPr>
              <p:custDataLst>
                <p:tags r:id="rId27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84BD17-FF88-4745-BADA-503FBC966731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28"/>
            </p:custDataLst>
          </p:nvPr>
        </p:nvSpPr>
        <p:spPr>
          <a:xfrm>
            <a:off x="341164" y="253267"/>
            <a:ext cx="11515874" cy="1096963"/>
          </a:xfrm>
        </p:spPr>
        <p:txBody>
          <a:bodyPr vert="horz" anchor="t"/>
          <a:lstStyle/>
          <a:p>
            <a:pPr marL="0" indent="0">
              <a:spcBef>
                <a:spcPct val="0"/>
              </a:spcBef>
              <a:buNone/>
            </a:pPr>
            <a:r>
              <a:rPr lang="en-GB" sz="3200">
                <a:latin typeface="Arial" panose="020b0604020202020204" pitchFamily="34" charset="0"/>
              </a:rPr>
              <a:t>Successful deals have both a compelling Deal Thesis </a:t>
            </a:r>
            <a:br>
              <a:rPr lang="pl-PL" sz="3200">
                <a:latin typeface="Arial" panose="020b0604020202020204" pitchFamily="34" charset="0"/>
              </a:rPr>
            </a:br>
            <a:r>
              <a:rPr lang="en-GB" sz="3200">
                <a:latin typeface="Arial" panose="020b0604020202020204" pitchFamily="34" charset="0"/>
              </a:rPr>
              <a:t>and a clear Integration Thesis</a:t>
            </a:r>
          </a:p>
        </p:txBody>
      </p:sp>
      <p:sp>
        <p:nvSpPr>
          <p:cNvPr id="40" name="btfpBulletedList496000">
            <a:extLst>
              <a:ext uri="{FF2B5EF4-FFF2-40B4-BE49-F238E27FC236}">
                <a16:creationId xmlns:a16="http://schemas.microsoft.com/office/drawing/2014/main" id="{7A0E71DD-2D32-465F-A5D0-A4D4C84CFE15}"/>
              </a:ext>
            </a:extLst>
          </p:cNvPr>
          <p:cNvSpPr txBox="1"/>
          <p:nvPr>
            <p:custDataLst>
              <p:tags r:id="rId29"/>
            </p:custDataLst>
          </p:nvPr>
        </p:nvSpPr>
        <p:spPr bwMode="gray">
          <a:xfrm>
            <a:off x="601070" y="4297459"/>
            <a:ext cx="5192409" cy="2027084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Spell out why you are buying this business and how it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reinforces your strategy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why you are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 about future revenues and profits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value levers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gives a clear understanding of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equity value is created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simple and easily communicated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understood by all stakeholders</a:t>
            </a:r>
          </a:p>
        </p:txBody>
      </p:sp>
      <p:sp>
        <p:nvSpPr>
          <p:cNvPr id="69" name="btfpBulletedList911515">
            <a:extLst>
              <a:ext uri="{FF2B5EF4-FFF2-40B4-BE49-F238E27FC236}">
                <a16:creationId xmlns:a16="http://schemas.microsoft.com/office/drawing/2014/main" id="{5054EEAD-DB4B-4EE9-929A-CEB27B6A02E7}"/>
              </a:ext>
            </a:extLst>
          </p:cNvPr>
          <p:cNvSpPr txBox="1"/>
          <p:nvPr>
            <p:custDataLst>
              <p:tags r:id="rId30"/>
            </p:custDataLst>
          </p:nvPr>
        </p:nvSpPr>
        <p:spPr bwMode="gray">
          <a:xfrm>
            <a:off x="601070" y="4028667"/>
            <a:ext cx="5495528" cy="257369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ko-KR" sz="1200" b="0" i="0" u="none" strike="noStrike" kern="1200" cap="none" spc="30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GB" altLang="ko-KR" sz="1200" b="1" i="0" u="none" strike="noStrike" kern="1200" cap="none" spc="30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DEAL THESIS</a:t>
            </a:r>
            <a:r>
              <a:rPr kumimoji="0" lang="en-GB" altLang="ko-KR" sz="1200" b="0" i="0" u="none" strike="noStrike" kern="1200" cap="none" spc="30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SHOULD…</a:t>
            </a:r>
          </a:p>
        </p:txBody>
      </p:sp>
      <p:sp>
        <p:nvSpPr>
          <p:cNvPr id="70" name="btfpBulletedList496000">
            <a:extLst>
              <a:ext uri="{FF2B5EF4-FFF2-40B4-BE49-F238E27FC236}">
                <a16:creationId xmlns:a16="http://schemas.microsoft.com/office/drawing/2014/main" id="{4DFBBDED-F76C-4D76-8C5D-C046DB0AABA1}"/>
              </a:ext>
            </a:extLst>
          </p:cNvPr>
          <p:cNvSpPr txBox="1"/>
          <p:nvPr>
            <p:custDataLst>
              <p:tags r:id="rId31"/>
            </p:custDataLst>
          </p:nvPr>
        </p:nvSpPr>
        <p:spPr bwMode="gray">
          <a:xfrm>
            <a:off x="6664629" y="4297459"/>
            <a:ext cx="5192409" cy="2104028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Prioritize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pivotal decisions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required to capture full deal value 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uncover risks in deals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 the management team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critical structural and design decisions and drives early buy-in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guidance on high-level steps required to effectively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realize synergy estimates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effective communication of deal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all stakeholders (investors, customers, vendors, etc.)</a:t>
            </a:r>
          </a:p>
        </p:txBody>
      </p:sp>
      <p:sp>
        <p:nvSpPr>
          <p:cNvPr id="71" name="btfpBulletedList911515">
            <a:extLst>
              <a:ext uri="{FF2B5EF4-FFF2-40B4-BE49-F238E27FC236}">
                <a16:creationId xmlns:a16="http://schemas.microsoft.com/office/drawing/2014/main" id="{BCC350DC-194B-4FB2-802F-610B6DFF38F5}"/>
              </a:ext>
            </a:extLst>
          </p:cNvPr>
          <p:cNvSpPr txBox="1"/>
          <p:nvPr>
            <p:custDataLst>
              <p:tags r:id="rId32"/>
            </p:custDataLst>
          </p:nvPr>
        </p:nvSpPr>
        <p:spPr bwMode="gray">
          <a:xfrm>
            <a:off x="6664629" y="4028667"/>
            <a:ext cx="5495528" cy="257369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ko-KR" sz="1200" b="0" i="0" u="none" strike="noStrike" kern="1200" cap="none" spc="30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AN </a:t>
            </a:r>
            <a:r>
              <a:rPr kumimoji="0" lang="en-GB" altLang="ko-KR" sz="1200" b="1" i="0" u="none" strike="noStrike" kern="1200" cap="none" spc="30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INTEGRATION THESIS</a:t>
            </a:r>
            <a:r>
              <a:rPr kumimoji="0" lang="en-GB" altLang="ko-KR" sz="1200" b="0" i="0" u="none" strike="noStrike" kern="1200" cap="none" spc="30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SHOULD…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93F613-CFDF-4E4F-8DF8-B779436A75A4}"/>
              </a:ext>
            </a:extLst>
          </p:cNvPr>
          <p:cNvSpPr txBox="1"/>
          <p:nvPr>
            <p:custDataLst>
              <p:tags r:id="rId33"/>
            </p:custDataLst>
          </p:nvPr>
        </p:nvSpPr>
        <p:spPr bwMode="gray">
          <a:xfrm>
            <a:off x="601070" y="2851436"/>
            <a:ext cx="4946800" cy="922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 wrap="square" lIns="108000" tIns="36000" rIns="108000" bIns="36000" rtlCol="0" anchor="ctr">
            <a:noAutofit/>
          </a:bodyPr>
          <a:lstStyle/>
          <a:p>
            <a:pPr marL="0" marR="0" lvl="0" indent="0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6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Articulates 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why this deal makes your company more valuable </a:t>
            </a:r>
            <a:r>
              <a:rPr kumimoji="0" lang="en-GB" sz="16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and specific assertions that need </a:t>
            </a:r>
            <a:br>
              <a:rPr kumimoji="0" lang="pl-PL" sz="16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to be tested during diligence</a:t>
            </a:r>
          </a:p>
        </p:txBody>
      </p:sp>
      <p:sp>
        <p:nvSpPr>
          <p:cNvPr id="65" name="btfpBulletedList911515">
            <a:extLst>
              <a:ext uri="{FF2B5EF4-FFF2-40B4-BE49-F238E27FC236}">
                <a16:creationId xmlns:a16="http://schemas.microsoft.com/office/drawing/2014/main" id="{DDEA85A8-5A7F-436B-B91E-C9DA7E94E4DF}"/>
              </a:ext>
            </a:extLst>
          </p:cNvPr>
          <p:cNvSpPr txBox="1"/>
          <p:nvPr>
            <p:custDataLst>
              <p:tags r:id="rId34"/>
            </p:custDataLst>
          </p:nvPr>
        </p:nvSpPr>
        <p:spPr bwMode="gray">
          <a:xfrm>
            <a:off x="601070" y="2442562"/>
            <a:ext cx="1615177" cy="318924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ko-KR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 Deal Thesis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D4A196-505B-4B97-A8A7-486C7AB75EFD}"/>
              </a:ext>
            </a:extLst>
          </p:cNvPr>
          <p:cNvSpPr txBox="1"/>
          <p:nvPr>
            <p:custDataLst>
              <p:tags r:id="rId35"/>
            </p:custDataLst>
          </p:nvPr>
        </p:nvSpPr>
        <p:spPr bwMode="gray">
          <a:xfrm>
            <a:off x="6664629" y="2855594"/>
            <a:ext cx="4946800" cy="922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 wrap="square" lIns="108000" tIns="36000" rIns="108000" bIns="36000" rtlCol="0" anchor="ctr">
            <a:noAutofit/>
          </a:bodyPr>
          <a:lstStyle/>
          <a:p>
            <a:pPr marL="0" marR="0" lvl="0" indent="0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6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Lays the groundwork for value capture, articulating 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what will be integrated</a:t>
            </a:r>
            <a:r>
              <a:rPr kumimoji="0" lang="en-GB" sz="16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to what degree, </a:t>
            </a:r>
            <a:br>
              <a:rPr kumimoji="0" lang="pl-PL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when and how</a:t>
            </a:r>
          </a:p>
        </p:txBody>
      </p:sp>
      <p:sp>
        <p:nvSpPr>
          <p:cNvPr id="96" name="btfpBulletedList911515">
            <a:extLst>
              <a:ext uri="{FF2B5EF4-FFF2-40B4-BE49-F238E27FC236}">
                <a16:creationId xmlns:a16="http://schemas.microsoft.com/office/drawing/2014/main" id="{3264B5C9-8954-44CE-8724-B1DF8F11E05A}"/>
              </a:ext>
            </a:extLst>
          </p:cNvPr>
          <p:cNvSpPr txBox="1"/>
          <p:nvPr>
            <p:custDataLst>
              <p:tags r:id="rId36"/>
            </p:custDataLst>
          </p:nvPr>
        </p:nvSpPr>
        <p:spPr bwMode="gray">
          <a:xfrm>
            <a:off x="6664629" y="2442562"/>
            <a:ext cx="2376219" cy="318924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ko-KR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An Integration Thesis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5D1FA1-2455-0D34-C6F0-1FA62CDBC293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341164" y="1754950"/>
            <a:ext cx="2318511" cy="257369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spc="300">
                <a:solidFill>
                  <a:schemeClr val="bg1"/>
                </a:solidFill>
              </a:rPr>
              <a:t>INVESTMENT THESIS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8893154-A9E5-F3B6-02D4-0AAA7116A0DA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5709944" y="2722842"/>
            <a:ext cx="771851" cy="0"/>
          </a:xfrm>
          <a:prstGeom prst="line">
            <a:avLst/>
          </a:prstGeom>
          <a:ln w="76200" cap="flat">
            <a:solidFill>
              <a:schemeClr val="tx1"/>
            </a:solidFill>
            <a:miter lim="800000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E216160-DC75-ADC4-2CF9-B1552708E1F4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6664629" y="2306777"/>
            <a:ext cx="50400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45CCCAF-7773-E12E-1EC3-0ACE8E382B11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601070" y="2306777"/>
            <a:ext cx="50400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1"/>
    </p:custDataLst>
    <p:extLst>
      <p:ext uri="{BB962C8B-B14F-4D97-AF65-F5344CB8AC3E}">
        <p14:creationId xmlns:p14="http://schemas.microsoft.com/office/powerpoint/2010/main" val="317995993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63" name="btfpColumnIndicatorGroup2">
            <a:extLst>
              <a:ext uri="{FF2B5EF4-FFF2-40B4-BE49-F238E27FC236}">
                <a16:creationId xmlns:a16="http://schemas.microsoft.com/office/drawing/2014/main" id="{E5AC0FDA-4CE9-DEBE-D55A-D222F96D694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61" name="btfpColumnGapBlocker845255">
              <a:extLst>
                <a:ext uri="{FF2B5EF4-FFF2-40B4-BE49-F238E27FC236}">
                  <a16:creationId xmlns:a16="http://schemas.microsoft.com/office/drawing/2014/main" id="{B228B63F-DF90-C86F-C013-E938D87EDA5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59" name="btfpColumnGapBlocker777650">
              <a:extLst>
                <a:ext uri="{FF2B5EF4-FFF2-40B4-BE49-F238E27FC236}">
                  <a16:creationId xmlns:a16="http://schemas.microsoft.com/office/drawing/2014/main" id="{722B01A5-70A4-D03C-AB9F-6B2AADE891A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7" name="btfpColumnIndicator225185">
              <a:extLst>
                <a:ext uri="{FF2B5EF4-FFF2-40B4-BE49-F238E27FC236}">
                  <a16:creationId xmlns:a16="http://schemas.microsoft.com/office/drawing/2014/main" id="{D57990BF-F132-6DA7-7762-87F6CD95B389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557237">
              <a:extLst>
                <a:ext uri="{FF2B5EF4-FFF2-40B4-BE49-F238E27FC236}">
                  <a16:creationId xmlns:a16="http://schemas.microsoft.com/office/drawing/2014/main" id="{673BD360-3DF1-6174-AC2E-0D37510C4509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btfpColumnIndicatorGroup1">
            <a:extLst>
              <a:ext uri="{FF2B5EF4-FFF2-40B4-BE49-F238E27FC236}">
                <a16:creationId xmlns:a16="http://schemas.microsoft.com/office/drawing/2014/main" id="{E93B7839-7FC7-2D34-3CC8-BEAB3242248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60" name="btfpColumnGapBlocker853137">
              <a:extLst>
                <a:ext uri="{FF2B5EF4-FFF2-40B4-BE49-F238E27FC236}">
                  <a16:creationId xmlns:a16="http://schemas.microsoft.com/office/drawing/2014/main" id="{1C72A0EF-6C7E-E3B4-8284-38202D27731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58" name="btfpColumnGapBlocker971799">
              <a:extLst>
                <a:ext uri="{FF2B5EF4-FFF2-40B4-BE49-F238E27FC236}">
                  <a16:creationId xmlns:a16="http://schemas.microsoft.com/office/drawing/2014/main" id="{9811315B-BA7B-7A6B-8483-0A583392C20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6" name="btfpColumnIndicator223341">
              <a:extLst>
                <a:ext uri="{FF2B5EF4-FFF2-40B4-BE49-F238E27FC236}">
                  <a16:creationId xmlns:a16="http://schemas.microsoft.com/office/drawing/2014/main" id="{8D1432EE-A12A-ABC1-3138-116B57BFC180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93043">
              <a:extLst>
                <a:ext uri="{FF2B5EF4-FFF2-40B4-BE49-F238E27FC236}">
                  <a16:creationId xmlns:a16="http://schemas.microsoft.com/office/drawing/2014/main" id="{FF099565-5594-AD61-3FC0-23F3FD3C4362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781B116-E8F2-EE89-DF13-B0E2EB3E69DE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think-cell Slide" r:id="rId15" imgW="606" imgH="608" progId="TCLayout.ActiveDocument.1">
                  <p:embed/>
                </p:oleObj>
              </mc:Choice>
              <mc:Fallback>
                <p:oleObj name="think-cell Slide" r:id="rId1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3E9C9165-5DB3-9A29-F4DA-A920D340274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7"/>
            </p:custDataLst>
          </p:nvPr>
        </p:nvSpPr>
        <p:spPr>
          <a:xfrm>
            <a:off x="341164" y="253267"/>
            <a:ext cx="11515874" cy="1096963"/>
          </a:xfrm>
        </p:spPr>
        <p:txBody>
          <a:bodyPr vert="horz" anchor="t"/>
          <a:lstStyle/>
          <a:p>
            <a:r>
              <a:rPr lang="en-GB" sz="3200"/>
              <a:t>What successful deals have in common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3A595-4824-26A2-8A32-1FF9A080061B}"/>
              </a:ext>
            </a:extLst>
          </p:cNvPr>
          <p:cNvSpPr txBox="1"/>
          <p:nvPr>
            <p:custDataLst>
              <p:tags r:id="rId18"/>
            </p:custDataLst>
          </p:nvPr>
        </p:nvSpPr>
        <p:spPr bwMode="gray">
          <a:xfrm>
            <a:off x="341164" y="1048718"/>
            <a:ext cx="8730712" cy="7498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GB" sz="1200" spc="300"/>
              <a:t>QUESTION</a:t>
            </a:r>
            <a:br>
              <a:rPr lang="en-GB" sz="1200" spc="300"/>
            </a:br>
            <a:r>
              <a:rPr lang="en-GB" sz="1600"/>
              <a:t>Considering all deals you completed in the last three years that </a:t>
            </a:r>
            <a:r>
              <a:rPr lang="en-GB" sz="1600" b="1"/>
              <a:t>exceeded expectations</a:t>
            </a:r>
            <a:r>
              <a:rPr lang="en-GB" sz="1600"/>
              <a:t>, what were the three main reasons?  </a:t>
            </a:r>
            <a:endParaRPr lang="en-GB" sz="16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D0F599-1791-89A6-BBFA-96C5DBEF3D32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5535038" y="1967725"/>
            <a:ext cx="4435813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7416BD-1DB9-6B22-1B6C-32C02DB9E3E2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5535038" y="2301812"/>
            <a:ext cx="432880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0721AD-B82F-837A-104B-6EC8DBF31382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5535038" y="2635899"/>
            <a:ext cx="3521413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09E5C-2D62-3D61-4691-46870D3BB603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5535038" y="2969986"/>
            <a:ext cx="2840477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4C6E7A-CD9C-98C6-4033-BAD1202108D0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5535038" y="3304073"/>
            <a:ext cx="2694562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F57579-717F-7637-4F54-08DC1321DC49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5535038" y="3638160"/>
            <a:ext cx="224708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A99A32-C53C-0790-C73A-BC8494AD46A0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5535038" y="3972247"/>
            <a:ext cx="224708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FD1224-1E56-7ED4-B97E-2F934DCC152C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5535038" y="4306334"/>
            <a:ext cx="2101174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32BCF6-23C9-1FBD-6990-C66283F434AA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5535038" y="4640421"/>
            <a:ext cx="1916347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56FE56-1951-028C-1647-02D2D0389C06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5535038" y="4974508"/>
            <a:ext cx="1556424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F5E778-7E9A-E3CE-DA2F-EC40C1BAEE94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5535038" y="5308595"/>
            <a:ext cx="826848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984A8D-45A0-A6AF-6332-79813A416D14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5535038" y="5642683"/>
            <a:ext cx="56095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34441F-6BDA-1EDF-AC4A-A3CB4515AF08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330199" y="1967725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deal thesis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8E0DFA-DDA2-09DA-7200-A8C55FD5B82A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330199" y="2301812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alignment on strategy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0CB25-CFA3-B164-E28F-43846C74CEF1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330199" y="2635899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Conducted high-quality due diligence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816B10-25E3-4180-283A-1B5B5642A3BC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330199" y="2969986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integration thesis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74DDCA-36E7-C0F5-3589-1C23060E2C1A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330199" y="3304073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GB" sz="1400">
                <a:solidFill>
                  <a:schemeClr val="tx1"/>
                </a:solidFill>
              </a:rPr>
              <a:t>Developed the right operating model to integrate 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and scale the business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EA4BA2-4C97-C5B2-46A8-41B90A3CBED0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330199" y="3638160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Retained critical talent of acquired target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16C833-E422-6E6C-2513-CE7C5BE13CD7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330199" y="3972247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Evaluated culture/strategic fit early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498AB1-D234-5844-2362-A3F07FA482AF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330199" y="4306334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Deployed (or developed) a proven playbook for integration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8B6A8F-5F22-09B9-6AA6-644B9255F997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330199" y="4640421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Aligned top leadership and decision rights early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06D8AB-913E-C60D-EF14-502369F61B93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330199" y="4974508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Effective sizing and capture of revenue synergies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7AA0F9-D321-DBE6-40A5-166568306EF5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330199" y="5308595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Effective sizing and capture of cost synergies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EDFEDF-11AE-B0A4-BCA1-8FF3AA0B6E79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330199" y="5642683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Enabled functional capability sharing early in the integration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0BC2FEA-6CC7-172F-C77D-A6B3FFECE8C7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5441779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9FD1C7-0A1C-0D89-4E44-584D968D5E3A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6447147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63221D-3B1D-D89F-2CEE-5FC9DB67004D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7452515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64D0F7-5F6E-BD79-1987-A5B0A6C708C7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8457883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18DAC7-2D2F-210D-CF7F-73654D8B6149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9463251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4969D6D-0AB6-9903-E39E-EE2093247885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10468617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66" name="btfpNotesBox852251">
            <a:extLst>
              <a:ext uri="{FF2B5EF4-FFF2-40B4-BE49-F238E27FC236}">
                <a16:creationId xmlns:a16="http://schemas.microsoft.com/office/drawing/2014/main" id="{70975C45-A782-5B32-2A51-628778A5D56B}"/>
              </a:ext>
            </a:extLst>
          </p:cNvPr>
          <p:cNvSpPr txBox="1"/>
          <p:nvPr>
            <p:custDataLst>
              <p:tags r:id="rId49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800">
                <a:solidFill>
                  <a:srgbClr val="000000"/>
                </a:solidFill>
              </a:rPr>
              <a:t>Note: Answered only by respondents who indicated that they had made acquisitions that exceeded expectations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800">
                <a:solidFill>
                  <a:srgbClr val="000000"/>
                </a:solidFill>
              </a:rPr>
              <a:t>Source: Bain M&amp;A Practitioners’ 2023 Outlook Survey</a:t>
            </a:r>
          </a:p>
        </p:txBody>
      </p:sp>
    </p:spTree>
    <p:custDataLst>
      <p:tags r:id="rId50"/>
    </p:custDataLst>
    <p:extLst>
      <p:ext uri="{BB962C8B-B14F-4D97-AF65-F5344CB8AC3E}">
        <p14:creationId xmlns:p14="http://schemas.microsoft.com/office/powerpoint/2010/main" val="2809819831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2" name="btfpColumnIndicatorGroup2">
            <a:extLst>
              <a:ext uri="{FF2B5EF4-FFF2-40B4-BE49-F238E27FC236}">
                <a16:creationId xmlns:a16="http://schemas.microsoft.com/office/drawing/2014/main" id="{942D288E-898D-D31A-BB11-A5647C5D1EB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0" name="btfpColumnGapBlocker764509">
              <a:extLst>
                <a:ext uri="{FF2B5EF4-FFF2-40B4-BE49-F238E27FC236}">
                  <a16:creationId xmlns:a16="http://schemas.microsoft.com/office/drawing/2014/main" id="{5179343F-BCB0-317E-9397-AB96DD6F742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8" name="btfpColumnGapBlocker667826">
              <a:extLst>
                <a:ext uri="{FF2B5EF4-FFF2-40B4-BE49-F238E27FC236}">
                  <a16:creationId xmlns:a16="http://schemas.microsoft.com/office/drawing/2014/main" id="{45E11A58-436C-8FD1-DC44-85EF680F567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6" name="btfpColumnIndicator195291">
              <a:extLst>
                <a:ext uri="{FF2B5EF4-FFF2-40B4-BE49-F238E27FC236}">
                  <a16:creationId xmlns:a16="http://schemas.microsoft.com/office/drawing/2014/main" id="{843BC747-4079-C16F-F486-D0E788CEC78C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512968">
              <a:extLst>
                <a:ext uri="{FF2B5EF4-FFF2-40B4-BE49-F238E27FC236}">
                  <a16:creationId xmlns:a16="http://schemas.microsoft.com/office/drawing/2014/main" id="{D0B597E9-8861-B0A7-7633-42686DC277D5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IndicatorGroup1">
            <a:extLst>
              <a:ext uri="{FF2B5EF4-FFF2-40B4-BE49-F238E27FC236}">
                <a16:creationId xmlns:a16="http://schemas.microsoft.com/office/drawing/2014/main" id="{4C9D8C82-E7E7-AE1A-4736-434BB51A0A29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9" name="btfpColumnGapBlocker378119">
              <a:extLst>
                <a:ext uri="{FF2B5EF4-FFF2-40B4-BE49-F238E27FC236}">
                  <a16:creationId xmlns:a16="http://schemas.microsoft.com/office/drawing/2014/main" id="{01228EF0-2F24-F433-1833-7A7F37579A6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770638">
              <a:extLst>
                <a:ext uri="{FF2B5EF4-FFF2-40B4-BE49-F238E27FC236}">
                  <a16:creationId xmlns:a16="http://schemas.microsoft.com/office/drawing/2014/main" id="{530150C1-41E9-6E9D-95FB-468CEC1118E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540330">
              <a:extLst>
                <a:ext uri="{FF2B5EF4-FFF2-40B4-BE49-F238E27FC236}">
                  <a16:creationId xmlns:a16="http://schemas.microsoft.com/office/drawing/2014/main" id="{9146E11D-F8C4-0DDC-4BBE-E215C8DA3BA4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607432">
              <a:extLst>
                <a:ext uri="{FF2B5EF4-FFF2-40B4-BE49-F238E27FC236}">
                  <a16:creationId xmlns:a16="http://schemas.microsoft.com/office/drawing/2014/main" id="{42A5DDA6-6446-B4CC-3F3F-DDF8E7F69667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C73EE-FE8F-9B32-9CE2-2CC38C1119E1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334963" y="359917"/>
            <a:ext cx="11522075" cy="876687"/>
          </a:xfrm>
        </p:spPr>
        <p:txBody>
          <a:bodyPr/>
          <a:lstStyle/>
          <a:p>
            <a:r>
              <a:rPr lang="en-GB"/>
              <a:t>Best practice due diligence </a:t>
            </a:r>
            <a:r>
              <a:rPr lang="en-US"/>
              <a:t>addresses 6 core imperatives</a:t>
            </a:r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53A9CB-307F-51A4-3AE2-E22658B7A39C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334963" y="1707964"/>
            <a:ext cx="3260626" cy="1572639"/>
            <a:chOff x="330199" y="1623817"/>
            <a:chExt cx="3260626" cy="15726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0BA582-FB0F-A113-1718-63227CFC7FE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330199" y="1623817"/>
              <a:ext cx="3125438" cy="157263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1825" lvl="0" indent="0">
                <a:spcBef>
                  <a:spcPct val="0"/>
                </a:spcBef>
                <a:buNone/>
                <a:defRPr/>
              </a:pPr>
              <a:r>
                <a:rPr lang="en-US" altLang="zh-HK" sz="2000" b="1">
                  <a:solidFill>
                    <a:schemeClr val="bg1"/>
                  </a:solidFill>
                  <a:ea typeface="Microsoft YaHei"/>
                </a:rPr>
                <a:t>Drive work from independent investment thesis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449888-BB68-54B4-5C48-10C7804D065C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gray">
            <a:xfrm flipH="1">
              <a:off x="3590825" y="1623817"/>
              <a:ext cx="0" cy="1572639"/>
            </a:xfrm>
            <a:prstGeom prst="line">
              <a:avLst/>
            </a:prstGeom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btfpNumberBubble816380">
              <a:extLst>
                <a:ext uri="{FF2B5EF4-FFF2-40B4-BE49-F238E27FC236}">
                  <a16:creationId xmlns:a16="http://schemas.microsoft.com/office/drawing/2014/main" id="{7B0709B0-E226-8197-1F0F-1AC98E2D1F9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454996" y="2034649"/>
              <a:ext cx="388055" cy="75097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36576" tIns="36576" rIns="36576" bIns="36576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4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87C1E8-33A0-666C-9D93-1B608D13785B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8596412" y="1695607"/>
            <a:ext cx="3260626" cy="1597352"/>
            <a:chOff x="8238385" y="1611460"/>
            <a:chExt cx="3260626" cy="159735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74ACAE4-F34D-8BF4-DD86-4D703BB92C59}"/>
                </a:ext>
              </a:extLst>
            </p:cNvPr>
            <p:cNvGrpSpPr/>
            <p:nvPr>
              <p:custDataLst>
                <p:tags r:id="rId19"/>
              </p:custDataLst>
            </p:nvPr>
          </p:nvGrpSpPr>
          <p:grpSpPr>
            <a:xfrm>
              <a:off x="8238385" y="1611460"/>
              <a:ext cx="3260626" cy="1597352"/>
              <a:chOff x="8238385" y="1611459"/>
              <a:chExt cx="3260626" cy="172855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28478DE-DEB7-AC55-652B-2AB60FA7460C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gray">
              <a:xfrm>
                <a:off x="8238385" y="1611459"/>
                <a:ext cx="3125438" cy="172855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631825" indent="0">
                  <a:spcBef>
                    <a:spcPct val="0"/>
                  </a:spcBef>
                  <a:buNone/>
                  <a:defRPr/>
                </a:pPr>
                <a:r>
                  <a:rPr lang="en-US" altLang="zh-HK" sz="2000" b="1">
                    <a:solidFill>
                      <a:schemeClr val="bg1"/>
                    </a:solidFill>
                    <a:ea typeface="Microsoft YaHei"/>
                  </a:rPr>
                  <a:t>Think the</a:t>
                </a:r>
              </a:p>
              <a:p>
                <a:pPr marL="631825" indent="0">
                  <a:spcBef>
                    <a:spcPct val="0"/>
                  </a:spcBef>
                  <a:buNone/>
                  <a:defRPr/>
                </a:pPr>
                <a:r>
                  <a:rPr lang="en-US" altLang="zh-HK" sz="2000" b="1">
                    <a:solidFill>
                      <a:schemeClr val="bg1"/>
                    </a:solidFill>
                    <a:ea typeface="Microsoft YaHei"/>
                  </a:rPr>
                  <a:t>unthinkable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80D98F0-1820-8E3C-6D4C-D3124B8F4A67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 bwMode="gray">
              <a:xfrm flipH="1">
                <a:off x="11499011" y="1611459"/>
                <a:ext cx="0" cy="1728557"/>
              </a:xfrm>
              <a:prstGeom prst="line">
                <a:avLst/>
              </a:prstGeom>
              <a:ln w="38100" cap="flat" cmpd="sng" algn="ctr">
                <a:solidFill>
                  <a:srgbClr val="CC0000"/>
                </a:solidFill>
                <a:prstDash val="solid"/>
                <a:miter lim="800000"/>
                <a:headEnd type="none" w="med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btfpNumberBubble816380">
              <a:extLst>
                <a:ext uri="{FF2B5EF4-FFF2-40B4-BE49-F238E27FC236}">
                  <a16:creationId xmlns:a16="http://schemas.microsoft.com/office/drawing/2014/main" id="{C36D8649-D713-BF53-8731-43F70DD94ED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8363182" y="2034649"/>
              <a:ext cx="388055" cy="75097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36576" tIns="36576" rIns="36576" bIns="36576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4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8022B7-BBD1-0578-AF2A-41A830C698C8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334963" y="3956721"/>
            <a:ext cx="3260626" cy="1572639"/>
            <a:chOff x="330199" y="4214773"/>
            <a:chExt cx="3260626" cy="15726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DB15AE-9E80-1A62-E242-B3AC68601FC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330199" y="4214773"/>
              <a:ext cx="3125438" cy="157263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1825" indent="0">
                <a:spcBef>
                  <a:spcPct val="0"/>
                </a:spcBef>
                <a:buNone/>
                <a:defRPr/>
              </a:pPr>
              <a:r>
                <a:rPr lang="en-US" altLang="zh-HK" sz="2000" b="1">
                  <a:solidFill>
                    <a:schemeClr val="bg1"/>
                  </a:solidFill>
                  <a:ea typeface="Microsoft YaHei"/>
                </a:rPr>
                <a:t>Identify upside opportunities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C141159-A2C2-C273-43D3-2ACE892797C1}"/>
                </a:ext>
              </a:extLst>
            </p:cNvPr>
            <p:cNvCxnSpPr/>
            <p:nvPr>
              <p:custDataLst>
                <p:tags r:id="rId25"/>
              </p:custDataLst>
            </p:nvPr>
          </p:nvCxnSpPr>
          <p:spPr bwMode="gray">
            <a:xfrm flipH="1">
              <a:off x="3590825" y="4214773"/>
              <a:ext cx="0" cy="1572639"/>
            </a:xfrm>
            <a:prstGeom prst="line">
              <a:avLst/>
            </a:prstGeom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tfpNumberBubble816380">
              <a:extLst>
                <a:ext uri="{FF2B5EF4-FFF2-40B4-BE49-F238E27FC236}">
                  <a16:creationId xmlns:a16="http://schemas.microsoft.com/office/drawing/2014/main" id="{F7B3F761-5BB3-1C4A-7946-7627FCFBBE5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454996" y="4625604"/>
              <a:ext cx="388055" cy="75097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36576" tIns="36576" rIns="36576" bIns="36576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4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59276D-3D27-8EF4-B112-676BDC9157F6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4465687" y="1707964"/>
            <a:ext cx="3260626" cy="1572639"/>
            <a:chOff x="4377009" y="1623817"/>
            <a:chExt cx="3260626" cy="15726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97E2BA-5CD3-31BF-B238-88037127742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4377009" y="1623817"/>
              <a:ext cx="3125438" cy="157263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1825" indent="0">
                <a:spcBef>
                  <a:spcPct val="0"/>
                </a:spcBef>
                <a:buNone/>
                <a:defRPr/>
              </a:pPr>
              <a:r>
                <a:rPr lang="en-US" altLang="zh-HK" sz="2000" b="1">
                  <a:solidFill>
                    <a:schemeClr val="bg1"/>
                  </a:solidFill>
                  <a:ea typeface="Microsoft YaHei"/>
                </a:rPr>
                <a:t>Rigorously test critical questions from the outside in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CC960B0-A467-ACA0-B2B7-8CDABDF9FABA}"/>
                </a:ext>
              </a:extLst>
            </p:cNvPr>
            <p:cNvCxnSpPr/>
            <p:nvPr>
              <p:custDataLst>
                <p:tags r:id="rId29"/>
              </p:custDataLst>
            </p:nvPr>
          </p:nvCxnSpPr>
          <p:spPr bwMode="gray">
            <a:xfrm flipH="1">
              <a:off x="7637635" y="1623817"/>
              <a:ext cx="0" cy="1572639"/>
            </a:xfrm>
            <a:prstGeom prst="line">
              <a:avLst/>
            </a:prstGeom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tfpNumberBubble816380">
              <a:extLst>
                <a:ext uri="{FF2B5EF4-FFF2-40B4-BE49-F238E27FC236}">
                  <a16:creationId xmlns:a16="http://schemas.microsoft.com/office/drawing/2014/main" id="{853AF019-6CB3-E9F2-EE90-958DDACAD1D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gray">
            <a:xfrm>
              <a:off x="4501806" y="2034649"/>
              <a:ext cx="388055" cy="75097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36576" tIns="36576" rIns="36576" bIns="36576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4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DA68E5-D749-732F-BD56-96D1247DD03B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4465687" y="3956721"/>
            <a:ext cx="3260626" cy="1572639"/>
            <a:chOff x="4377009" y="4214773"/>
            <a:chExt cx="3260626" cy="157263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BB678A1-35E9-B994-F04A-15F418348A4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gray">
            <a:xfrm>
              <a:off x="4377009" y="4214773"/>
              <a:ext cx="3125438" cy="157263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1825" indent="0">
                <a:spcBef>
                  <a:spcPct val="0"/>
                </a:spcBef>
                <a:buNone/>
                <a:defRPr/>
              </a:pPr>
              <a:r>
                <a:rPr lang="en-US" altLang="zh-HK" sz="2000" b="1">
                  <a:solidFill>
                    <a:schemeClr val="bg1"/>
                  </a:solidFill>
                  <a:ea typeface="Microsoft YaHei"/>
                </a:rPr>
                <a:t>Take an integrated</a:t>
              </a:r>
              <a:br>
                <a:rPr lang="en-US" altLang="zh-HK" sz="2000" b="1">
                  <a:solidFill>
                    <a:schemeClr val="bg1"/>
                  </a:solidFill>
                  <a:ea typeface="Microsoft YaHei"/>
                </a:rPr>
              </a:br>
              <a:r>
                <a:rPr lang="en-US" altLang="zh-HK" sz="2000" b="1">
                  <a:solidFill>
                    <a:schemeClr val="bg1"/>
                  </a:solidFill>
                  <a:ea typeface="Microsoft YaHei"/>
                </a:rPr>
                <a:t>view on the business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6534715-8F17-E8E1-C7EF-2E890A7E997E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 bwMode="gray">
            <a:xfrm flipH="1">
              <a:off x="7637635" y="4214773"/>
              <a:ext cx="0" cy="1572639"/>
            </a:xfrm>
            <a:prstGeom prst="line">
              <a:avLst/>
            </a:prstGeom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btfpNumberBubble816380">
              <a:extLst>
                <a:ext uri="{FF2B5EF4-FFF2-40B4-BE49-F238E27FC236}">
                  <a16:creationId xmlns:a16="http://schemas.microsoft.com/office/drawing/2014/main" id="{5D059FDF-CE04-2258-CADE-73CF6014115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gray">
            <a:xfrm>
              <a:off x="4501806" y="4625604"/>
              <a:ext cx="388055" cy="75097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36576" tIns="36576" rIns="36576" bIns="36576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4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5A7602-7D01-B315-4259-4E7E926B745D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8596412" y="3956721"/>
            <a:ext cx="3260626" cy="1572639"/>
            <a:chOff x="8238385" y="4214773"/>
            <a:chExt cx="3260626" cy="15726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A7EB14-F0B3-7E91-A48B-CD5C6B808D8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gray">
            <a:xfrm>
              <a:off x="8238385" y="4214773"/>
              <a:ext cx="3125438" cy="157263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1825" indent="0">
                <a:spcBef>
                  <a:spcPct val="0"/>
                </a:spcBef>
                <a:buNone/>
                <a:defRPr/>
              </a:pPr>
              <a:r>
                <a:rPr lang="en-US" altLang="zh-HK" sz="2000" b="1">
                  <a:solidFill>
                    <a:schemeClr val="bg1"/>
                  </a:solidFill>
                  <a:ea typeface="Microsoft YaHei"/>
                </a:rPr>
                <a:t>Create a bridge to</a:t>
              </a:r>
              <a:br>
                <a:rPr lang="en-US" altLang="zh-HK" sz="2000" b="1">
                  <a:solidFill>
                    <a:schemeClr val="bg1"/>
                  </a:solidFill>
                  <a:ea typeface="Microsoft YaHei"/>
                </a:rPr>
              </a:br>
              <a:r>
                <a:rPr lang="en-US" altLang="zh-HK" sz="2000" b="1">
                  <a:solidFill>
                    <a:schemeClr val="bg1"/>
                  </a:solidFill>
                  <a:ea typeface="Microsoft YaHei"/>
                </a:rPr>
                <a:t>post-acquisition value creation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1B70D1-F885-73EE-BE8F-67BBE23BBFF2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gray">
            <a:xfrm flipH="1">
              <a:off x="11499011" y="4214773"/>
              <a:ext cx="0" cy="1572639"/>
            </a:xfrm>
            <a:prstGeom prst="line">
              <a:avLst/>
            </a:prstGeom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tfpNumberBubble816380">
              <a:extLst>
                <a:ext uri="{FF2B5EF4-FFF2-40B4-BE49-F238E27FC236}">
                  <a16:creationId xmlns:a16="http://schemas.microsoft.com/office/drawing/2014/main" id="{57F28817-6583-CF52-A76C-AE4E1C48B35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gray">
            <a:xfrm>
              <a:off x="8363182" y="4625604"/>
              <a:ext cx="388055" cy="75097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36576" tIns="36576" rIns="36576" bIns="36576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4400" b="1">
                  <a:solidFill>
                    <a:srgbClr val="FFFFFF"/>
                  </a:solidFill>
                </a:rPr>
                <a:t>6</a:t>
              </a:r>
            </a:p>
          </p:txBody>
        </p:sp>
      </p:grpSp>
    </p:spTree>
    <p:custDataLst>
      <p:tags r:id="rId39"/>
    </p:custDataLst>
    <p:extLst>
      <p:ext uri="{BB962C8B-B14F-4D97-AF65-F5344CB8AC3E}">
        <p14:creationId xmlns:p14="http://schemas.microsoft.com/office/powerpoint/2010/main" val="3935262993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6" name="btfpColumnIndicatorGroup2">
            <a:extLst>
              <a:ext uri="{FF2B5EF4-FFF2-40B4-BE49-F238E27FC236}">
                <a16:creationId xmlns:a16="http://schemas.microsoft.com/office/drawing/2014/main" id="{D36D0557-6CF1-428B-A725-219B81DFE1D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84" name="btfpColumnGapBlocker886530">
              <a:extLst>
                <a:ext uri="{FF2B5EF4-FFF2-40B4-BE49-F238E27FC236}">
                  <a16:creationId xmlns:a16="http://schemas.microsoft.com/office/drawing/2014/main" id="{5B7A2ADE-EC57-447E-BD36-97CC10D45DD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11861801" y="6926580"/>
              <a:ext cx="330199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2" name="btfpColumnGapBlocker352601">
              <a:extLst>
                <a:ext uri="{FF2B5EF4-FFF2-40B4-BE49-F238E27FC236}">
                  <a16:creationId xmlns:a16="http://schemas.microsoft.com/office/drawing/2014/main" id="{459BDE5C-50AE-458C-A2B1-9D942CDABC6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gray">
            <a:xfrm>
              <a:off x="9849776" y="6926580"/>
              <a:ext cx="540545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80" name="btfpColumnIndicator296287">
              <a:extLst>
                <a:ext uri="{FF2B5EF4-FFF2-40B4-BE49-F238E27FC236}">
                  <a16:creationId xmlns:a16="http://schemas.microsoft.com/office/drawing/2014/main" id="{4F9119D5-3999-493C-9922-FB6351914566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 bwMode="gray">
            <a:xfrm flipH="1" flipV="1">
              <a:off x="11861801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btfpColumnIndicator920155">
              <a:extLst>
                <a:ext uri="{FF2B5EF4-FFF2-40B4-BE49-F238E27FC236}">
                  <a16:creationId xmlns:a16="http://schemas.microsoft.com/office/drawing/2014/main" id="{A572A3B8-1BE5-42F5-B0C3-08DE0D2D80D8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 bwMode="gray">
            <a:xfrm flipH="1" flipV="1">
              <a:off x="10390321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btfpColumnGapBlocker802064">
              <a:extLst>
                <a:ext uri="{FF2B5EF4-FFF2-40B4-BE49-F238E27FC236}">
                  <a16:creationId xmlns:a16="http://schemas.microsoft.com/office/drawing/2014/main" id="{92C3D8FF-A7BF-44DA-9B2E-ABA09E02DB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7837753" y="6926580"/>
              <a:ext cx="540543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74" name="btfpColumnIndicator363833">
              <a:extLst>
                <a:ext uri="{FF2B5EF4-FFF2-40B4-BE49-F238E27FC236}">
                  <a16:creationId xmlns:a16="http://schemas.microsoft.com/office/drawing/2014/main" id="{1C0A08C0-B452-4895-8DE3-3723B4AC8E7B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 bwMode="gray">
            <a:xfrm flipH="1" flipV="1">
              <a:off x="984977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btfpColumnIndicator848761">
              <a:extLst>
                <a:ext uri="{FF2B5EF4-FFF2-40B4-BE49-F238E27FC236}">
                  <a16:creationId xmlns:a16="http://schemas.microsoft.com/office/drawing/2014/main" id="{32CDF058-DBFF-4A28-A658-4C5B2DBF49E3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 bwMode="gray">
            <a:xfrm flipH="1"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btfpColumnGapBlocker674838">
              <a:extLst>
                <a:ext uri="{FF2B5EF4-FFF2-40B4-BE49-F238E27FC236}">
                  <a16:creationId xmlns:a16="http://schemas.microsoft.com/office/drawing/2014/main" id="{007DFA70-2C48-44BA-AFFA-5DA1A7EC222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5825729" y="6926580"/>
              <a:ext cx="540543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68" name="btfpColumnIndicator952087">
              <a:extLst>
                <a:ext uri="{FF2B5EF4-FFF2-40B4-BE49-F238E27FC236}">
                  <a16:creationId xmlns:a16="http://schemas.microsoft.com/office/drawing/2014/main" id="{E421644A-8989-472D-8A27-9B5B4F6EF7E0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gray">
            <a:xfrm flipH="1" flipV="1">
              <a:off x="7837753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btfpColumnIndicator798367">
              <a:extLst>
                <a:ext uri="{FF2B5EF4-FFF2-40B4-BE49-F238E27FC236}">
                  <a16:creationId xmlns:a16="http://schemas.microsoft.com/office/drawing/2014/main" id="{C02C5F2B-32B9-43ED-88B2-7DFDE8CDBF0E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 bwMode="gray">
            <a:xfrm flipH="1" flipV="1">
              <a:off x="636627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btfpColumnGapBlocker549270">
              <a:extLst>
                <a:ext uri="{FF2B5EF4-FFF2-40B4-BE49-F238E27FC236}">
                  <a16:creationId xmlns:a16="http://schemas.microsoft.com/office/drawing/2014/main" id="{68C53CF0-7F14-4424-820C-FD132DEEC5B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62" name="btfpColumnIndicator749503">
              <a:extLst>
                <a:ext uri="{FF2B5EF4-FFF2-40B4-BE49-F238E27FC236}">
                  <a16:creationId xmlns:a16="http://schemas.microsoft.com/office/drawing/2014/main" id="{0223E5C0-4890-438A-88DD-721773725E36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gray">
            <a:xfrm flipH="1" flipV="1">
              <a:off x="5825729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btfpColumnIndicator614938">
              <a:extLst>
                <a:ext uri="{FF2B5EF4-FFF2-40B4-BE49-F238E27FC236}">
                  <a16:creationId xmlns:a16="http://schemas.microsoft.com/office/drawing/2014/main" id="{04A9B087-8E97-4A81-B607-9201E4312B8F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gray">
            <a:xfrm flipH="1"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btfpColumnGapBlocker791539">
              <a:extLst>
                <a:ext uri="{FF2B5EF4-FFF2-40B4-BE49-F238E27FC236}">
                  <a16:creationId xmlns:a16="http://schemas.microsoft.com/office/drawing/2014/main" id="{166DD120-4FF7-4D6E-BF11-0EA0F5CA38D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1801680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56" name="btfpColumnIndicator705825">
              <a:extLst>
                <a:ext uri="{FF2B5EF4-FFF2-40B4-BE49-F238E27FC236}">
                  <a16:creationId xmlns:a16="http://schemas.microsoft.com/office/drawing/2014/main" id="{4282120B-4348-4B97-9505-687AC262E2C5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gray">
            <a:xfrm flipH="1"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btfpColumnIndicator875909">
              <a:extLst>
                <a:ext uri="{FF2B5EF4-FFF2-40B4-BE49-F238E27FC236}">
                  <a16:creationId xmlns:a16="http://schemas.microsoft.com/office/drawing/2014/main" id="{B1406EA7-5379-4204-897A-4CB64F27D7C2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 bwMode="gray">
            <a:xfrm flipH="1" flipV="1">
              <a:off x="234222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btfpColumnGapBlocker840670">
              <a:extLst>
                <a:ext uri="{FF2B5EF4-FFF2-40B4-BE49-F238E27FC236}">
                  <a16:creationId xmlns:a16="http://schemas.microsoft.com/office/drawing/2014/main" id="{B2F15F2A-74EA-4670-8739-58A27424D46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50" name="btfpColumnIndicator210435">
              <a:extLst>
                <a:ext uri="{FF2B5EF4-FFF2-40B4-BE49-F238E27FC236}">
                  <a16:creationId xmlns:a16="http://schemas.microsoft.com/office/drawing/2014/main" id="{829D94B3-BD23-4DBB-8871-9C4013207DEB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 bwMode="gray">
            <a:xfrm flipH="1" flipV="1">
              <a:off x="180168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btfpColumnIndicator507102">
              <a:extLst>
                <a:ext uri="{FF2B5EF4-FFF2-40B4-BE49-F238E27FC236}">
                  <a16:creationId xmlns:a16="http://schemas.microsoft.com/office/drawing/2014/main" id="{0BFB0C78-AE02-4312-B315-C5FCE9810CF6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btfpColumnIndicatorGroup1">
            <a:extLst>
              <a:ext uri="{FF2B5EF4-FFF2-40B4-BE49-F238E27FC236}">
                <a16:creationId xmlns:a16="http://schemas.microsoft.com/office/drawing/2014/main" id="{99EBA982-4A87-48FF-B152-C6AE22E01496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83" name="btfpColumnGapBlocker667880">
              <a:extLst>
                <a:ext uri="{FF2B5EF4-FFF2-40B4-BE49-F238E27FC236}">
                  <a16:creationId xmlns:a16="http://schemas.microsoft.com/office/drawing/2014/main" id="{52A1692C-403B-496D-AB4D-AF2B35C8C07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gray">
            <a:xfrm>
              <a:off x="11861801" y="-205740"/>
              <a:ext cx="330199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1" name="btfpColumnGapBlocker378196">
              <a:extLst>
                <a:ext uri="{FF2B5EF4-FFF2-40B4-BE49-F238E27FC236}">
                  <a16:creationId xmlns:a16="http://schemas.microsoft.com/office/drawing/2014/main" id="{D13D9488-6CA3-4BDF-B492-0D9E2B0C740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9849776" y="-205740"/>
              <a:ext cx="540545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79" name="btfpColumnIndicator723608">
              <a:extLst>
                <a:ext uri="{FF2B5EF4-FFF2-40B4-BE49-F238E27FC236}">
                  <a16:creationId xmlns:a16="http://schemas.microsoft.com/office/drawing/2014/main" id="{BE7D1B3F-0C61-4AD3-B803-9A624BFF5D02}"/>
                </a:ext>
              </a:extLst>
            </p:cNvPr>
            <p:cNvCxnSpPr/>
            <p:nvPr>
              <p:custDataLst>
                <p:tags r:id="rId27"/>
              </p:custDataLst>
            </p:nvPr>
          </p:nvCxnSpPr>
          <p:spPr bwMode="gray">
            <a:xfrm flipH="1" flipV="1">
              <a:off x="11861801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btfpColumnIndicator507139">
              <a:extLst>
                <a:ext uri="{FF2B5EF4-FFF2-40B4-BE49-F238E27FC236}">
                  <a16:creationId xmlns:a16="http://schemas.microsoft.com/office/drawing/2014/main" id="{ECC6CC94-86D8-457B-95B7-447C4B3CF250}"/>
                </a:ext>
              </a:extLst>
            </p:cNvPr>
            <p:cNvCxnSpPr/>
            <p:nvPr>
              <p:custDataLst>
                <p:tags r:id="rId28"/>
              </p:custDataLst>
            </p:nvPr>
          </p:nvCxnSpPr>
          <p:spPr bwMode="gray">
            <a:xfrm flipH="1" flipV="1">
              <a:off x="10390321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btfpColumnGapBlocker973913">
              <a:extLst>
                <a:ext uri="{FF2B5EF4-FFF2-40B4-BE49-F238E27FC236}">
                  <a16:creationId xmlns:a16="http://schemas.microsoft.com/office/drawing/2014/main" id="{6C3E4A6B-C5AA-42B6-87CB-C923B195B46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gray">
            <a:xfrm>
              <a:off x="7837753" y="-205740"/>
              <a:ext cx="540543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73" name="btfpColumnIndicator703285">
              <a:extLst>
                <a:ext uri="{FF2B5EF4-FFF2-40B4-BE49-F238E27FC236}">
                  <a16:creationId xmlns:a16="http://schemas.microsoft.com/office/drawing/2014/main" id="{E6942B01-124B-445E-A523-2B1088551A8B}"/>
                </a:ext>
              </a:extLst>
            </p:cNvPr>
            <p:cNvCxnSpPr/>
            <p:nvPr>
              <p:custDataLst>
                <p:tags r:id="rId30"/>
              </p:custDataLst>
            </p:nvPr>
          </p:nvCxnSpPr>
          <p:spPr bwMode="gray">
            <a:xfrm flipH="1" flipV="1">
              <a:off x="984977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btfpColumnIndicator146977">
              <a:extLst>
                <a:ext uri="{FF2B5EF4-FFF2-40B4-BE49-F238E27FC236}">
                  <a16:creationId xmlns:a16="http://schemas.microsoft.com/office/drawing/2014/main" id="{EA51153E-1A3B-49F3-A2CF-5B75E18CA44C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 bwMode="gray">
            <a:xfrm flipH="1"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btfpColumnGapBlocker340223">
              <a:extLst>
                <a:ext uri="{FF2B5EF4-FFF2-40B4-BE49-F238E27FC236}">
                  <a16:creationId xmlns:a16="http://schemas.microsoft.com/office/drawing/2014/main" id="{A49EBC7C-0578-4374-9489-6715D98D3AE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gray">
            <a:xfrm>
              <a:off x="5825729" y="-205740"/>
              <a:ext cx="540543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67" name="btfpColumnIndicator182111">
              <a:extLst>
                <a:ext uri="{FF2B5EF4-FFF2-40B4-BE49-F238E27FC236}">
                  <a16:creationId xmlns:a16="http://schemas.microsoft.com/office/drawing/2014/main" id="{F615C327-9176-43CD-BA56-502014F48CB9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 bwMode="gray">
            <a:xfrm flipH="1" flipV="1">
              <a:off x="7837753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btfpColumnIndicator279795">
              <a:extLst>
                <a:ext uri="{FF2B5EF4-FFF2-40B4-BE49-F238E27FC236}">
                  <a16:creationId xmlns:a16="http://schemas.microsoft.com/office/drawing/2014/main" id="{E7206CCB-65FF-4492-B89C-1BC86B111D1E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 bwMode="gray">
            <a:xfrm flipH="1" flipV="1">
              <a:off x="636627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btfpColumnGapBlocker487167">
              <a:extLst>
                <a:ext uri="{FF2B5EF4-FFF2-40B4-BE49-F238E27FC236}">
                  <a16:creationId xmlns:a16="http://schemas.microsoft.com/office/drawing/2014/main" id="{292916EB-DF6E-4C59-92D9-AE687C3925A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61" name="btfpColumnIndicator115855">
              <a:extLst>
                <a:ext uri="{FF2B5EF4-FFF2-40B4-BE49-F238E27FC236}">
                  <a16:creationId xmlns:a16="http://schemas.microsoft.com/office/drawing/2014/main" id="{6AE970B6-3567-4B84-B953-3A43F2218699}"/>
                </a:ext>
              </a:extLst>
            </p:cNvPr>
            <p:cNvCxnSpPr/>
            <p:nvPr>
              <p:custDataLst>
                <p:tags r:id="rId36"/>
              </p:custDataLst>
            </p:nvPr>
          </p:nvCxnSpPr>
          <p:spPr bwMode="gray">
            <a:xfrm flipH="1" flipV="1">
              <a:off x="5825729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btfpColumnIndicator295972">
              <a:extLst>
                <a:ext uri="{FF2B5EF4-FFF2-40B4-BE49-F238E27FC236}">
                  <a16:creationId xmlns:a16="http://schemas.microsoft.com/office/drawing/2014/main" id="{1D4B8D3D-1335-4CD3-AE5A-A562F14F8492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gray">
            <a:xfrm flipH="1"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btfpColumnGapBlocker498660">
              <a:extLst>
                <a:ext uri="{FF2B5EF4-FFF2-40B4-BE49-F238E27FC236}">
                  <a16:creationId xmlns:a16="http://schemas.microsoft.com/office/drawing/2014/main" id="{C128C911-F994-437B-97B6-F56551DD3B4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gray">
            <a:xfrm>
              <a:off x="1801680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55" name="btfpColumnIndicator599557">
              <a:extLst>
                <a:ext uri="{FF2B5EF4-FFF2-40B4-BE49-F238E27FC236}">
                  <a16:creationId xmlns:a16="http://schemas.microsoft.com/office/drawing/2014/main" id="{CB0DBDBD-E58A-4640-8525-061106AC4AEA}"/>
                </a:ext>
              </a:extLst>
            </p:cNvPr>
            <p:cNvCxnSpPr/>
            <p:nvPr>
              <p:custDataLst>
                <p:tags r:id="rId39"/>
              </p:custDataLst>
            </p:nvPr>
          </p:nvCxnSpPr>
          <p:spPr bwMode="gray">
            <a:xfrm flipH="1"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btfpColumnIndicator209079">
              <a:extLst>
                <a:ext uri="{FF2B5EF4-FFF2-40B4-BE49-F238E27FC236}">
                  <a16:creationId xmlns:a16="http://schemas.microsoft.com/office/drawing/2014/main" id="{B4E1C65D-1119-4E39-B537-279662E8B1B9}"/>
                </a:ext>
              </a:extLst>
            </p:cNvPr>
            <p:cNvCxnSpPr/>
            <p:nvPr>
              <p:custDataLst>
                <p:tags r:id="rId40"/>
              </p:custDataLst>
            </p:nvPr>
          </p:nvCxnSpPr>
          <p:spPr bwMode="gray">
            <a:xfrm flipH="1" flipV="1">
              <a:off x="234222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btfpColumnGapBlocker708654">
              <a:extLst>
                <a:ext uri="{FF2B5EF4-FFF2-40B4-BE49-F238E27FC236}">
                  <a16:creationId xmlns:a16="http://schemas.microsoft.com/office/drawing/2014/main" id="{8C23B644-0D45-4BA4-AB9F-49268F35806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49" name="btfpColumnIndicator107062">
              <a:extLst>
                <a:ext uri="{FF2B5EF4-FFF2-40B4-BE49-F238E27FC236}">
                  <a16:creationId xmlns:a16="http://schemas.microsoft.com/office/drawing/2014/main" id="{1978C321-BE1D-46F3-AF1B-F3093A33B704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 bwMode="gray">
            <a:xfrm flipH="1" flipV="1">
              <a:off x="180168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btfpColumnIndicator817031">
              <a:extLst>
                <a:ext uri="{FF2B5EF4-FFF2-40B4-BE49-F238E27FC236}">
                  <a16:creationId xmlns:a16="http://schemas.microsoft.com/office/drawing/2014/main" id="{20C49A76-D70A-4A5B-96CB-785272593EBB}"/>
                </a:ext>
              </a:extLst>
            </p:cNvPr>
            <p:cNvCxnSpPr/>
            <p:nvPr>
              <p:custDataLst>
                <p:tags r:id="rId43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875904-1766-5FC3-520B-A5B2CBA363B9}"/>
              </a:ext>
            </a:extLst>
          </p:cNvPr>
          <p:cNvGrpSpPr/>
          <p:nvPr>
            <p:custDataLst>
              <p:tags r:id="rId44"/>
            </p:custDataLst>
          </p:nvPr>
        </p:nvGrpSpPr>
        <p:grpSpPr>
          <a:xfrm>
            <a:off x="1049506" y="1385091"/>
            <a:ext cx="3057674" cy="1631594"/>
            <a:chOff x="1049506" y="1385091"/>
            <a:chExt cx="3057674" cy="1631594"/>
          </a:xfrm>
        </p:grpSpPr>
        <p:sp>
          <p:nvSpPr>
            <p:cNvPr id="240" name="btfpBulletedList158410">
              <a:extLst>
                <a:ext uri="{FF2B5EF4-FFF2-40B4-BE49-F238E27FC236}">
                  <a16:creationId xmlns:a16="http://schemas.microsoft.com/office/drawing/2014/main" id="{AD82DC0A-F982-4A4F-AED0-6C3F48AD55B6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 bwMode="gray">
            <a:xfrm>
              <a:off x="1049506" y="1385091"/>
              <a:ext cx="3011954" cy="320088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>
              <a:defPPr>
                <a:defRPr lang="en-US"/>
              </a:defPPr>
              <a:lvl1pPr marL="4762" indent="0">
                <a:spcBef>
                  <a:spcPts val="900"/>
                </a:spcBef>
                <a:buNone/>
                <a:defRPr b="1">
                  <a:cs typeface="Arial" panose="020b0604020202020204" pitchFamily="34" charset="0"/>
                </a:defRPr>
              </a:lvl1pPr>
            </a:lstStyle>
            <a:p>
              <a:r>
                <a:rPr lang="en-US"/>
                <a:t>COMMERCIAL EXCELLENCE</a:t>
              </a:r>
            </a:p>
          </p:txBody>
        </p:sp>
        <p:sp>
          <p:nvSpPr>
            <p:cNvPr id="242" name="btfpBulletedList158410">
              <a:extLst>
                <a:ext uri="{FF2B5EF4-FFF2-40B4-BE49-F238E27FC236}">
                  <a16:creationId xmlns:a16="http://schemas.microsoft.com/office/drawing/2014/main" id="{697BBF69-B770-42CB-871C-3194A29965BF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 bwMode="gray">
            <a:xfrm>
              <a:off x="1049506" y="1680935"/>
              <a:ext cx="3057674" cy="1335750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/>
                <a:t>What levers can be pulled to accelerate GTM – </a:t>
              </a:r>
              <a:r>
                <a:rPr lang="en-US" sz="1200" b="1"/>
                <a:t>sales force, channel, marketing, pricing</a:t>
              </a:r>
              <a:r>
                <a:rPr lang="en-US" sz="1200"/>
                <a:t>…?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/>
                <a:t>What is the </a:t>
              </a:r>
              <a:r>
                <a:rPr lang="en-US" sz="1200" b="1"/>
                <a:t>magnitude of upside </a:t>
              </a:r>
              <a:r>
                <a:rPr lang="en-US" sz="1200"/>
                <a:t>and what </a:t>
              </a:r>
              <a:r>
                <a:rPr lang="en-US" sz="1200" b="1"/>
                <a:t>investments</a:t>
              </a:r>
              <a:r>
                <a:rPr lang="en-US" sz="1200"/>
                <a:t> are required to deliver it?</a:t>
              </a:r>
            </a:p>
            <a:p>
              <a:pPr marL="0" indent="0">
                <a:spcBef>
                  <a:spcPts val="600"/>
                </a:spcBef>
                <a:buNone/>
              </a:pPr>
              <a:endParaRPr lang="en-US" sz="12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18B87F-F814-4A47-A5B8-96DD90B4D8E6}"/>
              </a:ext>
            </a:extLst>
          </p:cNvPr>
          <p:cNvSpPr>
            <a:spLocks noGrp="1"/>
          </p:cNvSpPr>
          <p:nvPr>
            <p:ph type="title"/>
            <p:custDataLst>
              <p:tags r:id="rId47"/>
            </p:custDataLst>
          </p:nvPr>
        </p:nvSpPr>
        <p:spPr/>
        <p:txBody>
          <a:bodyPr/>
          <a:lstStyle/>
          <a:p>
            <a:r>
              <a:rPr lang="en-US" altLang="zh-CN"/>
              <a:t>Integrated DD focuses on the core value drivers of the deal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B98DFC-730B-AE2F-7FF5-87C6170A19F0}"/>
              </a:ext>
            </a:extLst>
          </p:cNvPr>
          <p:cNvGrpSpPr/>
          <p:nvPr>
            <p:custDataLst>
              <p:tags r:id="rId48"/>
            </p:custDataLst>
          </p:nvPr>
        </p:nvGrpSpPr>
        <p:grpSpPr>
          <a:xfrm>
            <a:off x="8415225" y="3145923"/>
            <a:ext cx="2948491" cy="1000652"/>
            <a:chOff x="8415225" y="3145923"/>
            <a:chExt cx="2948491" cy="1000652"/>
          </a:xfrm>
        </p:grpSpPr>
        <p:sp>
          <p:nvSpPr>
            <p:cNvPr id="263" name="btfpBulletedList158410">
              <a:extLst>
                <a:ext uri="{FF2B5EF4-FFF2-40B4-BE49-F238E27FC236}">
                  <a16:creationId xmlns:a16="http://schemas.microsoft.com/office/drawing/2014/main" id="{C6FB4F8A-B91F-4424-AA00-7B5089BEBA17}"/>
                </a:ext>
              </a:extLst>
            </p:cNvPr>
            <p:cNvSpPr txBox="1"/>
            <p:nvPr>
              <p:custDataLst>
                <p:tags r:id="rId49"/>
              </p:custDataLst>
            </p:nvPr>
          </p:nvSpPr>
          <p:spPr bwMode="gray">
            <a:xfrm>
              <a:off x="8415225" y="3145923"/>
              <a:ext cx="2598735" cy="320088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/>
            <a:p>
              <a:pPr marL="4762" indent="0">
                <a:spcBef>
                  <a:spcPts val="900"/>
                </a:spcBef>
                <a:buNone/>
              </a:pPr>
              <a:r>
                <a:rPr lang="en-US" b="1">
                  <a:cs typeface="Arial" panose="020b0604020202020204" pitchFamily="34" charset="0"/>
                </a:rPr>
                <a:t>ESG / IMPACT</a:t>
              </a:r>
            </a:p>
          </p:txBody>
        </p:sp>
        <p:sp>
          <p:nvSpPr>
            <p:cNvPr id="264" name="btfpBulletedList158410">
              <a:extLst>
                <a:ext uri="{FF2B5EF4-FFF2-40B4-BE49-F238E27FC236}">
                  <a16:creationId xmlns:a16="http://schemas.microsoft.com/office/drawing/2014/main" id="{CF9AE39F-DB8F-4A63-87B4-8D7F8BD72955}"/>
                </a:ext>
              </a:extLst>
            </p:cNvPr>
            <p:cNvSpPr txBox="1"/>
            <p:nvPr>
              <p:custDataLst>
                <p:tags r:id="rId50"/>
              </p:custDataLst>
            </p:nvPr>
          </p:nvSpPr>
          <p:spPr bwMode="gray">
            <a:xfrm>
              <a:off x="8415225" y="3441767"/>
              <a:ext cx="2948491" cy="704808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solidFill>
                    <a:srgbClr val="000000"/>
                  </a:solidFill>
                </a:rPr>
                <a:t>What are the material ESG issues, </a:t>
              </a:r>
              <a:r>
                <a:rPr lang="en-US" sz="1200" b="1">
                  <a:solidFill>
                    <a:srgbClr val="000000"/>
                  </a:solidFill>
                </a:rPr>
                <a:t>risks &amp; opportunities</a:t>
              </a:r>
              <a:r>
                <a:rPr lang="en-US" sz="1200">
                  <a:solidFill>
                    <a:srgbClr val="000000"/>
                  </a:solidFill>
                </a:rPr>
                <a:t>?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solidFill>
                    <a:srgbClr val="000000"/>
                  </a:solidFill>
                </a:rPr>
                <a:t>How will these affect the deal?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AB399C-6E49-E4AD-FE54-707E7C53B13E}"/>
              </a:ext>
            </a:extLst>
          </p:cNvPr>
          <p:cNvGrpSpPr/>
          <p:nvPr>
            <p:custDataLst>
              <p:tags r:id="rId51"/>
            </p:custDataLst>
          </p:nvPr>
        </p:nvGrpSpPr>
        <p:grpSpPr>
          <a:xfrm>
            <a:off x="8415225" y="1385091"/>
            <a:ext cx="2948491" cy="1262262"/>
            <a:chOff x="8415225" y="1385091"/>
            <a:chExt cx="2948491" cy="1262262"/>
          </a:xfrm>
        </p:grpSpPr>
        <p:sp>
          <p:nvSpPr>
            <p:cNvPr id="266" name="btfpBulletedList158410">
              <a:extLst>
                <a:ext uri="{FF2B5EF4-FFF2-40B4-BE49-F238E27FC236}">
                  <a16:creationId xmlns:a16="http://schemas.microsoft.com/office/drawing/2014/main" id="{EF8EDBC1-85A3-4D38-BE49-EC610579D1E1}"/>
                </a:ext>
              </a:extLst>
            </p:cNvPr>
            <p:cNvSpPr txBox="1"/>
            <p:nvPr>
              <p:custDataLst>
                <p:tags r:id="rId52"/>
              </p:custDataLst>
            </p:nvPr>
          </p:nvSpPr>
          <p:spPr bwMode="gray">
            <a:xfrm>
              <a:off x="8415225" y="1680935"/>
              <a:ext cx="2948491" cy="966418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sz="1200"/>
                <a:t>What is the state of the </a:t>
              </a:r>
              <a:r>
                <a:rPr lang="en-US" sz="1200" b="1"/>
                <a:t>tech architecture, roadmap and capabilities</a:t>
              </a:r>
              <a:r>
                <a:rPr lang="en-US" sz="1200"/>
                <a:t>?</a:t>
              </a:r>
            </a:p>
            <a:p>
              <a:pPr marL="0" indent="0">
                <a:buNone/>
              </a:pPr>
              <a:r>
                <a:rPr lang="en-US" sz="1200"/>
                <a:t>Implications to </a:t>
              </a:r>
              <a:r>
                <a:rPr lang="en-US" sz="1200" b="1"/>
                <a:t>competitiveness and investment needs</a:t>
              </a:r>
              <a:r>
                <a:rPr lang="en-US" sz="1200"/>
                <a:t>?</a:t>
              </a:r>
            </a:p>
          </p:txBody>
        </p:sp>
        <p:sp>
          <p:nvSpPr>
            <p:cNvPr id="265" name="btfpBulletedList158410">
              <a:extLst>
                <a:ext uri="{FF2B5EF4-FFF2-40B4-BE49-F238E27FC236}">
                  <a16:creationId xmlns:a16="http://schemas.microsoft.com/office/drawing/2014/main" id="{2EE6CC79-53AD-4364-81BA-09D45964A98A}"/>
                </a:ext>
              </a:extLst>
            </p:cNvPr>
            <p:cNvSpPr txBox="1"/>
            <p:nvPr>
              <p:custDataLst>
                <p:tags r:id="rId53"/>
              </p:custDataLst>
            </p:nvPr>
          </p:nvSpPr>
          <p:spPr bwMode="gray">
            <a:xfrm>
              <a:off x="8415225" y="1385091"/>
              <a:ext cx="2318612" cy="320088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>
              <a:defPPr>
                <a:defRPr lang="en-US"/>
              </a:defPPr>
              <a:lvl1pPr marL="4762" indent="0">
                <a:spcBef>
                  <a:spcPts val="900"/>
                </a:spcBef>
                <a:buNone/>
                <a:defRPr b="1">
                  <a:cs typeface="Arial" panose="020b0604020202020204" pitchFamily="34" charset="0"/>
                </a:defRPr>
              </a:lvl1pPr>
            </a:lstStyle>
            <a:p>
              <a:r>
                <a:rPr lang="en-US"/>
                <a:t>TECHNOLOGY &amp; 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1F2C33-655E-3125-8969-8CDE6BE6D85F}"/>
              </a:ext>
            </a:extLst>
          </p:cNvPr>
          <p:cNvGrpSpPr/>
          <p:nvPr>
            <p:custDataLst>
              <p:tags r:id="rId54"/>
            </p:custDataLst>
          </p:nvPr>
        </p:nvGrpSpPr>
        <p:grpSpPr>
          <a:xfrm>
            <a:off x="1049506" y="3145923"/>
            <a:ext cx="2996714" cy="1369984"/>
            <a:chOff x="1049506" y="3145923"/>
            <a:chExt cx="2996714" cy="1369984"/>
          </a:xfrm>
        </p:grpSpPr>
        <p:sp>
          <p:nvSpPr>
            <p:cNvPr id="92" name="btfpBulletedList158410">
              <a:extLst>
                <a:ext uri="{FF2B5EF4-FFF2-40B4-BE49-F238E27FC236}">
                  <a16:creationId xmlns:a16="http://schemas.microsoft.com/office/drawing/2014/main" id="{C0EDA05F-F142-437B-BF00-9F901E51533C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 bwMode="gray">
            <a:xfrm>
              <a:off x="1049506" y="3145923"/>
              <a:ext cx="2996714" cy="320088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>
              <a:defPPr>
                <a:defRPr lang="en-US"/>
              </a:defPPr>
              <a:lvl1pPr marL="4762" indent="0">
                <a:spcBef>
                  <a:spcPts val="900"/>
                </a:spcBef>
                <a:buNone/>
                <a:defRPr b="1">
                  <a:cs typeface="Arial" panose="020b0604020202020204" pitchFamily="34" charset="0"/>
                </a:defRPr>
              </a:lvl1pPr>
            </a:lstStyle>
            <a:p>
              <a:r>
                <a:rPr lang="en-US"/>
                <a:t>OPERATIONAL EXCELLENCE</a:t>
              </a:r>
            </a:p>
          </p:txBody>
        </p:sp>
        <p:sp>
          <p:nvSpPr>
            <p:cNvPr id="93" name="btfpBulletedList158410">
              <a:extLst>
                <a:ext uri="{FF2B5EF4-FFF2-40B4-BE49-F238E27FC236}">
                  <a16:creationId xmlns:a16="http://schemas.microsoft.com/office/drawing/2014/main" id="{98327F66-647E-4A71-B776-06E495D8AC3F}"/>
                </a:ext>
              </a:extLst>
            </p:cNvPr>
            <p:cNvSpPr txBox="1"/>
            <p:nvPr>
              <p:custDataLst>
                <p:tags r:id="rId56"/>
              </p:custDataLst>
            </p:nvPr>
          </p:nvSpPr>
          <p:spPr bwMode="gray">
            <a:xfrm>
              <a:off x="1049506" y="3441767"/>
              <a:ext cx="2948491" cy="1074140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t" anchorCtr="0">
              <a:sp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solidFill>
                    <a:srgbClr val="000000"/>
                  </a:solidFill>
                </a:rPr>
                <a:t>What are the </a:t>
              </a:r>
              <a:r>
                <a:rPr lang="en-US" sz="1200" b="1">
                  <a:solidFill>
                    <a:srgbClr val="000000"/>
                  </a:solidFill>
                </a:rPr>
                <a:t>cost/margin</a:t>
              </a:r>
              <a:r>
                <a:rPr lang="en-US" sz="1200">
                  <a:solidFill>
                    <a:srgbClr val="000000"/>
                  </a:solidFill>
                </a:rPr>
                <a:t> opportunities across </a:t>
              </a:r>
              <a:r>
                <a:rPr lang="en-US" sz="1200" b="1">
                  <a:solidFill>
                    <a:srgbClr val="000000"/>
                  </a:solidFill>
                </a:rPr>
                <a:t>sourcing and operations</a:t>
              </a:r>
              <a:r>
                <a:rPr lang="en-US" sz="1200">
                  <a:solidFill>
                    <a:srgbClr val="000000"/>
                  </a:solidFill>
                </a:rPr>
                <a:t>?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solidFill>
                    <a:srgbClr val="000000"/>
                  </a:solidFill>
                </a:rPr>
                <a:t>What changes would be required and</a:t>
              </a:r>
              <a:br>
                <a:rPr lang="en-US" sz="1200">
                  <a:solidFill>
                    <a:srgbClr val="000000"/>
                  </a:solidFill>
                </a:rPr>
              </a:br>
              <a:r>
                <a:rPr lang="en-US" sz="1200">
                  <a:solidFill>
                    <a:srgbClr val="000000"/>
                  </a:solidFill>
                </a:rPr>
                <a:t>how </a:t>
              </a:r>
              <a:r>
                <a:rPr lang="en-US" sz="1200" b="1">
                  <a:solidFill>
                    <a:srgbClr val="000000"/>
                  </a:solidFill>
                </a:rPr>
                <a:t>difficult, costly and time-consuming</a:t>
              </a:r>
              <a:r>
                <a:rPr lang="en-US" sz="1200">
                  <a:solidFill>
                    <a:srgbClr val="000000"/>
                  </a:solidFill>
                </a:rPr>
                <a:t> are they to implement?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ED3B6E-375F-0C19-1592-24DD83A87B72}"/>
              </a:ext>
            </a:extLst>
          </p:cNvPr>
          <p:cNvGrpSpPr/>
          <p:nvPr>
            <p:custDataLst>
              <p:tags r:id="rId57"/>
            </p:custDataLst>
          </p:nvPr>
        </p:nvGrpSpPr>
        <p:grpSpPr>
          <a:xfrm>
            <a:off x="1049506" y="4946038"/>
            <a:ext cx="4748574" cy="830041"/>
            <a:chOff x="1049506" y="4946038"/>
            <a:chExt cx="4748574" cy="830041"/>
          </a:xfrm>
        </p:grpSpPr>
        <p:sp>
          <p:nvSpPr>
            <p:cNvPr id="23" name="btfpBulletedList158410">
              <a:extLst>
                <a:ext uri="{FF2B5EF4-FFF2-40B4-BE49-F238E27FC236}">
                  <a16:creationId xmlns:a16="http://schemas.microsoft.com/office/drawing/2014/main" id="{7C4C8EAC-2D0C-FD13-9E36-B41CEB51F4B4}"/>
                </a:ext>
              </a:extLst>
            </p:cNvPr>
            <p:cNvSpPr txBox="1"/>
            <p:nvPr>
              <p:custDataLst>
                <p:tags r:id="rId58"/>
              </p:custDataLst>
            </p:nvPr>
          </p:nvSpPr>
          <p:spPr bwMode="gray">
            <a:xfrm>
              <a:off x="1049506" y="4946038"/>
              <a:ext cx="3313112" cy="320088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/>
            <a:p>
              <a:pPr marL="4762" indent="0">
                <a:spcBef>
                  <a:spcPts val="900"/>
                </a:spcBef>
                <a:buNone/>
              </a:pPr>
              <a:r>
                <a:rPr lang="en-US" b="1">
                  <a:cs typeface="Arial" panose="020b0604020202020204" pitchFamily="34" charset="0"/>
                </a:rPr>
                <a:t>SYNERGIES &amp; DIS-SYNERGIES</a:t>
              </a:r>
            </a:p>
          </p:txBody>
        </p:sp>
        <p:sp>
          <p:nvSpPr>
            <p:cNvPr id="25" name="btfpBulletedList158410">
              <a:extLst>
                <a:ext uri="{FF2B5EF4-FFF2-40B4-BE49-F238E27FC236}">
                  <a16:creationId xmlns:a16="http://schemas.microsoft.com/office/drawing/2014/main" id="{4C983CA8-B9CE-647D-F951-DBA11E4826ED}"/>
                </a:ext>
              </a:extLst>
            </p:cNvPr>
            <p:cNvSpPr txBox="1"/>
            <p:nvPr>
              <p:custDataLst>
                <p:tags r:id="rId59"/>
              </p:custDataLst>
            </p:nvPr>
          </p:nvSpPr>
          <p:spPr bwMode="gray">
            <a:xfrm>
              <a:off x="1049506" y="5255937"/>
              <a:ext cx="4748574" cy="520142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/>
                <a:t>What up- and downsides will integration trigger on top &amp; bottom-line?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/>
                <a:t>What will it take to realize the synergies and mitigate risks?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4147736-FB76-1FBA-AEF0-BA7101FA8E52}"/>
              </a:ext>
            </a:extLst>
          </p:cNvPr>
          <p:cNvGrpSpPr/>
          <p:nvPr>
            <p:custDataLst>
              <p:tags r:id="rId60"/>
            </p:custDataLst>
          </p:nvPr>
        </p:nvGrpSpPr>
        <p:grpSpPr>
          <a:xfrm>
            <a:off x="1011286" y="5872707"/>
            <a:ext cx="10169428" cy="707718"/>
            <a:chOff x="897107" y="5872707"/>
            <a:chExt cx="10169428" cy="7077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47290A-48B5-2326-536A-AC94E14E6036}"/>
                </a:ext>
              </a:extLst>
            </p:cNvPr>
            <p:cNvSpPr txBox="1"/>
            <p:nvPr>
              <p:custDataLst>
                <p:tags r:id="rId61"/>
              </p:custDataLst>
            </p:nvPr>
          </p:nvSpPr>
          <p:spPr>
            <a:xfrm>
              <a:off x="897107" y="6103905"/>
              <a:ext cx="10169428" cy="476520"/>
            </a:xfrm>
            <a:prstGeom prst="rect">
              <a:avLst/>
            </a:prstGeom>
            <a:solidFill>
              <a:srgbClr val="CC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t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CDA4AD-DE16-93D9-D3C9-BAB76351D5F9}"/>
                </a:ext>
              </a:extLst>
            </p:cNvPr>
            <p:cNvSpPr txBox="1"/>
            <p:nvPr>
              <p:custDataLst>
                <p:tags r:id="rId62"/>
              </p:custDataLst>
            </p:nvPr>
          </p:nvSpPr>
          <p:spPr>
            <a:xfrm>
              <a:off x="1833432" y="6188531"/>
              <a:ext cx="8296778" cy="338554"/>
            </a:xfrm>
            <a:prstGeom prst="rect">
              <a:avLst/>
            </a:prstGeom>
            <a:solidFill>
              <a:srgbClr val="CC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t">
              <a:spAutoFit/>
            </a:bodyPr>
            <a:lstStyle/>
            <a:p>
              <a:pPr marL="0" lvl="0" indent="0" algn="ctr">
                <a:spcBef>
                  <a:spcPts val="900"/>
                </a:spcBef>
                <a:buNone/>
                <a:defRPr/>
              </a:pPr>
              <a:r>
                <a:rPr lang="en-US" b="1">
                  <a:solidFill>
                    <a:srgbClr val="FFFFFF"/>
                  </a:solidFill>
                </a:rPr>
                <a:t>Post-acquisition value creation and integration plan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0E9F8E3-0EB6-EFA7-1EBE-DE6E99129415}"/>
                </a:ext>
              </a:extLst>
            </p:cNvPr>
            <p:cNvGrpSpPr/>
            <p:nvPr>
              <p:custDataLst>
                <p:tags r:id="rId63"/>
              </p:custDataLst>
            </p:nvPr>
          </p:nvGrpSpPr>
          <p:grpSpPr>
            <a:xfrm>
              <a:off x="5234238" y="5872707"/>
              <a:ext cx="1495167" cy="297602"/>
              <a:chOff x="5348417" y="5827894"/>
              <a:chExt cx="1495167" cy="363355"/>
            </a:xfrm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CD76D251-3CDF-C3C8-68A7-29E747B4CF17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 bwMode="gray">
              <a:xfrm rot="10800000">
                <a:off x="5348417" y="5827894"/>
                <a:ext cx="1495167" cy="363355"/>
              </a:xfrm>
              <a:prstGeom prst="triangl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tfpSequenceArrow337625">
                <a:extLst>
                  <a:ext uri="{FF2B5EF4-FFF2-40B4-BE49-F238E27FC236}">
                    <a16:creationId xmlns:a16="http://schemas.microsoft.com/office/drawing/2014/main" id="{F1227800-42C0-36EE-DBEA-E5A45DBD3DFD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 bwMode="gray">
              <a:xfrm rot="5400000">
                <a:off x="5969872" y="5467533"/>
                <a:ext cx="252254" cy="972979"/>
              </a:xfrm>
              <a:custGeom>
                <a:rect l="0" t="0" r="0" b="0"/>
                <a:pathLst>
                  <a:path w="290355" h="972980">
                    <a:moveTo>
                      <a:pt x="38100" y="0"/>
                    </a:moveTo>
                    <a:lnTo>
                      <a:pt x="290354" y="486489"/>
                    </a:lnTo>
                    <a:lnTo>
                      <a:pt x="38100" y="972979"/>
                    </a:lnTo>
                    <a:lnTo>
                      <a:pt x="0" y="972979"/>
                    </a:lnTo>
                    <a:lnTo>
                      <a:pt x="252254" y="48648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 w="9525" cap="flat">
                <a:solidFill>
                  <a:srgbClr val="CC0000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177800" marR="0" lvl="0" indent="-177800" algn="ctr" defTabSz="711200" rtl="0" eaLnBrk="1" fontAlgn="auto" latinLnBrk="0" hangingPunct="1">
                  <a:lnSpc>
                    <a:spcPct val="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/>
                </a:pPr>
                <a:endPara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68C0B1-ACE3-222D-2612-11ACCA514DB7}"/>
              </a:ext>
            </a:extLst>
          </p:cNvPr>
          <p:cNvGrpSpPr/>
          <p:nvPr>
            <p:custDataLst>
              <p:tags r:id="rId66"/>
            </p:custDataLst>
          </p:nvPr>
        </p:nvGrpSpPr>
        <p:grpSpPr>
          <a:xfrm>
            <a:off x="4076958" y="1198836"/>
            <a:ext cx="4038085" cy="4025756"/>
            <a:chOff x="4050331" y="1198836"/>
            <a:chExt cx="4038085" cy="4025756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36348CC3-377D-47AB-9134-23AD668EC01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 bwMode="gray">
            <a:xfrm>
              <a:off x="4502555" y="1621443"/>
              <a:ext cx="3121309" cy="312130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CA" sz="1600" err="1">
                <a:solidFill>
                  <a:schemeClr val="bg1"/>
                </a:solidFill>
              </a:endParaRPr>
            </a:p>
          </p:txBody>
        </p:sp>
        <p:sp>
          <p:nvSpPr>
            <p:cNvPr id="198" name="Block Arc 197">
              <a:extLst>
                <a:ext uri="{FF2B5EF4-FFF2-40B4-BE49-F238E27FC236}">
                  <a16:creationId xmlns:a16="http://schemas.microsoft.com/office/drawing/2014/main" id="{B63B00C6-C45F-4805-A936-A55ECB678EA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 bwMode="gray">
            <a:xfrm>
              <a:off x="4050331" y="1198836"/>
              <a:ext cx="4025756" cy="4025756"/>
            </a:xfrm>
            <a:prstGeom prst="blockArc">
              <a:avLst>
                <a:gd name="adj1" fmla="val 17649098"/>
                <a:gd name="adj2" fmla="val 14666802"/>
                <a:gd name="adj3" fmla="val 0"/>
              </a:avLst>
            </a:prstGeom>
            <a:solidFill>
              <a:schemeClr val="bg1"/>
            </a:solidFill>
            <a:ln w="9525" cap="flat" cmpd="sng" algn="ctr">
              <a:solidFill>
                <a:srgbClr val="D6D6D6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CA" sz="1600" err="1">
                <a:solidFill>
                  <a:schemeClr val="tx1"/>
                </a:solidFill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2DC57618-F307-4BB8-B44E-CB6DBC4634A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 bwMode="gray">
            <a:xfrm>
              <a:off x="7686938" y="2035749"/>
              <a:ext cx="225218" cy="22521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1CF243A-A493-4D63-9CD0-836B2E00811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 bwMode="gray">
            <a:xfrm>
              <a:off x="7863198" y="3737356"/>
              <a:ext cx="225218" cy="22521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47" name="btfpBulletedList158410">
              <a:extLst>
                <a:ext uri="{FF2B5EF4-FFF2-40B4-BE49-F238E27FC236}">
                  <a16:creationId xmlns:a16="http://schemas.microsoft.com/office/drawing/2014/main" id="{3CED913A-5651-4EE0-8BD2-03D2E0813B8C}"/>
                </a:ext>
              </a:extLst>
            </p:cNvPr>
            <p:cNvSpPr txBox="1"/>
            <p:nvPr>
              <p:custDataLst>
                <p:tags r:id="rId71"/>
              </p:custDataLst>
            </p:nvPr>
          </p:nvSpPr>
          <p:spPr bwMode="gray">
            <a:xfrm>
              <a:off x="5058099" y="1873390"/>
              <a:ext cx="2075442" cy="565146"/>
            </a:xfrm>
            <a:prstGeom prst="rect">
              <a:avLst/>
            </a:prstGeom>
            <a:noFill/>
          </p:spPr>
          <p:txBody>
            <a:bodyPr wrap="square" lIns="0" tIns="36000" rIns="36000" bIns="36000" rtlCol="0" anchor="ctr" anchorCtr="0">
              <a:spAutoFit/>
            </a:bodyPr>
            <a:lstStyle/>
            <a:p>
              <a:pPr marL="0" indent="0" algn="ctr">
                <a:buNone/>
              </a:pPr>
              <a:r>
                <a:rPr lang="en-US" b="1">
                  <a:solidFill>
                    <a:schemeClr val="bg1"/>
                  </a:solidFill>
                </a:rPr>
                <a:t>COMMERCIAL /</a:t>
              </a:r>
              <a:br>
                <a:rPr lang="en-US" b="1">
                  <a:solidFill>
                    <a:schemeClr val="bg1"/>
                  </a:solidFill>
                </a:rPr>
              </a:br>
              <a:r>
                <a:rPr lang="en-US" b="1">
                  <a:solidFill>
                    <a:schemeClr val="bg1"/>
                  </a:solidFill>
                </a:rPr>
                <a:t>STRATEGIC</a:t>
              </a:r>
            </a:p>
          </p:txBody>
        </p:sp>
        <p:sp>
          <p:nvSpPr>
            <p:cNvPr id="248" name="btfpBulletedList158410">
              <a:extLst>
                <a:ext uri="{FF2B5EF4-FFF2-40B4-BE49-F238E27FC236}">
                  <a16:creationId xmlns:a16="http://schemas.microsoft.com/office/drawing/2014/main" id="{AD3F8112-D994-4DD6-827B-4FA7171703C5}"/>
                </a:ext>
              </a:extLst>
            </p:cNvPr>
            <p:cNvSpPr txBox="1"/>
            <p:nvPr>
              <p:custDataLst>
                <p:tags r:id="rId72"/>
              </p:custDataLst>
            </p:nvPr>
          </p:nvSpPr>
          <p:spPr bwMode="gray">
            <a:xfrm>
              <a:off x="4985693" y="2576051"/>
              <a:ext cx="2220255" cy="1703919"/>
            </a:xfrm>
            <a:prstGeom prst="rect">
              <a:avLst/>
            </a:prstGeom>
            <a:noFill/>
          </p:spPr>
          <p:txBody>
            <a:bodyPr wrap="square" lIns="0" tIns="36000" rIns="36000" bIns="36000" rtlCol="0" anchor="ctr" anchorCtr="0">
              <a:spAutoFit/>
            </a:bodyPr>
            <a:lstStyle/>
            <a:p>
              <a:pPr marL="0" indent="0" algn="ctr">
                <a:spcBef>
                  <a:spcPts val="600"/>
                </a:spcBef>
                <a:buNone/>
              </a:pPr>
              <a:r>
                <a:rPr lang="en-US" sz="1200">
                  <a:solidFill>
                    <a:schemeClr val="bg1"/>
                  </a:solidFill>
                </a:rPr>
                <a:t>What (really) is target's </a:t>
              </a:r>
              <a:r>
                <a:rPr lang="en-US" sz="1200" b="1">
                  <a:solidFill>
                    <a:schemeClr val="bg1"/>
                  </a:solidFill>
                </a:rPr>
                <a:t>business definition</a:t>
              </a:r>
              <a:br>
                <a:rPr lang="en-US" sz="1200" b="1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and model?</a:t>
              </a:r>
            </a:p>
            <a:p>
              <a:pPr marL="0" indent="0" algn="ctr">
                <a:spcBef>
                  <a:spcPts val="600"/>
                </a:spcBef>
                <a:buNone/>
              </a:pPr>
              <a:r>
                <a:rPr lang="en-US" sz="1200">
                  <a:solidFill>
                    <a:schemeClr val="bg1"/>
                  </a:solidFill>
                </a:rPr>
                <a:t>What is the </a:t>
              </a:r>
              <a:r>
                <a:rPr lang="en-US" sz="1200" b="1">
                  <a:solidFill>
                    <a:schemeClr val="bg1"/>
                  </a:solidFill>
                </a:rPr>
                <a:t>market structure, size and profit pool</a:t>
              </a:r>
              <a:r>
                <a:rPr lang="en-US" sz="1200">
                  <a:solidFill>
                    <a:schemeClr val="bg1"/>
                  </a:solidFill>
                </a:rPr>
                <a:t> outlook?</a:t>
              </a:r>
            </a:p>
            <a:p>
              <a:pPr marL="0" indent="0" algn="ctr">
                <a:spcBef>
                  <a:spcPts val="600"/>
                </a:spcBef>
                <a:buNone/>
              </a:pPr>
              <a:r>
                <a:rPr lang="en-US" sz="1200">
                  <a:solidFill>
                    <a:schemeClr val="bg1"/>
                  </a:solidFill>
                </a:rPr>
                <a:t>What is target's relative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 b="1">
                  <a:solidFill>
                    <a:schemeClr val="bg1"/>
                  </a:solidFill>
                </a:rPr>
                <a:t>competitive position</a:t>
              </a:r>
              <a:br>
                <a:rPr lang="en-US" sz="1200" b="1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and how may this change?</a:t>
              </a: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1578B2D5-6AC4-4010-9859-7D9D3A04212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 bwMode="gray">
            <a:xfrm>
              <a:off x="4266820" y="2035749"/>
              <a:ext cx="182058" cy="1820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rgbClr val="FFFFFF"/>
                </a:solidFill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4DB87E0-64AA-40E9-9042-568E36AAA2D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 bwMode="gray">
            <a:xfrm>
              <a:off x="4055162" y="3737356"/>
              <a:ext cx="182058" cy="1820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rgbClr val="FFFFFF"/>
                </a:solidFill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477BFDB-EACE-42EB-8580-2009F39E2296}"/>
                </a:ext>
              </a:extLst>
            </p:cNvPr>
            <p:cNvCxnSpPr/>
            <p:nvPr>
              <p:custDataLst>
                <p:tags r:id="rId75"/>
              </p:custDataLst>
            </p:nvPr>
          </p:nvCxnSpPr>
          <p:spPr bwMode="gray">
            <a:xfrm>
              <a:off x="5864717" y="2503013"/>
              <a:ext cx="462206" cy="0"/>
            </a:xfrm>
            <a:prstGeom prst="line">
              <a:avLst/>
            </a:prstGeom>
            <a:ln w="1905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61DBD5-13FF-7E03-1FD3-DF6204ADB80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 bwMode="gray">
            <a:xfrm>
              <a:off x="5182276" y="4978195"/>
              <a:ext cx="225218" cy="22521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94D0E44-F017-C8DE-07E4-095AEDBB2B3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 bwMode="gray">
            <a:xfrm>
              <a:off x="6737423" y="4978195"/>
              <a:ext cx="225218" cy="22521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9F10A2-EA41-5E26-D645-B0BFE8E5CE37}"/>
              </a:ext>
            </a:extLst>
          </p:cNvPr>
          <p:cNvGrpSpPr/>
          <p:nvPr>
            <p:custDataLst>
              <p:tags r:id="rId78"/>
            </p:custDataLst>
          </p:nvPr>
        </p:nvGrpSpPr>
        <p:grpSpPr>
          <a:xfrm>
            <a:off x="7089886" y="4946038"/>
            <a:ext cx="4748574" cy="830041"/>
            <a:chOff x="7089886" y="4946038"/>
            <a:chExt cx="4748574" cy="830041"/>
          </a:xfrm>
        </p:grpSpPr>
        <p:sp>
          <p:nvSpPr>
            <p:cNvPr id="32" name="btfpBulletedList158410">
              <a:extLst>
                <a:ext uri="{FF2B5EF4-FFF2-40B4-BE49-F238E27FC236}">
                  <a16:creationId xmlns:a16="http://schemas.microsoft.com/office/drawing/2014/main" id="{E7FBD44C-7D60-6DB1-4DE0-636872296647}"/>
                </a:ext>
              </a:extLst>
            </p:cNvPr>
            <p:cNvSpPr txBox="1"/>
            <p:nvPr>
              <p:custDataLst>
                <p:tags r:id="rId79"/>
              </p:custDataLst>
            </p:nvPr>
          </p:nvSpPr>
          <p:spPr bwMode="gray">
            <a:xfrm>
              <a:off x="7089886" y="4946038"/>
              <a:ext cx="3313112" cy="320088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/>
            <a:p>
              <a:pPr marL="4762" indent="0">
                <a:spcBef>
                  <a:spcPts val="900"/>
                </a:spcBef>
                <a:buNone/>
              </a:pPr>
              <a:r>
                <a:rPr lang="en-US" b="1">
                  <a:cs typeface="Arial" panose="020b0604020202020204" pitchFamily="34" charset="0"/>
                </a:rPr>
                <a:t>PEOPLE, TALENT &amp; CULTURE</a:t>
              </a:r>
            </a:p>
          </p:txBody>
        </p:sp>
        <p:sp>
          <p:nvSpPr>
            <p:cNvPr id="33" name="btfpBulletedList158410">
              <a:extLst>
                <a:ext uri="{FF2B5EF4-FFF2-40B4-BE49-F238E27FC236}">
                  <a16:creationId xmlns:a16="http://schemas.microsoft.com/office/drawing/2014/main" id="{B4176DD2-922F-A43B-69D9-B7B30C03D2FE}"/>
                </a:ext>
              </a:extLst>
            </p:cNvPr>
            <p:cNvSpPr txBox="1"/>
            <p:nvPr>
              <p:custDataLst>
                <p:tags r:id="rId80"/>
              </p:custDataLst>
            </p:nvPr>
          </p:nvSpPr>
          <p:spPr bwMode="gray">
            <a:xfrm>
              <a:off x="7089886" y="5255937"/>
              <a:ext cx="4748574" cy="520142"/>
            </a:xfrm>
            <a:prstGeom prst="rect">
              <a:avLst/>
            </a:prstGeom>
            <a:noFill/>
          </p:spPr>
          <p:txBody>
            <a:bodyPr wrap="square" lIns="36576" tIns="36576" rIns="36576" bIns="36576" rtlCol="0" anchor="ctr" anchorCtr="0">
              <a:sp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200"/>
                <a:t>Is the </a:t>
              </a:r>
              <a:r>
                <a:rPr lang="en-US" sz="1200" b="1"/>
                <a:t>talent model and current team</a:t>
              </a:r>
              <a:r>
                <a:rPr lang="en-US" sz="1200"/>
                <a:t> equipped to deliver?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/>
                <a:t>Will the deal trigger </a:t>
              </a:r>
              <a:r>
                <a:rPr lang="en-US" sz="1200" b="1"/>
                <a:t>changes in culture or people</a:t>
              </a:r>
              <a:r>
                <a:rPr lang="en-US" sz="1200"/>
                <a:t>?</a:t>
              </a:r>
            </a:p>
          </p:txBody>
        </p:sp>
      </p:grpSp>
    </p:spTree>
    <p:custDataLst>
      <p:tags r:id="rId81"/>
    </p:custDataLst>
    <p:extLst>
      <p:ext uri="{BB962C8B-B14F-4D97-AF65-F5344CB8AC3E}">
        <p14:creationId xmlns:p14="http://schemas.microsoft.com/office/powerpoint/2010/main" val="52611701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2" name="btfpColumnIndicatorGroup2">
            <a:extLst>
              <a:ext uri="{FF2B5EF4-FFF2-40B4-BE49-F238E27FC236}">
                <a16:creationId xmlns:a16="http://schemas.microsoft.com/office/drawing/2014/main" id="{53F7192B-4F52-BA11-EB7F-C2825ECC900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0" name="btfpColumnGapBlocker336220">
              <a:extLst>
                <a:ext uri="{FF2B5EF4-FFF2-40B4-BE49-F238E27FC236}">
                  <a16:creationId xmlns:a16="http://schemas.microsoft.com/office/drawing/2014/main" id="{EBDEB367-E923-3CAA-BC34-94DD86EF457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8" name="btfpColumnGapBlocker223577">
              <a:extLst>
                <a:ext uri="{FF2B5EF4-FFF2-40B4-BE49-F238E27FC236}">
                  <a16:creationId xmlns:a16="http://schemas.microsoft.com/office/drawing/2014/main" id="{3FE4CE19-6ED7-58B6-54DD-D7671C266F0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6" name="btfpColumnIndicator545365">
              <a:extLst>
                <a:ext uri="{FF2B5EF4-FFF2-40B4-BE49-F238E27FC236}">
                  <a16:creationId xmlns:a16="http://schemas.microsoft.com/office/drawing/2014/main" id="{E64D2D1B-C505-4F6E-A83E-718AAC1593C3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303970">
              <a:extLst>
                <a:ext uri="{FF2B5EF4-FFF2-40B4-BE49-F238E27FC236}">
                  <a16:creationId xmlns:a16="http://schemas.microsoft.com/office/drawing/2014/main" id="{1EF70835-FCD8-9BC0-7B63-798E0AE5F6AC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IndicatorGroup1">
            <a:extLst>
              <a:ext uri="{FF2B5EF4-FFF2-40B4-BE49-F238E27FC236}">
                <a16:creationId xmlns:a16="http://schemas.microsoft.com/office/drawing/2014/main" id="{CEDB0B05-558F-2483-0F80-081007574B7D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9" name="btfpColumnGapBlocker368671">
              <a:extLst>
                <a:ext uri="{FF2B5EF4-FFF2-40B4-BE49-F238E27FC236}">
                  <a16:creationId xmlns:a16="http://schemas.microsoft.com/office/drawing/2014/main" id="{B02AC22F-A31C-AA72-00AD-C6D239C2C4E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164354">
              <a:extLst>
                <a:ext uri="{FF2B5EF4-FFF2-40B4-BE49-F238E27FC236}">
                  <a16:creationId xmlns:a16="http://schemas.microsoft.com/office/drawing/2014/main" id="{72CEB17A-1194-F60F-C3AA-E7C5592DB0F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574923">
              <a:extLst>
                <a:ext uri="{FF2B5EF4-FFF2-40B4-BE49-F238E27FC236}">
                  <a16:creationId xmlns:a16="http://schemas.microsoft.com/office/drawing/2014/main" id="{E54F5E69-D9B6-086B-D591-FF7FAE573E6B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226560">
              <a:extLst>
                <a:ext uri="{FF2B5EF4-FFF2-40B4-BE49-F238E27FC236}">
                  <a16:creationId xmlns:a16="http://schemas.microsoft.com/office/drawing/2014/main" id="{C447D8EE-A230-5398-9EB8-2AF02D0254EC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E9D2E-194C-26DC-E3B1-7B6C48BDE739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GB"/>
              <a:t>Winner vs. loser deals – learnings from Private Equity</a:t>
            </a:r>
          </a:p>
        </p:txBody>
      </p:sp>
      <p:sp>
        <p:nvSpPr>
          <p:cNvPr id="13" name="btfpColumnHeaderBoxText451562">
            <a:extLst>
              <a:ext uri="{FF2B5EF4-FFF2-40B4-BE49-F238E27FC236}">
                <a16:creationId xmlns:a16="http://schemas.microsoft.com/office/drawing/2014/main" id="{20B882B3-BF52-6B47-0519-A26A8D13ED6B}"/>
              </a:ext>
            </a:extLst>
          </p:cNvPr>
          <p:cNvSpPr txBox="1"/>
          <p:nvPr>
            <p:custDataLst>
              <p:tags r:id="rId14"/>
            </p:custDataLst>
          </p:nvPr>
        </p:nvSpPr>
        <p:spPr bwMode="gray">
          <a:xfrm>
            <a:off x="408907" y="1141968"/>
            <a:ext cx="5558755" cy="62786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36576" tIns="36576" rIns="36576" bIns="36576" rtlCol="0" anchor="b">
            <a:spAutoFit/>
          </a:bodyPr>
          <a:lstStyle/>
          <a:p>
            <a:pPr marL="0" indent="0">
              <a:buNone/>
            </a:pPr>
            <a:r>
              <a:rPr lang="en-GB" sz="1800" b="1">
                <a:solidFill>
                  <a:schemeClr val="accent5"/>
                </a:solidFill>
              </a:rPr>
              <a:t>‘CLEAR WINNER’ deals have at least one of the following ‘winning factors’</a:t>
            </a:r>
          </a:p>
        </p:txBody>
      </p:sp>
      <p:sp>
        <p:nvSpPr>
          <p:cNvPr id="14" name="btfpBulletedList899419">
            <a:extLst>
              <a:ext uri="{FF2B5EF4-FFF2-40B4-BE49-F238E27FC236}">
                <a16:creationId xmlns:a16="http://schemas.microsoft.com/office/drawing/2014/main" id="{27410D7B-7D26-D31C-9FC8-B8549BE866C1}"/>
              </a:ext>
            </a:extLst>
          </p:cNvPr>
          <p:cNvSpPr txBox="1"/>
          <p:nvPr>
            <p:custDataLst>
              <p:tags r:id="rId15"/>
            </p:custDataLst>
          </p:nvPr>
        </p:nvSpPr>
        <p:spPr bwMode="gray">
          <a:xfrm>
            <a:off x="876968" y="1928737"/>
            <a:ext cx="5024434" cy="2893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50786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sz="1400"/>
              <a:t>Rapid </a:t>
            </a:r>
            <a:r>
              <a:rPr lang="en-US" sz="1400" b="1"/>
              <a:t>market growth </a:t>
            </a:r>
            <a:r>
              <a:rPr lang="en-US" sz="1400"/>
              <a:t>(10%+ in next 5 years, 7%+ in 10 years)</a:t>
            </a:r>
          </a:p>
        </p:txBody>
      </p:sp>
      <p:sp>
        <p:nvSpPr>
          <p:cNvPr id="15" name="btfpNumberBubble321437">
            <a:extLst>
              <a:ext uri="{FF2B5EF4-FFF2-40B4-BE49-F238E27FC236}">
                <a16:creationId xmlns:a16="http://schemas.microsoft.com/office/drawing/2014/main" id="{4FC89224-5452-4473-0A82-3977270FC682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408908" y="1838500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btfpBulletedList899419">
            <a:extLst>
              <a:ext uri="{FF2B5EF4-FFF2-40B4-BE49-F238E27FC236}">
                <a16:creationId xmlns:a16="http://schemas.microsoft.com/office/drawing/2014/main" id="{7AC98FF0-D8B2-5A4A-769E-8B23138D9683}"/>
              </a:ext>
            </a:extLst>
          </p:cNvPr>
          <p:cNvSpPr txBox="1"/>
          <p:nvPr>
            <p:custDataLst>
              <p:tags r:id="rId17"/>
            </p:custDataLst>
          </p:nvPr>
        </p:nvSpPr>
        <p:spPr bwMode="gray">
          <a:xfrm>
            <a:off x="876968" y="2629022"/>
            <a:ext cx="5024434" cy="512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50786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sz="1400"/>
              <a:t>Organic, “same store” </a:t>
            </a:r>
            <a:r>
              <a:rPr lang="en-US" sz="1400" b="1"/>
              <a:t>market share gains</a:t>
            </a:r>
            <a:r>
              <a:rPr lang="en-US" sz="1400"/>
              <a:t> (4%+ vs. market)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/>
              <a:t>Leading indicator: Outstanding, differentiated customer feedback</a:t>
            </a:r>
          </a:p>
        </p:txBody>
      </p:sp>
      <p:sp>
        <p:nvSpPr>
          <p:cNvPr id="17" name="btfpNumberBubble321437">
            <a:extLst>
              <a:ext uri="{FF2B5EF4-FFF2-40B4-BE49-F238E27FC236}">
                <a16:creationId xmlns:a16="http://schemas.microsoft.com/office/drawing/2014/main" id="{F8BABF6D-3A46-7CFB-FA7F-93F4D98C8700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408908" y="2629022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8" name="btfpBulletedList899419">
            <a:extLst>
              <a:ext uri="{FF2B5EF4-FFF2-40B4-BE49-F238E27FC236}">
                <a16:creationId xmlns:a16="http://schemas.microsoft.com/office/drawing/2014/main" id="{C40799CC-66E7-BE16-76FF-E6AB7F3AC1B3}"/>
              </a:ext>
            </a:extLst>
          </p:cNvPr>
          <p:cNvSpPr txBox="1"/>
          <p:nvPr>
            <p:custDataLst>
              <p:tags r:id="rId19"/>
            </p:custDataLst>
          </p:nvPr>
        </p:nvSpPr>
        <p:spPr bwMode="gray">
          <a:xfrm>
            <a:off x="876968" y="3372020"/>
            <a:ext cx="5024434" cy="5047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50786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buNone/>
            </a:pPr>
            <a:r>
              <a:rPr lang="en-US" sz="1400"/>
              <a:t>Continued </a:t>
            </a:r>
            <a:r>
              <a:rPr lang="en-US" sz="1400" b="1"/>
              <a:t>geographic, product, or channel or adjacency expansion</a:t>
            </a:r>
            <a:r>
              <a:rPr lang="en-US" sz="1400"/>
              <a:t> which adds </a:t>
            </a:r>
            <a:r>
              <a:rPr lang="en-US" sz="1400" b="1"/>
              <a:t>4%+ p.a.</a:t>
            </a:r>
            <a:r>
              <a:rPr lang="en-US" sz="1400"/>
              <a:t> to revenue and EBITDA</a:t>
            </a:r>
          </a:p>
        </p:txBody>
      </p:sp>
      <p:sp>
        <p:nvSpPr>
          <p:cNvPr id="19" name="btfpNumberBubble321437">
            <a:extLst>
              <a:ext uri="{FF2B5EF4-FFF2-40B4-BE49-F238E27FC236}">
                <a16:creationId xmlns:a16="http://schemas.microsoft.com/office/drawing/2014/main" id="{61B016A9-9366-DF72-EEA4-421D344ED9EC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408908" y="3347957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0" name="btfpBulletedList899419">
            <a:extLst>
              <a:ext uri="{FF2B5EF4-FFF2-40B4-BE49-F238E27FC236}">
                <a16:creationId xmlns:a16="http://schemas.microsoft.com/office/drawing/2014/main" id="{F2EF17D8-4FA5-9138-4437-D2F017CA1118}"/>
              </a:ext>
            </a:extLst>
          </p:cNvPr>
          <p:cNvSpPr txBox="1"/>
          <p:nvPr>
            <p:custDataLst>
              <p:tags r:id="rId21"/>
            </p:custDataLst>
          </p:nvPr>
        </p:nvSpPr>
        <p:spPr bwMode="gray">
          <a:xfrm>
            <a:off x="876968" y="4090956"/>
            <a:ext cx="5105954" cy="2893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50786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buNone/>
            </a:pPr>
            <a:r>
              <a:rPr lang="en-GB" sz="1400" b="1"/>
              <a:t>Accretive M&amp;A</a:t>
            </a:r>
            <a:r>
              <a:rPr lang="en-GB" sz="1400"/>
              <a:t>, adding </a:t>
            </a:r>
            <a:r>
              <a:rPr lang="en-GB" sz="1400" b="1"/>
              <a:t>4%+ p.a. </a:t>
            </a:r>
            <a:r>
              <a:rPr lang="en-GB" sz="1400"/>
              <a:t>growth revenue and EBITDA</a:t>
            </a:r>
            <a:endParaRPr lang="en-US" sz="1400"/>
          </a:p>
        </p:txBody>
      </p:sp>
      <p:sp>
        <p:nvSpPr>
          <p:cNvPr id="21" name="btfpNumberBubble321437">
            <a:extLst>
              <a:ext uri="{FF2B5EF4-FFF2-40B4-BE49-F238E27FC236}">
                <a16:creationId xmlns:a16="http://schemas.microsoft.com/office/drawing/2014/main" id="{66D28E3C-DDFE-CDE6-5662-984CECA9530E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408908" y="3982672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2" name="btfpBulletedList899419">
            <a:extLst>
              <a:ext uri="{FF2B5EF4-FFF2-40B4-BE49-F238E27FC236}">
                <a16:creationId xmlns:a16="http://schemas.microsoft.com/office/drawing/2014/main" id="{03120D47-B41C-D804-27A1-C4C3002B06D0}"/>
              </a:ext>
            </a:extLst>
          </p:cNvPr>
          <p:cNvSpPr txBox="1"/>
          <p:nvPr>
            <p:custDataLst>
              <p:tags r:id="rId23"/>
            </p:custDataLst>
          </p:nvPr>
        </p:nvSpPr>
        <p:spPr bwMode="gray">
          <a:xfrm>
            <a:off x="876968" y="4653203"/>
            <a:ext cx="5105954" cy="2893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50786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buNone/>
            </a:pPr>
            <a:r>
              <a:rPr lang="en-US" sz="1400"/>
              <a:t>Obvious </a:t>
            </a:r>
            <a:r>
              <a:rPr lang="en-US" sz="1400" b="1"/>
              <a:t>strategic acquirers </a:t>
            </a:r>
            <a:r>
              <a:rPr lang="en-US" sz="1400"/>
              <a:t>(incl. why they aren’t buying now)</a:t>
            </a:r>
          </a:p>
        </p:txBody>
      </p:sp>
      <p:sp>
        <p:nvSpPr>
          <p:cNvPr id="23" name="btfpNumberBubble321437">
            <a:extLst>
              <a:ext uri="{FF2B5EF4-FFF2-40B4-BE49-F238E27FC236}">
                <a16:creationId xmlns:a16="http://schemas.microsoft.com/office/drawing/2014/main" id="{777543B8-9910-5618-A8B9-66B99A0AE761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408908" y="4562966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" name="btfpBulletedList899419">
            <a:extLst>
              <a:ext uri="{FF2B5EF4-FFF2-40B4-BE49-F238E27FC236}">
                <a16:creationId xmlns:a16="http://schemas.microsoft.com/office/drawing/2014/main" id="{928C2444-4CAF-C5B6-839D-53D651865386}"/>
              </a:ext>
            </a:extLst>
          </p:cNvPr>
          <p:cNvSpPr txBox="1"/>
          <p:nvPr>
            <p:custDataLst>
              <p:tags r:id="rId25"/>
            </p:custDataLst>
          </p:nvPr>
        </p:nvSpPr>
        <p:spPr bwMode="gray">
          <a:xfrm>
            <a:off x="876968" y="5221743"/>
            <a:ext cx="5024434" cy="2893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50786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buNone/>
            </a:pPr>
            <a:r>
              <a:rPr lang="en-US" sz="1400" b="1"/>
              <a:t>Margin improvement of 20%+</a:t>
            </a:r>
            <a:r>
              <a:rPr lang="en-US" sz="1400"/>
              <a:t> during a 5-year holding period</a:t>
            </a:r>
          </a:p>
        </p:txBody>
      </p:sp>
      <p:sp>
        <p:nvSpPr>
          <p:cNvPr id="25" name="btfpNumberBubble321437">
            <a:extLst>
              <a:ext uri="{FF2B5EF4-FFF2-40B4-BE49-F238E27FC236}">
                <a16:creationId xmlns:a16="http://schemas.microsoft.com/office/drawing/2014/main" id="{EF438EF1-2320-42EA-8625-CFF6C14F349F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408908" y="5137522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1FFE23-4BBD-2050-33DF-1116E9A9DF74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291544" y="5844145"/>
            <a:ext cx="5691378" cy="83394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28" name="btfpConclusionArrowText996103">
            <a:extLst>
              <a:ext uri="{FF2B5EF4-FFF2-40B4-BE49-F238E27FC236}">
                <a16:creationId xmlns:a16="http://schemas.microsoft.com/office/drawing/2014/main" id="{093AFF11-922A-B0C9-F6A0-86874AEA81BF}"/>
              </a:ext>
            </a:extLst>
          </p:cNvPr>
          <p:cNvSpPr txBox="1"/>
          <p:nvPr>
            <p:custDataLst>
              <p:tags r:id="rId28"/>
            </p:custDataLst>
          </p:nvPr>
        </p:nvSpPr>
        <p:spPr bwMode="gray">
          <a:xfrm>
            <a:off x="410640" y="6021632"/>
            <a:ext cx="5490762" cy="566309"/>
          </a:xfrm>
          <a:prstGeom prst="rect">
            <a:avLst/>
          </a:prstGeom>
          <a:noFill/>
        </p:spPr>
        <p:txBody>
          <a:bodyPr vert="horz" wrap="square" lIns="36576" tIns="36576" rIns="36576" bIns="36576" rtlCol="0" anchor="t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de-CH" b="1">
                <a:solidFill>
                  <a:schemeClr val="bg1"/>
                </a:solidFill>
              </a:rPr>
              <a:t>To count, a ‘winning factor’ must contribute at least</a:t>
            </a:r>
            <a:br>
              <a:rPr lang="de-CH" b="1">
                <a:solidFill>
                  <a:schemeClr val="bg1"/>
                </a:solidFill>
              </a:rPr>
            </a:br>
            <a:r>
              <a:rPr lang="de-CH" b="1">
                <a:solidFill>
                  <a:schemeClr val="bg1"/>
                </a:solidFill>
              </a:rPr>
              <a:t>4% CAGR to EBITDA growth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D3D825-1C6D-F00D-7D39-4DFF1E98C2FD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410640" y="5968079"/>
            <a:ext cx="462206" cy="0"/>
          </a:xfrm>
          <a:prstGeom prst="line">
            <a:avLst/>
          </a:prstGeom>
          <a:ln w="1905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tfpColumnHeaderBoxText811637">
            <a:extLst>
              <a:ext uri="{FF2B5EF4-FFF2-40B4-BE49-F238E27FC236}">
                <a16:creationId xmlns:a16="http://schemas.microsoft.com/office/drawing/2014/main" id="{19854A91-2F62-C6E5-0A8B-6BF841DAE768}"/>
              </a:ext>
            </a:extLst>
          </p:cNvPr>
          <p:cNvSpPr txBox="1"/>
          <p:nvPr>
            <p:custDataLst>
              <p:tags r:id="rId30"/>
            </p:custDataLst>
          </p:nvPr>
        </p:nvSpPr>
        <p:spPr bwMode="gray">
          <a:xfrm>
            <a:off x="6440221" y="1141968"/>
            <a:ext cx="5490762" cy="627864"/>
          </a:xfrm>
          <a:prstGeom prst="rect">
            <a:avLst/>
          </a:prstGeom>
          <a:noFill/>
        </p:spPr>
        <p:txBody>
          <a:bodyPr vert="horz" wrap="square" lIns="36576" tIns="36576" rIns="36576" bIns="36576" rtlCol="0" anchor="b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18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‘CLEAR LOSER’ deals typically have one</a:t>
            </a:r>
            <a:br>
              <a:rPr lang="en-GB" sz="1800" b="1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GB" sz="18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or more of the following issues</a:t>
            </a:r>
          </a:p>
        </p:txBody>
      </p:sp>
      <p:sp>
        <p:nvSpPr>
          <p:cNvPr id="31" name="btfpBulletedList898813">
            <a:extLst>
              <a:ext uri="{FF2B5EF4-FFF2-40B4-BE49-F238E27FC236}">
                <a16:creationId xmlns:a16="http://schemas.microsoft.com/office/drawing/2014/main" id="{0B017151-1C8F-37F5-FD4E-099F268CDDEC}"/>
              </a:ext>
            </a:extLst>
          </p:cNvPr>
          <p:cNvSpPr txBox="1"/>
          <p:nvPr>
            <p:custDataLst>
              <p:tags r:id="rId31"/>
            </p:custDataLst>
          </p:nvPr>
        </p:nvSpPr>
        <p:spPr bwMode="gray">
          <a:xfrm>
            <a:off x="6906549" y="1838500"/>
            <a:ext cx="5024438" cy="5047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400"/>
              <a:t>Unfavorable </a:t>
            </a:r>
            <a:r>
              <a:rPr lang="en-GB" sz="1400"/>
              <a:t>change in </a:t>
            </a:r>
            <a:r>
              <a:rPr lang="en-GB" sz="1400" b="1"/>
              <a:t>competitive dynamics</a:t>
            </a:r>
            <a:br>
              <a:rPr lang="en-GB" sz="1400" b="1"/>
            </a:br>
            <a:r>
              <a:rPr lang="en-GB" sz="1400"/>
              <a:t>(e.g., low-cost, or digital-native/next-gen entrants)</a:t>
            </a:r>
            <a:endParaRPr lang="en-US" sz="1400"/>
          </a:p>
        </p:txBody>
      </p:sp>
      <p:sp>
        <p:nvSpPr>
          <p:cNvPr id="32" name="btfpNumberBubble321437">
            <a:extLst>
              <a:ext uri="{FF2B5EF4-FFF2-40B4-BE49-F238E27FC236}">
                <a16:creationId xmlns:a16="http://schemas.microsoft.com/office/drawing/2014/main" id="{3B10AF21-984C-B6C7-EE76-868C057257CB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6440221" y="1838500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C552F4-7CB2-E8F0-8D58-77BB84FCF6AA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6321125" y="5844146"/>
            <a:ext cx="5691378" cy="83394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4" name="btfpConclusionArrowText996103">
            <a:extLst>
              <a:ext uri="{FF2B5EF4-FFF2-40B4-BE49-F238E27FC236}">
                <a16:creationId xmlns:a16="http://schemas.microsoft.com/office/drawing/2014/main" id="{18E4FA4E-C5F1-CF5A-00C4-A8CDAD29057D}"/>
              </a:ext>
            </a:extLst>
          </p:cNvPr>
          <p:cNvSpPr txBox="1"/>
          <p:nvPr>
            <p:custDataLst>
              <p:tags r:id="rId34"/>
            </p:custDataLst>
          </p:nvPr>
        </p:nvSpPr>
        <p:spPr bwMode="gray">
          <a:xfrm>
            <a:off x="6440221" y="6021633"/>
            <a:ext cx="5490762" cy="566309"/>
          </a:xfrm>
          <a:prstGeom prst="rect">
            <a:avLst/>
          </a:prstGeom>
          <a:noFill/>
        </p:spPr>
        <p:txBody>
          <a:bodyPr vert="horz" wrap="square" lIns="36576" tIns="36576" rIns="36576" bIns="36576" rtlCol="0" anchor="t">
            <a:spAutoFit/>
          </a:bodyPr>
          <a:lstStyle/>
          <a:p>
            <a:pPr marL="0" indent="0">
              <a:buNone/>
            </a:pPr>
            <a:r>
              <a:rPr lang="en-GB" b="1">
                <a:solidFill>
                  <a:schemeClr val="bg1"/>
                </a:solidFill>
              </a:rPr>
              <a:t>Downside of a materializing warning beacon can be huge </a:t>
            </a:r>
            <a:r>
              <a:rPr lang="en-US" b="1">
                <a:solidFill>
                  <a:schemeClr val="bg1"/>
                </a:solidFill>
              </a:rPr>
              <a:t>- “more” winning factors doesn’t save the deal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166114-1FD6-9B4C-C3BC-62AA38BD6C10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>
            <a:off x="6440221" y="5968080"/>
            <a:ext cx="462206" cy="0"/>
          </a:xfrm>
          <a:prstGeom prst="line">
            <a:avLst/>
          </a:prstGeom>
          <a:ln w="1905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tfpNumberBubble321437">
            <a:extLst>
              <a:ext uri="{FF2B5EF4-FFF2-40B4-BE49-F238E27FC236}">
                <a16:creationId xmlns:a16="http://schemas.microsoft.com/office/drawing/2014/main" id="{697BC79E-7F68-78FA-7B15-C56738C4CCB1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6440221" y="2629022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7" name="btfpBulletedList898813">
            <a:extLst>
              <a:ext uri="{FF2B5EF4-FFF2-40B4-BE49-F238E27FC236}">
                <a16:creationId xmlns:a16="http://schemas.microsoft.com/office/drawing/2014/main" id="{3097D726-D8A2-0BF0-EBB9-3B1A6F8F960D}"/>
              </a:ext>
            </a:extLst>
          </p:cNvPr>
          <p:cNvSpPr txBox="1"/>
          <p:nvPr>
            <p:custDataLst>
              <p:tags r:id="rId37"/>
            </p:custDataLst>
          </p:nvPr>
        </p:nvSpPr>
        <p:spPr bwMode="gray">
          <a:xfrm>
            <a:off x="6906549" y="2629022"/>
            <a:ext cx="5227298" cy="5047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400"/>
              <a:t>Unforeseen or underestimated </a:t>
            </a:r>
            <a:r>
              <a:rPr lang="en-US" sz="1400" b="1"/>
              <a:t>technology/</a:t>
            </a:r>
            <a:br>
              <a:rPr lang="en-US" sz="1400" b="1"/>
            </a:br>
            <a:r>
              <a:rPr lang="en-US" sz="1400" b="1"/>
              <a:t>business disruption</a:t>
            </a:r>
          </a:p>
        </p:txBody>
      </p:sp>
      <p:sp>
        <p:nvSpPr>
          <p:cNvPr id="38" name="btfpNumberBubble321437">
            <a:extLst>
              <a:ext uri="{FF2B5EF4-FFF2-40B4-BE49-F238E27FC236}">
                <a16:creationId xmlns:a16="http://schemas.microsoft.com/office/drawing/2014/main" id="{B95E71BB-F106-7BE0-261B-A39B93B66715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6440221" y="3347957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9" name="btfpBulletedList898813">
            <a:extLst>
              <a:ext uri="{FF2B5EF4-FFF2-40B4-BE49-F238E27FC236}">
                <a16:creationId xmlns:a16="http://schemas.microsoft.com/office/drawing/2014/main" id="{B1771944-F9FE-8821-16C7-481B875916A0}"/>
              </a:ext>
            </a:extLst>
          </p:cNvPr>
          <p:cNvSpPr txBox="1"/>
          <p:nvPr>
            <p:custDataLst>
              <p:tags r:id="rId39"/>
            </p:custDataLst>
          </p:nvPr>
        </p:nvSpPr>
        <p:spPr bwMode="gray">
          <a:xfrm>
            <a:off x="6906549" y="3438193"/>
            <a:ext cx="5024438" cy="28931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400"/>
              <a:t>Missed or misunderstood </a:t>
            </a:r>
            <a:r>
              <a:rPr lang="en-US" sz="1400" b="1"/>
              <a:t>penetration curve</a:t>
            </a:r>
            <a:endParaRPr lang="en-US" sz="1400"/>
          </a:p>
        </p:txBody>
      </p:sp>
      <p:sp>
        <p:nvSpPr>
          <p:cNvPr id="40" name="btfpNumberBubble321437">
            <a:extLst>
              <a:ext uri="{FF2B5EF4-FFF2-40B4-BE49-F238E27FC236}">
                <a16:creationId xmlns:a16="http://schemas.microsoft.com/office/drawing/2014/main" id="{1A90F88E-0CB7-013F-35DB-2D4A81CA7E80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6440221" y="3982672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1" name="btfpBulletedList898813">
            <a:extLst>
              <a:ext uri="{FF2B5EF4-FFF2-40B4-BE49-F238E27FC236}">
                <a16:creationId xmlns:a16="http://schemas.microsoft.com/office/drawing/2014/main" id="{01662404-A0F2-FA0C-7259-C9290E253028}"/>
              </a:ext>
            </a:extLst>
          </p:cNvPr>
          <p:cNvSpPr txBox="1"/>
          <p:nvPr>
            <p:custDataLst>
              <p:tags r:id="rId41"/>
            </p:custDataLst>
          </p:nvPr>
        </p:nvSpPr>
        <p:spPr bwMode="gray">
          <a:xfrm>
            <a:off x="6906549" y="4072909"/>
            <a:ext cx="5024438" cy="28931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sz="1400" b="1"/>
              <a:t>Execution failures </a:t>
            </a:r>
            <a:r>
              <a:rPr lang="en-GB" sz="1400"/>
              <a:t>in M&amp;A or buy-and-build strategy</a:t>
            </a:r>
            <a:endParaRPr lang="en-US" sz="1400"/>
          </a:p>
        </p:txBody>
      </p:sp>
      <p:sp>
        <p:nvSpPr>
          <p:cNvPr id="42" name="btfpNumberBubble321437">
            <a:extLst>
              <a:ext uri="{FF2B5EF4-FFF2-40B4-BE49-F238E27FC236}">
                <a16:creationId xmlns:a16="http://schemas.microsoft.com/office/drawing/2014/main" id="{E0B941E6-0A25-C0F1-38A3-15EB58CEE510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6440221" y="4562966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3" name="btfpBulletedList898813">
            <a:extLst>
              <a:ext uri="{FF2B5EF4-FFF2-40B4-BE49-F238E27FC236}">
                <a16:creationId xmlns:a16="http://schemas.microsoft.com/office/drawing/2014/main" id="{1ED3B02F-3C6C-00F6-1AC7-2B8EDF736CA4}"/>
              </a:ext>
            </a:extLst>
          </p:cNvPr>
          <p:cNvSpPr txBox="1"/>
          <p:nvPr>
            <p:custDataLst>
              <p:tags r:id="rId43"/>
            </p:custDataLst>
          </p:nvPr>
        </p:nvSpPr>
        <p:spPr bwMode="gray">
          <a:xfrm>
            <a:off x="6906549" y="4653203"/>
            <a:ext cx="5024438" cy="28931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sz="1400" b="1"/>
              <a:t>Cyclical company </a:t>
            </a:r>
            <a:r>
              <a:rPr lang="en-GB" sz="1400"/>
              <a:t>hitting a recession &lt;24 months into deal</a:t>
            </a:r>
            <a:endParaRPr lang="en-US" sz="1400"/>
          </a:p>
        </p:txBody>
      </p:sp>
      <p:sp>
        <p:nvSpPr>
          <p:cNvPr id="44" name="btfpNumberBubble321437">
            <a:extLst>
              <a:ext uri="{FF2B5EF4-FFF2-40B4-BE49-F238E27FC236}">
                <a16:creationId xmlns:a16="http://schemas.microsoft.com/office/drawing/2014/main" id="{1F2058F6-605B-9EEF-FA41-81EC887416E8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6440221" y="5137522"/>
            <a:ext cx="227626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5" name="btfpBulletedList898813">
            <a:extLst>
              <a:ext uri="{FF2B5EF4-FFF2-40B4-BE49-F238E27FC236}">
                <a16:creationId xmlns:a16="http://schemas.microsoft.com/office/drawing/2014/main" id="{C03720EC-0247-5589-D965-57594DD87D78}"/>
              </a:ext>
            </a:extLst>
          </p:cNvPr>
          <p:cNvSpPr txBox="1"/>
          <p:nvPr>
            <p:custDataLst>
              <p:tags r:id="rId45"/>
            </p:custDataLst>
          </p:nvPr>
        </p:nvSpPr>
        <p:spPr bwMode="gray">
          <a:xfrm>
            <a:off x="6906549" y="5221743"/>
            <a:ext cx="5024438" cy="28931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576" tIns="36576" rIns="36576" bIns="36576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400" b="1"/>
              <a:t>Unrealistic margin improvement </a:t>
            </a:r>
            <a:r>
              <a:rPr lang="en-US" sz="1400"/>
              <a:t>forecasts</a:t>
            </a:r>
          </a:p>
        </p:txBody>
      </p:sp>
    </p:spTree>
    <p:custDataLst>
      <p:tags r:id="rId46"/>
    </p:custDataLst>
    <p:extLst>
      <p:ext uri="{BB962C8B-B14F-4D97-AF65-F5344CB8AC3E}">
        <p14:creationId xmlns:p14="http://schemas.microsoft.com/office/powerpoint/2010/main" val="3650235527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0FE7DE3E-1206-7F27-190C-473D6FEE41C9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31907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btfpColumnIndicatorGroup2">
            <a:extLst>
              <a:ext uri="{FF2B5EF4-FFF2-40B4-BE49-F238E27FC236}">
                <a16:creationId xmlns:a16="http://schemas.microsoft.com/office/drawing/2014/main" id="{D028E5C4-5B48-CD0F-4B9F-C19D2E728BE1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9" name="btfpColumnGapBlocker695869">
              <a:extLst>
                <a:ext uri="{FF2B5EF4-FFF2-40B4-BE49-F238E27FC236}">
                  <a16:creationId xmlns:a16="http://schemas.microsoft.com/office/drawing/2014/main" id="{6FB5C24C-ADAC-4997-D2D6-94E59FF8EC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305769">
              <a:extLst>
                <a:ext uri="{FF2B5EF4-FFF2-40B4-BE49-F238E27FC236}">
                  <a16:creationId xmlns:a16="http://schemas.microsoft.com/office/drawing/2014/main" id="{7D74DB8C-19EA-913B-5EC5-FC43868EE7C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348031">
              <a:extLst>
                <a:ext uri="{FF2B5EF4-FFF2-40B4-BE49-F238E27FC236}">
                  <a16:creationId xmlns:a16="http://schemas.microsoft.com/office/drawing/2014/main" id="{AFE05E59-74C5-0F45-5734-E9BA5435F44B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910304">
              <a:extLst>
                <a:ext uri="{FF2B5EF4-FFF2-40B4-BE49-F238E27FC236}">
                  <a16:creationId xmlns:a16="http://schemas.microsoft.com/office/drawing/2014/main" id="{8548F573-15BF-6D7F-DAC3-89DDC1CAC6EB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btfpColumnIndicatorGroup1">
            <a:extLst>
              <a:ext uri="{FF2B5EF4-FFF2-40B4-BE49-F238E27FC236}">
                <a16:creationId xmlns:a16="http://schemas.microsoft.com/office/drawing/2014/main" id="{83D8A7BF-171F-58DF-F54F-5D4E3CAF552E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8" name="btfpColumnGapBlocker345402">
              <a:extLst>
                <a:ext uri="{FF2B5EF4-FFF2-40B4-BE49-F238E27FC236}">
                  <a16:creationId xmlns:a16="http://schemas.microsoft.com/office/drawing/2014/main" id="{B74798C9-840E-0372-61BF-1E1C5739536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6" name="btfpColumnGapBlocker518803">
              <a:extLst>
                <a:ext uri="{FF2B5EF4-FFF2-40B4-BE49-F238E27FC236}">
                  <a16:creationId xmlns:a16="http://schemas.microsoft.com/office/drawing/2014/main" id="{32D0B594-A167-6EE0-40E0-A6A50222986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4" name="btfpColumnIndicator756751">
              <a:extLst>
                <a:ext uri="{FF2B5EF4-FFF2-40B4-BE49-F238E27FC236}">
                  <a16:creationId xmlns:a16="http://schemas.microsoft.com/office/drawing/2014/main" id="{7C1CA77D-1873-5A10-96D7-C1EBA0C716B9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458461">
              <a:extLst>
                <a:ext uri="{FF2B5EF4-FFF2-40B4-BE49-F238E27FC236}">
                  <a16:creationId xmlns:a16="http://schemas.microsoft.com/office/drawing/2014/main" id="{F3761ECE-9A2F-0850-1BDF-B5AE1169D31C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3E9C9165-5DB3-9A29-F4DA-A920D340274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7"/>
            </p:custDataLst>
          </p:nvPr>
        </p:nvSpPr>
        <p:spPr>
          <a:xfrm>
            <a:off x="341164" y="253267"/>
            <a:ext cx="11515874" cy="1096963"/>
          </a:xfrm>
        </p:spPr>
        <p:txBody>
          <a:bodyPr vert="horz" anchor="t"/>
          <a:lstStyle/>
          <a:p>
            <a:r>
              <a:rPr lang="en-GB" sz="3200"/>
              <a:t>What successful M&amp;A deals have in common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974A51-88F4-343B-8C06-3CC88A738453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5535038" y="1672077"/>
            <a:ext cx="4435813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745D35-EEE9-2412-170A-3866F98C8DAD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5535038" y="2006164"/>
            <a:ext cx="4328809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D4EA60-0F59-1B6F-52E1-E7A6CEB340A5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5535038" y="2340251"/>
            <a:ext cx="3521413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EDB308-B7A3-12EC-4D37-C6F2E7221CA5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5535038" y="2674338"/>
            <a:ext cx="2840477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E84459-C67B-1CFD-A830-47397A898C0E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5535038" y="3008425"/>
            <a:ext cx="2694562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20E761-853D-9086-110B-FD7E4FA7884F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5535038" y="3342512"/>
            <a:ext cx="224708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51F876-446D-2E91-3A89-00AF9EF6E32E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5535038" y="3676599"/>
            <a:ext cx="224708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B059F5-1429-8195-2420-8BC28216AAF2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5535038" y="4010686"/>
            <a:ext cx="2101174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091BD8-4EC9-DCD3-046B-C605DA1A55A8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5535038" y="4344773"/>
            <a:ext cx="1916347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4F6E4-F119-845B-7AD4-A49D4C2AF752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5535038" y="4678860"/>
            <a:ext cx="1556424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DDDBB0-A7FD-6670-EA84-8D1C0416233B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5535038" y="5012947"/>
            <a:ext cx="826848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9E25EE-16E0-D07C-D44C-F466646404A5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5535038" y="5347035"/>
            <a:ext cx="56095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F13EB5-1511-F69D-B83D-1A38E17D7159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330199" y="1672077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deal thesis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209D4-4514-F835-6C5B-71633873F7E5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330199" y="2006164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alignment on strategy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70C3E-F046-398A-D597-FE70F723BDE3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330199" y="2340251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Conducted high-quality due diligence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2B39D0-C3A4-D0D2-0E52-444B9BAEB829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330199" y="2674338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integration thesis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D44AFD-01AF-1CE6-94CD-129999DE5A04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330199" y="3008425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GB" sz="1400">
                <a:solidFill>
                  <a:schemeClr val="tx1"/>
                </a:solidFill>
              </a:rPr>
              <a:t>Developed the right operating model to integrate 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and scale the business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E9C3C7-5421-56E0-DF0F-6D9C49971339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330199" y="3342512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Retained critical talent of acquired target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48AD77-5DEE-0CB8-678D-20166D0AC204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330199" y="3676599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Evaluated culture/strategic fit early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C3DC12-46C9-8125-58A9-74F825AC4BED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330199" y="4010686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Deployed (or developed) a proven playbook for integration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4C95A7-EFFC-0161-E15A-12D0A62AE7A2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330199" y="4344773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Aligned top leadership and decision rights early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431303-D27B-3F69-AC70-105D467CE42A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330199" y="4678860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Effective sizing and capture of revenue synergies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F33D78E-67B5-B916-B7DD-5D0BAE2D04D0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330199" y="5012947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Effective sizing and capture of cost synergies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6B710E-F6A8-3A6A-E8F2-AB9C917F9307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330199" y="5347035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Enabled functional capability sharing early in the integration</a:t>
            </a:r>
          </a:p>
        </p:txBody>
      </p:sp>
      <p:sp>
        <p:nvSpPr>
          <p:cNvPr id="43" name="btfpNotesBox852251">
            <a:extLst>
              <a:ext uri="{FF2B5EF4-FFF2-40B4-BE49-F238E27FC236}">
                <a16:creationId xmlns:a16="http://schemas.microsoft.com/office/drawing/2014/main" id="{A2962533-5F23-4663-D9B7-878CEAFCBD22}"/>
              </a:ext>
            </a:extLst>
          </p:cNvPr>
          <p:cNvSpPr txBox="1"/>
          <p:nvPr>
            <p:custDataLst>
              <p:tags r:id="rId42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800">
                <a:solidFill>
                  <a:srgbClr val="000000"/>
                </a:solidFill>
              </a:rPr>
              <a:t>Note: Answered only by respondents who indicated that they had made acquisitions that exceeded expectations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800">
                <a:solidFill>
                  <a:srgbClr val="000000"/>
                </a:solidFill>
              </a:rPr>
              <a:t>Source: Bain M&amp;A Practitioners’ 2023 Outlook Survey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F1872F-7133-832F-507F-9573860B339D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5441779" y="5703972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91D95A-9C9C-BCB5-FA49-564FA049BC13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6447147" y="5703972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555B69-EF27-3937-2CA4-84F3680DF249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7452515" y="5703972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67AA758-C706-654C-72A4-7993ACBF96E1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8457883" y="5703972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039F8A-D8DA-B2B1-00A5-5E47070192EC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9463251" y="5703972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D1D3805-1451-6094-341B-AE0C8DAB3CA8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10468617" y="5703972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50%</a:t>
            </a:r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3065255563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3" name="btfpColumnIndicatorGroup2">
            <a:extLst>
              <a:ext uri="{FF2B5EF4-FFF2-40B4-BE49-F238E27FC236}">
                <a16:creationId xmlns:a16="http://schemas.microsoft.com/office/drawing/2014/main" id="{37ED3A30-B6ED-1D9E-5B50-1C79E287E11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1" name="btfpColumnGapBlocker347824">
              <a:extLst>
                <a:ext uri="{FF2B5EF4-FFF2-40B4-BE49-F238E27FC236}">
                  <a16:creationId xmlns:a16="http://schemas.microsoft.com/office/drawing/2014/main" id="{86879BFE-33B2-7B0E-301B-F6B7404FFBA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9" name="btfpColumnGapBlocker459199">
              <a:extLst>
                <a:ext uri="{FF2B5EF4-FFF2-40B4-BE49-F238E27FC236}">
                  <a16:creationId xmlns:a16="http://schemas.microsoft.com/office/drawing/2014/main" id="{485D24E9-3841-403B-1360-D0DA7C2EC6E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6" name="btfpColumnIndicator688144">
              <a:extLst>
                <a:ext uri="{FF2B5EF4-FFF2-40B4-BE49-F238E27FC236}">
                  <a16:creationId xmlns:a16="http://schemas.microsoft.com/office/drawing/2014/main" id="{78EED3E4-023C-A57A-772B-BD0748FE7960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610577">
              <a:extLst>
                <a:ext uri="{FF2B5EF4-FFF2-40B4-BE49-F238E27FC236}">
                  <a16:creationId xmlns:a16="http://schemas.microsoft.com/office/drawing/2014/main" id="{DFCC2D78-D98F-A0F6-3147-50C317FE0650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btfpColumnIndicatorGroup1">
            <a:extLst>
              <a:ext uri="{FF2B5EF4-FFF2-40B4-BE49-F238E27FC236}">
                <a16:creationId xmlns:a16="http://schemas.microsoft.com/office/drawing/2014/main" id="{D82FF9F0-9614-E682-13C7-B547BB7AB0A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0" name="btfpColumnGapBlocker786701">
              <a:extLst>
                <a:ext uri="{FF2B5EF4-FFF2-40B4-BE49-F238E27FC236}">
                  <a16:creationId xmlns:a16="http://schemas.microsoft.com/office/drawing/2014/main" id="{0191BB7B-BA72-69E3-7FDB-4BECF167CD5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544382">
              <a:extLst>
                <a:ext uri="{FF2B5EF4-FFF2-40B4-BE49-F238E27FC236}">
                  <a16:creationId xmlns:a16="http://schemas.microsoft.com/office/drawing/2014/main" id="{CF28C267-3FF7-4D9D-10E5-582C94149CA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100384">
              <a:extLst>
                <a:ext uri="{FF2B5EF4-FFF2-40B4-BE49-F238E27FC236}">
                  <a16:creationId xmlns:a16="http://schemas.microsoft.com/office/drawing/2014/main" id="{5E4FB229-7053-EC1B-031F-6C23DEC9682A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723099">
              <a:extLst>
                <a:ext uri="{FF2B5EF4-FFF2-40B4-BE49-F238E27FC236}">
                  <a16:creationId xmlns:a16="http://schemas.microsoft.com/office/drawing/2014/main" id="{5BF9B640-934D-9482-DD8A-88E448935229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>
            <p:custDataLst>
              <p:tags r:id="rId14"/>
            </p:custDataLst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2" name="btfpLayoutConfig" hidden="1"/>
          <p:cNvSpPr txBox="1"/>
          <p:nvPr>
            <p:custDataLst>
              <p:tags r:id="rId15"/>
            </p:custDataLst>
          </p:nvPr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GB" sz="100">
                <a:solidFill>
                  <a:srgbClr val="FFFFFF">
                    <a:alpha val="0"/>
                  </a:srgbClr>
                </a:solidFill>
              </a:rPr>
              <a:t>overall_1_132566795334953446 columns_1_132566795334953446 </a:t>
            </a:r>
            <a:endParaRPr lang="en-GB" sz="10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9ECD46-AD36-4A5C-A428-29AA28318D5A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 flipV="1">
            <a:off x="0" y="2337946"/>
            <a:ext cx="12192000" cy="1635174"/>
          </a:xfrm>
          <a:prstGeom prst="rect">
            <a:avLst/>
          </a:prstGeom>
          <a:gradFill>
            <a:gsLst>
              <a:gs pos="54000">
                <a:srgbClr val="000000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066EC-EB2F-4DAD-8067-B9D2BFB7D3C0}"/>
              </a:ext>
            </a:extLst>
          </p:cNvPr>
          <p:cNvSpPr txBox="1"/>
          <p:nvPr>
            <p:custDataLst>
              <p:tags r:id="rId17"/>
            </p:custDataLst>
          </p:nvPr>
        </p:nvSpPr>
        <p:spPr bwMode="gray">
          <a:xfrm>
            <a:off x="4519676" y="3020502"/>
            <a:ext cx="3152649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lang="en-GB" sz="3200" spc="600">
                <a:solidFill>
                  <a:schemeClr val="bg1"/>
                </a:solidFill>
              </a:rPr>
              <a:t>THANK YOU</a:t>
            </a:r>
            <a:endParaRPr lang="en-GB" sz="3200" spc="60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C0FCF-E986-4EB6-B001-69D1AFAD8A5B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4565650" y="3867150"/>
            <a:ext cx="3009900" cy="0"/>
          </a:xfrm>
          <a:prstGeom prst="straightConnector1">
            <a:avLst/>
          </a:prstGeom>
          <a:ln w="9525" cap="flat" cmpd="sng" algn="ctr">
            <a:solidFill>
              <a:srgbClr val="B4B4B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8A4617-9EF1-4F32-9649-FB112A291080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5683250" y="3867150"/>
            <a:ext cx="774700" cy="0"/>
          </a:xfrm>
          <a:prstGeom prst="straightConnector1">
            <a:avLst/>
          </a:prstGeom>
          <a:ln w="76200" cap="flat" cmpd="sng" algn="ctr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0"/>
    </p:custDataLst>
    <p:extLst>
      <p:ext uri="{BB962C8B-B14F-4D97-AF65-F5344CB8AC3E}">
        <p14:creationId xmlns:p14="http://schemas.microsoft.com/office/powerpoint/2010/main" val="192864374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8" name="btfpColumnIndicatorGroup2">
            <a:extLst>
              <a:ext uri="{FF2B5EF4-FFF2-40B4-BE49-F238E27FC236}">
                <a16:creationId xmlns:a16="http://schemas.microsoft.com/office/drawing/2014/main" id="{E9A55768-6BD2-4C53-B3DE-C5EA3360A42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6" name="btfpColumnGapBlocker884779">
              <a:extLst>
                <a:ext uri="{FF2B5EF4-FFF2-40B4-BE49-F238E27FC236}">
                  <a16:creationId xmlns:a16="http://schemas.microsoft.com/office/drawing/2014/main" id="{605B8642-CB43-4159-B3AA-60B3C95BBF9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24" name="btfpColumnGapBlocker826738">
              <a:extLst>
                <a:ext uri="{FF2B5EF4-FFF2-40B4-BE49-F238E27FC236}">
                  <a16:creationId xmlns:a16="http://schemas.microsoft.com/office/drawing/2014/main" id="{92432FF0-FB24-45DC-8EE1-EBE1B5EC659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5825728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22" name="btfpColumnIndicator978822">
              <a:extLst>
                <a:ext uri="{FF2B5EF4-FFF2-40B4-BE49-F238E27FC236}">
                  <a16:creationId xmlns:a16="http://schemas.microsoft.com/office/drawing/2014/main" id="{31D06636-B920-4D3A-B56F-694CEF00FF08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btfpColumnIndicator408080">
              <a:extLst>
                <a:ext uri="{FF2B5EF4-FFF2-40B4-BE49-F238E27FC236}">
                  <a16:creationId xmlns:a16="http://schemas.microsoft.com/office/drawing/2014/main" id="{0446DFF5-0960-4228-A8F9-CF9F0EFEC19C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 bwMode="gray">
            <a:xfrm flipH="1" flipV="1">
              <a:off x="636627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tfpColumnGapBlocker416707">
              <a:extLst>
                <a:ext uri="{FF2B5EF4-FFF2-40B4-BE49-F238E27FC236}">
                  <a16:creationId xmlns:a16="http://schemas.microsoft.com/office/drawing/2014/main" id="{6C403F01-E0FD-4D0B-9173-16AAD5D5152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6" name="btfpColumnIndicator548773">
              <a:extLst>
                <a:ext uri="{FF2B5EF4-FFF2-40B4-BE49-F238E27FC236}">
                  <a16:creationId xmlns:a16="http://schemas.microsoft.com/office/drawing/2014/main" id="{772569EB-9834-4F85-A7C1-AC19D4EF7AAA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 bwMode="gray">
            <a:xfrm flipH="1" flipV="1">
              <a:off x="582572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btfpColumnIndicator873109">
              <a:extLst>
                <a:ext uri="{FF2B5EF4-FFF2-40B4-BE49-F238E27FC236}">
                  <a16:creationId xmlns:a16="http://schemas.microsoft.com/office/drawing/2014/main" id="{8C450DA3-4FFD-44A5-B58B-C42B53C7A3C4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btfpColumnIndicatorGroup1">
            <a:extLst>
              <a:ext uri="{FF2B5EF4-FFF2-40B4-BE49-F238E27FC236}">
                <a16:creationId xmlns:a16="http://schemas.microsoft.com/office/drawing/2014/main" id="{1267D255-9D91-451C-899A-91BC69F38026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5" name="btfpColumnGapBlocker760761">
              <a:extLst>
                <a:ext uri="{FF2B5EF4-FFF2-40B4-BE49-F238E27FC236}">
                  <a16:creationId xmlns:a16="http://schemas.microsoft.com/office/drawing/2014/main" id="{57A32BAA-5480-4B82-9192-98301E55E71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23" name="btfpColumnGapBlocker393516">
              <a:extLst>
                <a:ext uri="{FF2B5EF4-FFF2-40B4-BE49-F238E27FC236}">
                  <a16:creationId xmlns:a16="http://schemas.microsoft.com/office/drawing/2014/main" id="{78A4155C-5DCA-4566-8D0C-594DA3C3F5A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5825728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21" name="btfpColumnIndicator198870">
              <a:extLst>
                <a:ext uri="{FF2B5EF4-FFF2-40B4-BE49-F238E27FC236}">
                  <a16:creationId xmlns:a16="http://schemas.microsoft.com/office/drawing/2014/main" id="{DE7B6B2C-737F-45CD-BB79-D84157EB02EE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btfpColumnIndicator342446">
              <a:extLst>
                <a:ext uri="{FF2B5EF4-FFF2-40B4-BE49-F238E27FC236}">
                  <a16:creationId xmlns:a16="http://schemas.microsoft.com/office/drawing/2014/main" id="{D8078D7A-40DC-4F0E-83BF-B9BDD6CF8F5F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 bwMode="gray">
            <a:xfrm flipH="1" flipV="1">
              <a:off x="636627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tfpColumnGapBlocker645820">
              <a:extLst>
                <a:ext uri="{FF2B5EF4-FFF2-40B4-BE49-F238E27FC236}">
                  <a16:creationId xmlns:a16="http://schemas.microsoft.com/office/drawing/2014/main" id="{34C51983-AE42-4138-9AE0-9C8C6E280BE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5" name="btfpColumnIndicator883535">
              <a:extLst>
                <a:ext uri="{FF2B5EF4-FFF2-40B4-BE49-F238E27FC236}">
                  <a16:creationId xmlns:a16="http://schemas.microsoft.com/office/drawing/2014/main" id="{F3868012-1D55-4CF4-9E19-538ED87DB75A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gray">
            <a:xfrm flipH="1" flipV="1">
              <a:off x="582572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btfpColumnIndicator830128">
              <a:extLst>
                <a:ext uri="{FF2B5EF4-FFF2-40B4-BE49-F238E27FC236}">
                  <a16:creationId xmlns:a16="http://schemas.microsoft.com/office/drawing/2014/main" id="{05981C4F-124C-4A6B-9AE8-C5DF78681C8E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A0963-1DF1-47E1-BB3E-5C504BCE444A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3" name="btfpBulletedList889747">
            <a:extLst>
              <a:ext uri="{FF2B5EF4-FFF2-40B4-BE49-F238E27FC236}">
                <a16:creationId xmlns:a16="http://schemas.microsoft.com/office/drawing/2014/main" id="{10AEDFDA-B105-49AC-AF5A-E53CFBE0CAB7}"/>
              </a:ext>
            </a:extLst>
          </p:cNvPr>
          <p:cNvSpPr txBox="1"/>
          <p:nvPr>
            <p:custDataLst>
              <p:tags r:id="rId20"/>
            </p:custDataLst>
          </p:nvPr>
        </p:nvSpPr>
        <p:spPr bwMode="gray">
          <a:xfrm>
            <a:off x="330200" y="1677897"/>
            <a:ext cx="5495528" cy="4343103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/>
              <a:t>Partner at Bain &amp; Company, based in Helsinki</a:t>
            </a:r>
          </a:p>
          <a:p>
            <a:pPr>
              <a:spcBef>
                <a:spcPts val="1800"/>
              </a:spcBef>
            </a:pPr>
            <a:r>
              <a:rPr lang="en-GB"/>
              <a:t>13+ years in management consulting, working with leading private market investors and companies</a:t>
            </a:r>
          </a:p>
          <a:p>
            <a:pPr lvl="1">
              <a:spcBef>
                <a:spcPts val="900"/>
              </a:spcBef>
            </a:pPr>
            <a:r>
              <a:rPr lang="en-GB"/>
              <a:t>Involved in 100+ transactions, mostly on the buy-side as a due diligence advisor to PE, growth equity and infra investors</a:t>
            </a:r>
          </a:p>
          <a:p>
            <a:pPr lvl="1">
              <a:spcBef>
                <a:spcPts val="900"/>
              </a:spcBef>
            </a:pPr>
            <a:r>
              <a:rPr lang="en-GB"/>
              <a:t>Advising CEOs and management teams on strategy and value creation – often involving executing on strategic M&amp;A transactions from due diligence to post-merger integration</a:t>
            </a:r>
          </a:p>
          <a:p>
            <a:pPr lvl="1">
              <a:spcBef>
                <a:spcPts val="900"/>
              </a:spcBef>
            </a:pPr>
            <a:r>
              <a:rPr lang="en-GB"/>
              <a:t>Sector focus on Technology (Software, IT Services), Telecom, and Advanced Manufacturing &amp; Services</a:t>
            </a:r>
          </a:p>
          <a:p>
            <a:pPr>
              <a:spcBef>
                <a:spcPts val="1800"/>
              </a:spcBef>
            </a:pPr>
            <a:r>
              <a:rPr lang="en-GB"/>
              <a:t>In addition to client work, lead recruiting for Bain in the Nordic region as well as locally in Helsinki</a:t>
            </a:r>
          </a:p>
          <a:p>
            <a:pPr>
              <a:spcBef>
                <a:spcPts val="1800"/>
              </a:spcBef>
            </a:pPr>
            <a:r>
              <a:rPr lang="en-GB"/>
              <a:t>MSc. (Tech) in Industrial Engineering and Management + Aalto Finance student… drop-out </a:t>
            </a:r>
            <a:r>
              <a:rPr lang="en-GB">
                <a:sym typeface="Wingdings" panose="05000000000000000000" pitchFamily="2" charset="2"/>
              </a:rPr>
              <a:t></a:t>
            </a:r>
            <a:endParaRPr lang="en-GB"/>
          </a:p>
        </p:txBody>
      </p:sp>
      <p:grpSp>
        <p:nvGrpSpPr>
          <p:cNvPr id="6" name="btfpColumnHeaderBox675301">
            <a:extLst>
              <a:ext uri="{FF2B5EF4-FFF2-40B4-BE49-F238E27FC236}">
                <a16:creationId xmlns:a16="http://schemas.microsoft.com/office/drawing/2014/main" id="{F8090F77-8097-4255-ADB9-656658AB62F5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6366272" y="1270000"/>
            <a:ext cx="5495528" cy="318997"/>
            <a:chOff x="6366272" y="1270000"/>
            <a:chExt cx="5495528" cy="318997"/>
          </a:xfrm>
        </p:grpSpPr>
        <p:sp>
          <p:nvSpPr>
            <p:cNvPr id="4" name="btfpColumnHeaderBoxText675301">
              <a:extLst>
                <a:ext uri="{FF2B5EF4-FFF2-40B4-BE49-F238E27FC236}">
                  <a16:creationId xmlns:a16="http://schemas.microsoft.com/office/drawing/2014/main" id="{AEFB6484-6807-41E6-8849-68DD7784C11B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6366272" y="1270000"/>
              <a:ext cx="5495528" cy="3159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GB" sz="1600" b="1">
                  <a:solidFill>
                    <a:srgbClr val="000000"/>
                  </a:solidFill>
                </a:rPr>
                <a:t>Bain &amp; Company</a:t>
              </a:r>
            </a:p>
          </p:txBody>
        </p:sp>
        <p:cxnSp>
          <p:nvCxnSpPr>
            <p:cNvPr id="5" name="btfpColumnHeaderBoxLine675301">
              <a:extLst>
                <a:ext uri="{FF2B5EF4-FFF2-40B4-BE49-F238E27FC236}">
                  <a16:creationId xmlns:a16="http://schemas.microsoft.com/office/drawing/2014/main" id="{21B5FC1D-D248-4195-9B3C-8D7AF6709F7F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 bwMode="gray">
            <a:xfrm>
              <a:off x="6366272" y="1588997"/>
              <a:ext cx="549552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btfpColumnHeaderBox164914">
            <a:extLst>
              <a:ext uri="{FF2B5EF4-FFF2-40B4-BE49-F238E27FC236}">
                <a16:creationId xmlns:a16="http://schemas.microsoft.com/office/drawing/2014/main" id="{1A1163D2-8CC6-4186-999D-BA74C5425F89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330200" y="1270000"/>
            <a:ext cx="5495528" cy="318997"/>
            <a:chOff x="330200" y="5593909"/>
            <a:chExt cx="5495528" cy="318997"/>
          </a:xfrm>
        </p:grpSpPr>
        <p:sp>
          <p:nvSpPr>
            <p:cNvPr id="7" name="btfpColumnHeaderBoxText164914">
              <a:extLst>
                <a:ext uri="{FF2B5EF4-FFF2-40B4-BE49-F238E27FC236}">
                  <a16:creationId xmlns:a16="http://schemas.microsoft.com/office/drawing/2014/main" id="{EB5747B8-B12C-4E6E-90D3-0918DA897035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330200" y="5593909"/>
              <a:ext cx="5495528" cy="3159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GB" sz="1600" b="1">
                  <a:solidFill>
                    <a:srgbClr val="000000"/>
                  </a:solidFill>
                </a:rPr>
                <a:t>Pyry Vauramo</a:t>
              </a:r>
            </a:p>
          </p:txBody>
        </p:sp>
        <p:cxnSp>
          <p:nvCxnSpPr>
            <p:cNvPr id="8" name="btfpColumnHeaderBoxLine164914">
              <a:extLst>
                <a:ext uri="{FF2B5EF4-FFF2-40B4-BE49-F238E27FC236}">
                  <a16:creationId xmlns:a16="http://schemas.microsoft.com/office/drawing/2014/main" id="{7BC03226-7210-4AF6-AF28-89D9E951BD8E}"/>
                </a:ext>
              </a:extLst>
            </p:cNvPr>
            <p:cNvCxnSpPr/>
            <p:nvPr>
              <p:custDataLst>
                <p:tags r:id="rId26"/>
              </p:custDataLst>
            </p:nvPr>
          </p:nvCxnSpPr>
          <p:spPr bwMode="gray">
            <a:xfrm>
              <a:off x="330200" y="5912906"/>
              <a:ext cx="549552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btfpBulletedList889747">
            <a:extLst>
              <a:ext uri="{FF2B5EF4-FFF2-40B4-BE49-F238E27FC236}">
                <a16:creationId xmlns:a16="http://schemas.microsoft.com/office/drawing/2014/main" id="{DFCDB8D0-222F-494C-A5EA-C7246DF7C742}"/>
              </a:ext>
            </a:extLst>
          </p:cNvPr>
          <p:cNvSpPr txBox="1"/>
          <p:nvPr>
            <p:custDataLst>
              <p:tags r:id="rId27"/>
            </p:custDataLst>
          </p:nvPr>
        </p:nvSpPr>
        <p:spPr bwMode="gray">
          <a:xfrm>
            <a:off x="6366272" y="1677897"/>
            <a:ext cx="5495528" cy="4489297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/>
              <a:t>Global management consulting firm, helping the world’s most ambitious executives across industries to define the future of their businesses</a:t>
            </a:r>
          </a:p>
          <a:p>
            <a:pPr>
              <a:spcBef>
                <a:spcPts val="1800"/>
              </a:spcBef>
            </a:pPr>
            <a:r>
              <a:rPr lang="en-GB"/>
              <a:t>Founded in 1973 in Boston with an insurgent mindset and a mission to redefine management consulting by focusing on results, not reports</a:t>
            </a:r>
          </a:p>
          <a:p>
            <a:pPr>
              <a:spcBef>
                <a:spcPts val="1800"/>
              </a:spcBef>
            </a:pPr>
            <a:r>
              <a:rPr lang="en-GB"/>
              <a:t>Today, global presence in 65 cities in 40 countries</a:t>
            </a:r>
          </a:p>
          <a:p>
            <a:pPr lvl="1">
              <a:spcBef>
                <a:spcPts val="900"/>
              </a:spcBef>
            </a:pPr>
            <a:r>
              <a:rPr lang="en-GB"/>
              <a:t>In the Nordics, 500+ employees of which 65+ in Helsinki</a:t>
            </a:r>
          </a:p>
          <a:p>
            <a:pPr>
              <a:spcBef>
                <a:spcPts val="1800"/>
              </a:spcBef>
            </a:pPr>
            <a:r>
              <a:rPr lang="en-GB"/>
              <a:t>The leader in Private Equity and M&amp;A consulting globally</a:t>
            </a:r>
          </a:p>
          <a:p>
            <a:pPr lvl="1">
              <a:spcBef>
                <a:spcPts val="900"/>
              </a:spcBef>
            </a:pPr>
            <a:r>
              <a:rPr lang="en-GB"/>
              <a:t>Private Equity consulting and Corporate M&amp;A together constitutes more than 1/3 of Bain’s business globally</a:t>
            </a:r>
          </a:p>
          <a:p>
            <a:pPr lvl="1">
              <a:spcBef>
                <a:spcPts val="900"/>
              </a:spcBef>
            </a:pPr>
            <a:r>
              <a:rPr lang="en-GB"/>
              <a:t>Completed more than 18k due diligences for PE investors and Corporates</a:t>
            </a:r>
          </a:p>
          <a:p>
            <a:pPr lvl="1">
              <a:spcBef>
                <a:spcPts val="900"/>
              </a:spcBef>
            </a:pPr>
            <a:r>
              <a:rPr lang="en-GB"/>
              <a:t>Bain Partners are also investors into PE personally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F36E3F-F4CD-41B7-934C-9DD1019FDFF2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258" y="783393"/>
            <a:ext cx="1651995" cy="576868"/>
          </a:xfrm>
          <a:prstGeom prst="rect">
            <a:avLst/>
          </a:prstGeom>
        </p:spPr>
      </p:pic>
      <p:pic>
        <p:nvPicPr>
          <p:cNvPr id="12" name="btfpPhotoPerson988727">
            <a:extLst>
              <a:ext uri="{FF2B5EF4-FFF2-40B4-BE49-F238E27FC236}">
                <a16:creationId xmlns:a16="http://schemas.microsoft.com/office/drawing/2014/main" id="{F6A23F59-3F2F-4EBB-A319-89EAB2F66C8B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47" y="631987"/>
            <a:ext cx="879681" cy="879681"/>
          </a:xfrm>
          <a:prstGeom prst="ellipse">
            <a:avLst/>
          </a:prstGeom>
        </p:spPr>
      </p:pic>
    </p:spTree>
    <p:custDataLst>
      <p:tags r:id="rId32"/>
    </p:custDataLst>
    <p:extLst>
      <p:ext uri="{BB962C8B-B14F-4D97-AF65-F5344CB8AC3E}">
        <p14:creationId xmlns:p14="http://schemas.microsoft.com/office/powerpoint/2010/main" val="288684182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902ABF95-076E-709E-014E-A35930396370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5307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DC81575-56DB-2309-1435-202A79819430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0" y="1439771"/>
            <a:ext cx="12192000" cy="541822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E0D23B-6493-B871-CE7E-8A03FD9F44FB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3660673" y="1924381"/>
            <a:ext cx="6852630" cy="3720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090285-7DBD-30B3-A570-ECB4D06B41AC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309873" y="5252313"/>
            <a:ext cx="1788361" cy="114613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grpSp>
        <p:nvGrpSpPr>
          <p:cNvPr id="74" name="btfpColumnIndicatorGroup2">
            <a:extLst>
              <a:ext uri="{FF2B5EF4-FFF2-40B4-BE49-F238E27FC236}">
                <a16:creationId xmlns:a16="http://schemas.microsoft.com/office/drawing/2014/main" id="{B29CCF76-7BDC-0CA0-6AAE-6819DDCE30A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2" name="btfpColumnGapBlocker814832">
              <a:extLst>
                <a:ext uri="{FF2B5EF4-FFF2-40B4-BE49-F238E27FC236}">
                  <a16:creationId xmlns:a16="http://schemas.microsoft.com/office/drawing/2014/main" id="{462045C5-DB46-F6DB-C7BF-7F9CB1074FA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69" name="btfpColumnGapBlocker608349">
              <a:extLst>
                <a:ext uri="{FF2B5EF4-FFF2-40B4-BE49-F238E27FC236}">
                  <a16:creationId xmlns:a16="http://schemas.microsoft.com/office/drawing/2014/main" id="{A30CC545-E3ED-D580-92B0-F3C493F4BD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9447371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cxnSp>
          <p:nvCxnSpPr>
            <p:cNvPr id="67" name="btfpColumnIndicator435766">
              <a:extLst>
                <a:ext uri="{FF2B5EF4-FFF2-40B4-BE49-F238E27FC236}">
                  <a16:creationId xmlns:a16="http://schemas.microsoft.com/office/drawing/2014/main" id="{18D234E5-31DB-250F-44A4-E9F0C9CE070F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btfpColumnIndicator611985">
              <a:extLst>
                <a:ext uri="{FF2B5EF4-FFF2-40B4-BE49-F238E27FC236}">
                  <a16:creationId xmlns:a16="http://schemas.microsoft.com/office/drawing/2014/main" id="{AF8B2829-C597-0402-78CF-3AB3C449F695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 bwMode="gray">
            <a:xfrm flipH="1" flipV="1">
              <a:off x="9987915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btfpColumnGapBlocker692747">
              <a:extLst>
                <a:ext uri="{FF2B5EF4-FFF2-40B4-BE49-F238E27FC236}">
                  <a16:creationId xmlns:a16="http://schemas.microsoft.com/office/drawing/2014/main" id="{AC2E5E9E-7BA0-0A81-A05D-D2B0E77EFF5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7032943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cxnSp>
          <p:nvCxnSpPr>
            <p:cNvPr id="53" name="btfpColumnIndicator321613">
              <a:extLst>
                <a:ext uri="{FF2B5EF4-FFF2-40B4-BE49-F238E27FC236}">
                  <a16:creationId xmlns:a16="http://schemas.microsoft.com/office/drawing/2014/main" id="{1DD8EF96-8022-30A0-057F-8F44482B7D63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gray">
            <a:xfrm flipH="1" flipV="1">
              <a:off x="9447371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btfpColumnIndicator648798">
              <a:extLst>
                <a:ext uri="{FF2B5EF4-FFF2-40B4-BE49-F238E27FC236}">
                  <a16:creationId xmlns:a16="http://schemas.microsoft.com/office/drawing/2014/main" id="{21AA6351-C8B4-2E53-C01D-60BC14130BEC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gray">
            <a:xfrm flipH="1" flipV="1">
              <a:off x="7573487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btfpColumnGapBlocker754871">
              <a:extLst>
                <a:ext uri="{FF2B5EF4-FFF2-40B4-BE49-F238E27FC236}">
                  <a16:creationId xmlns:a16="http://schemas.microsoft.com/office/drawing/2014/main" id="{AF42FFB7-8EEB-51CF-B7F2-FD904D6697F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461851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cxnSp>
          <p:nvCxnSpPr>
            <p:cNvPr id="47" name="btfpColumnIndicator429803">
              <a:extLst>
                <a:ext uri="{FF2B5EF4-FFF2-40B4-BE49-F238E27FC236}">
                  <a16:creationId xmlns:a16="http://schemas.microsoft.com/office/drawing/2014/main" id="{96C6D733-7120-2959-8372-615863E9F10E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gray">
            <a:xfrm flipH="1" flipV="1">
              <a:off x="7032943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btfpColumnIndicator375885">
              <a:extLst>
                <a:ext uri="{FF2B5EF4-FFF2-40B4-BE49-F238E27FC236}">
                  <a16:creationId xmlns:a16="http://schemas.microsoft.com/office/drawing/2014/main" id="{9D926301-94EC-3F13-78B6-27B968280233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 bwMode="gray">
            <a:xfrm flipH="1" flipV="1">
              <a:off x="515905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tfpColumnGapBlocker711890">
              <a:extLst>
                <a:ext uri="{FF2B5EF4-FFF2-40B4-BE49-F238E27FC236}">
                  <a16:creationId xmlns:a16="http://schemas.microsoft.com/office/drawing/2014/main" id="{08B78D30-63FA-3CF0-B398-B294871F356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2204085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cxnSp>
          <p:nvCxnSpPr>
            <p:cNvPr id="13" name="btfpColumnIndicator548552">
              <a:extLst>
                <a:ext uri="{FF2B5EF4-FFF2-40B4-BE49-F238E27FC236}">
                  <a16:creationId xmlns:a16="http://schemas.microsoft.com/office/drawing/2014/main" id="{AF76BF86-33CB-45AC-AFA4-605EBD1F17DC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 bwMode="gray">
            <a:xfrm flipH="1" flipV="1">
              <a:off x="461851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180443">
              <a:extLst>
                <a:ext uri="{FF2B5EF4-FFF2-40B4-BE49-F238E27FC236}">
                  <a16:creationId xmlns:a16="http://schemas.microsoft.com/office/drawing/2014/main" id="{4F345579-A825-F1D8-C3E8-8EC737866890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 bwMode="gray">
            <a:xfrm flipH="1" flipV="1">
              <a:off x="2744629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btfpColumnGapBlocker198248">
              <a:extLst>
                <a:ext uri="{FF2B5EF4-FFF2-40B4-BE49-F238E27FC236}">
                  <a16:creationId xmlns:a16="http://schemas.microsoft.com/office/drawing/2014/main" id="{BBB399B4-74AF-2A58-C707-CE5E2A0E867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cxnSp>
          <p:nvCxnSpPr>
            <p:cNvPr id="7" name="btfpColumnIndicator584300">
              <a:extLst>
                <a:ext uri="{FF2B5EF4-FFF2-40B4-BE49-F238E27FC236}">
                  <a16:creationId xmlns:a16="http://schemas.microsoft.com/office/drawing/2014/main" id="{C1FF9554-33D3-BBB3-D5D7-5061DC1915AB}"/>
                </a:ext>
              </a:extLst>
            </p:cNvPr>
            <p:cNvCxnSpPr/>
            <p:nvPr>
              <p:custDataLst>
                <p:tags r:id="rId25"/>
              </p:custDataLst>
            </p:nvPr>
          </p:nvCxnSpPr>
          <p:spPr bwMode="gray">
            <a:xfrm flipH="1" flipV="1">
              <a:off x="2204085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362952">
              <a:extLst>
                <a:ext uri="{FF2B5EF4-FFF2-40B4-BE49-F238E27FC236}">
                  <a16:creationId xmlns:a16="http://schemas.microsoft.com/office/drawing/2014/main" id="{DBFB1E35-DC89-B2E9-71C4-A58B9D3F1427}"/>
                </a:ext>
              </a:extLst>
            </p:cNvPr>
            <p:cNvCxnSpPr/>
            <p:nvPr>
              <p:custDataLst>
                <p:tags r:id="rId26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btfpColumnIndicatorGroup1">
            <a:extLst>
              <a:ext uri="{FF2B5EF4-FFF2-40B4-BE49-F238E27FC236}">
                <a16:creationId xmlns:a16="http://schemas.microsoft.com/office/drawing/2014/main" id="{78800EF3-E8CB-679A-0BD3-FAA3F1907CF7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0" name="btfpColumnGapBlocker114816">
              <a:extLst>
                <a:ext uri="{FF2B5EF4-FFF2-40B4-BE49-F238E27FC236}">
                  <a16:creationId xmlns:a16="http://schemas.microsoft.com/office/drawing/2014/main" id="{FE802419-E1C5-F623-E950-C0453479BE6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68" name="btfpColumnGapBlocker884449">
              <a:extLst>
                <a:ext uri="{FF2B5EF4-FFF2-40B4-BE49-F238E27FC236}">
                  <a16:creationId xmlns:a16="http://schemas.microsoft.com/office/drawing/2014/main" id="{F1B1771B-DD00-531B-AF81-E5366933E43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gray">
            <a:xfrm>
              <a:off x="9447371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cxnSp>
          <p:nvCxnSpPr>
            <p:cNvPr id="62" name="btfpColumnIndicator885002">
              <a:extLst>
                <a:ext uri="{FF2B5EF4-FFF2-40B4-BE49-F238E27FC236}">
                  <a16:creationId xmlns:a16="http://schemas.microsoft.com/office/drawing/2014/main" id="{9DDE9E1B-2DC1-F0C8-2CB6-06F08D8EFE33}"/>
                </a:ext>
              </a:extLst>
            </p:cNvPr>
            <p:cNvCxnSpPr/>
            <p:nvPr>
              <p:custDataLst>
                <p:tags r:id="rId30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btfpColumnIndicator432217">
              <a:extLst>
                <a:ext uri="{FF2B5EF4-FFF2-40B4-BE49-F238E27FC236}">
                  <a16:creationId xmlns:a16="http://schemas.microsoft.com/office/drawing/2014/main" id="{DFE71E6E-7FF0-076E-92F6-6AEFBEBC0713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 bwMode="gray">
            <a:xfrm flipH="1" flipV="1">
              <a:off x="9987915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btfpColumnGapBlocker244854">
              <a:extLst>
                <a:ext uri="{FF2B5EF4-FFF2-40B4-BE49-F238E27FC236}">
                  <a16:creationId xmlns:a16="http://schemas.microsoft.com/office/drawing/2014/main" id="{F565C974-A7A8-97B5-24E4-4256189C8EE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gray">
            <a:xfrm>
              <a:off x="7032943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cxnSp>
          <p:nvCxnSpPr>
            <p:cNvPr id="52" name="btfpColumnIndicator389178">
              <a:extLst>
                <a:ext uri="{FF2B5EF4-FFF2-40B4-BE49-F238E27FC236}">
                  <a16:creationId xmlns:a16="http://schemas.microsoft.com/office/drawing/2014/main" id="{715FDC9F-049C-52FA-A404-5186573FF8B3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 bwMode="gray">
            <a:xfrm flipH="1" flipV="1">
              <a:off x="9447371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btfpColumnIndicator740917">
              <a:extLst>
                <a:ext uri="{FF2B5EF4-FFF2-40B4-BE49-F238E27FC236}">
                  <a16:creationId xmlns:a16="http://schemas.microsoft.com/office/drawing/2014/main" id="{D76C7EEB-6941-27D5-1F56-D90787784445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 bwMode="gray">
            <a:xfrm flipH="1" flipV="1">
              <a:off x="7573487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tfpColumnGapBlocker821918">
              <a:extLst>
                <a:ext uri="{FF2B5EF4-FFF2-40B4-BE49-F238E27FC236}">
                  <a16:creationId xmlns:a16="http://schemas.microsoft.com/office/drawing/2014/main" id="{8C8A22E6-3FA9-3146-0AD7-110435E990A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gray">
            <a:xfrm>
              <a:off x="461851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cxnSp>
          <p:nvCxnSpPr>
            <p:cNvPr id="46" name="btfpColumnIndicator258468">
              <a:extLst>
                <a:ext uri="{FF2B5EF4-FFF2-40B4-BE49-F238E27FC236}">
                  <a16:creationId xmlns:a16="http://schemas.microsoft.com/office/drawing/2014/main" id="{CFED0870-64C3-3E11-0AB3-FA318D42335B}"/>
                </a:ext>
              </a:extLst>
            </p:cNvPr>
            <p:cNvCxnSpPr/>
            <p:nvPr>
              <p:custDataLst>
                <p:tags r:id="rId36"/>
              </p:custDataLst>
            </p:nvPr>
          </p:nvCxnSpPr>
          <p:spPr bwMode="gray">
            <a:xfrm flipH="1" flipV="1">
              <a:off x="7032943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btfpColumnIndicator511362">
              <a:extLst>
                <a:ext uri="{FF2B5EF4-FFF2-40B4-BE49-F238E27FC236}">
                  <a16:creationId xmlns:a16="http://schemas.microsoft.com/office/drawing/2014/main" id="{9775F841-2AD6-B4B6-BBBE-F63E50469F21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gray">
            <a:xfrm flipH="1" flipV="1">
              <a:off x="515905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tfpColumnGapBlocker485319">
              <a:extLst>
                <a:ext uri="{FF2B5EF4-FFF2-40B4-BE49-F238E27FC236}">
                  <a16:creationId xmlns:a16="http://schemas.microsoft.com/office/drawing/2014/main" id="{EFDF914B-3758-0C18-4517-BA6827B9707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gray">
            <a:xfrm>
              <a:off x="2204085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cxnSp>
          <p:nvCxnSpPr>
            <p:cNvPr id="12" name="btfpColumnIndicator502831">
              <a:extLst>
                <a:ext uri="{FF2B5EF4-FFF2-40B4-BE49-F238E27FC236}">
                  <a16:creationId xmlns:a16="http://schemas.microsoft.com/office/drawing/2014/main" id="{958B8BCA-EA91-A819-B32C-3FC3C620C26F}"/>
                </a:ext>
              </a:extLst>
            </p:cNvPr>
            <p:cNvCxnSpPr/>
            <p:nvPr>
              <p:custDataLst>
                <p:tags r:id="rId39"/>
              </p:custDataLst>
            </p:nvPr>
          </p:nvCxnSpPr>
          <p:spPr bwMode="gray">
            <a:xfrm flipH="1" flipV="1">
              <a:off x="461851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btfpColumnIndicator572269">
              <a:extLst>
                <a:ext uri="{FF2B5EF4-FFF2-40B4-BE49-F238E27FC236}">
                  <a16:creationId xmlns:a16="http://schemas.microsoft.com/office/drawing/2014/main" id="{A1FE2A95-47F4-08BA-AD55-386503DDC0EE}"/>
                </a:ext>
              </a:extLst>
            </p:cNvPr>
            <p:cNvCxnSpPr/>
            <p:nvPr>
              <p:custDataLst>
                <p:tags r:id="rId40"/>
              </p:custDataLst>
            </p:nvPr>
          </p:nvCxnSpPr>
          <p:spPr bwMode="gray">
            <a:xfrm flipH="1" flipV="1">
              <a:off x="2744629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tfpColumnGapBlocker590623">
              <a:extLst>
                <a:ext uri="{FF2B5EF4-FFF2-40B4-BE49-F238E27FC236}">
                  <a16:creationId xmlns:a16="http://schemas.microsoft.com/office/drawing/2014/main" id="{7399A3E1-FC79-38DF-5DD2-3622BDEDC6F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cxnSp>
          <p:nvCxnSpPr>
            <p:cNvPr id="6" name="btfpColumnIndicator213840">
              <a:extLst>
                <a:ext uri="{FF2B5EF4-FFF2-40B4-BE49-F238E27FC236}">
                  <a16:creationId xmlns:a16="http://schemas.microsoft.com/office/drawing/2014/main" id="{65C5E65B-B5C7-8F9D-0019-7FC117AB7B47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 bwMode="gray">
            <a:xfrm flipH="1" flipV="1">
              <a:off x="2204085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360605">
              <a:extLst>
                <a:ext uri="{FF2B5EF4-FFF2-40B4-BE49-F238E27FC236}">
                  <a16:creationId xmlns:a16="http://schemas.microsoft.com/office/drawing/2014/main" id="{D599F8A7-917C-96C9-F07D-0662F2D94CEF}"/>
                </a:ext>
              </a:extLst>
            </p:cNvPr>
            <p:cNvCxnSpPr/>
            <p:nvPr>
              <p:custDataLst>
                <p:tags r:id="rId43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tfpLayoutConfig" hidden="1"/>
          <p:cNvSpPr txBox="1"/>
          <p:nvPr>
            <p:custDataLst>
              <p:tags r:id="rId44"/>
            </p:custDataLst>
          </p:nvPr>
        </p:nvSpPr>
        <p:spPr bwMode="gray">
          <a:xfrm>
            <a:off x="12700" y="12700"/>
            <a:ext cx="431776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GB" sz="100">
                <a:solidFill>
                  <a:srgbClr val="FFFFFF">
                    <a:alpha val="0"/>
                  </a:srgbClr>
                </a:solidFill>
              </a:rPr>
              <a:t>overall_1_132428587649933190 columns_1_132428587649933190 </a:t>
            </a:r>
            <a:endParaRPr lang="en-GB" sz="10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8F1FD5-1706-1112-BE71-52053A1289D1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432531" y="1210987"/>
            <a:ext cx="6500284" cy="430887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</p:spPr>
        <p:txBody>
          <a:bodyPr wrap="none" lIns="36000" tIns="36000" rIns="36000" bIns="36000">
            <a:noAutofit/>
          </a:bodyPr>
          <a:lstStyle/>
          <a:p>
            <a:pPr>
              <a:buNone/>
            </a:pPr>
            <a:r>
              <a:rPr lang="en-GB" sz="2000" b="1">
                <a:solidFill>
                  <a:schemeClr val="bg1"/>
                </a:solidFill>
              </a:rPr>
              <a:t>Annual total shareholder returns </a:t>
            </a:r>
            <a:r>
              <a:rPr lang="en-GB" sz="2000">
                <a:solidFill>
                  <a:schemeClr val="bg1"/>
                </a:solidFill>
              </a:rPr>
              <a:t>(CAGR 2012-2022)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C3962B-9203-64FA-BE27-B6F676FDD0B0}"/>
              </a:ext>
            </a:extLst>
          </p:cNvPr>
          <p:cNvSpPr txBox="1"/>
          <p:nvPr>
            <p:custDataLst>
              <p:tags r:id="rId46"/>
            </p:custDataLst>
          </p:nvPr>
        </p:nvSpPr>
        <p:spPr bwMode="gray">
          <a:xfrm>
            <a:off x="470894" y="5688895"/>
            <a:ext cx="1447254" cy="62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indent="0" algn="ctr">
              <a:buNone/>
            </a:pPr>
            <a:r>
              <a:rPr lang="en-GB" sz="3600" b="1" spc="300">
                <a:latin typeface="Arial"/>
              </a:rPr>
              <a:t>3</a:t>
            </a:r>
            <a:r>
              <a:rPr kumimoji="0" lang="en-GB" sz="3600" b="1" i="0" u="none" strike="noStrike" kern="1200" cap="none" spc="300" normalizeH="0" baseline="0" noProof="0">
                <a:ln>
                  <a:noFill/>
                </a:ln>
                <a:effectLst/>
                <a:uLnTx/>
                <a:uFillTx/>
                <a:latin typeface="Arial"/>
              </a:rPr>
              <a:t>.7%</a:t>
            </a:r>
            <a:endParaRPr lang="en-GB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BB9623-19E4-F9E6-392A-D83EE9935350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432531" y="5425579"/>
            <a:ext cx="1523979" cy="3189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en-GB" sz="1600" b="1" spc="300">
                <a:solidFill>
                  <a:schemeClr val="tx1"/>
                </a:solidFill>
              </a:rPr>
              <a:t>INACTIVES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E68A0E38-4E56-64F1-C847-E0C112AB20D4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678698" y="3464280"/>
            <a:ext cx="1620886" cy="64101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lIns="43089" tIns="43089" rIns="43089" bIns="43089" anchor="ctr" anchorCtr="0">
            <a:spAutoFit/>
          </a:bodyPr>
          <a:lstStyle/>
          <a:p>
            <a:pPr marL="0" indent="0" algn="r">
              <a:buNone/>
            </a:pPr>
            <a:r>
              <a:rPr lang="en-GB" sz="1800" b="1">
                <a:solidFill>
                  <a:schemeClr val="bg1"/>
                </a:solidFill>
              </a:rPr>
              <a:t>Acquisition</a:t>
            </a:r>
            <a:br>
              <a:rPr lang="en-GB" sz="1800" b="1">
                <a:solidFill>
                  <a:schemeClr val="bg1"/>
                </a:solidFill>
              </a:rPr>
            </a:br>
            <a:r>
              <a:rPr lang="en-GB" sz="1800" b="1">
                <a:solidFill>
                  <a:schemeClr val="bg1"/>
                </a:solidFill>
              </a:rPr>
              <a:t>Frequency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96CCC573-CB98-AC91-C46F-F8A5CF019BD9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392151" y="5716903"/>
            <a:ext cx="1422513" cy="51790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none" lIns="43089" tIns="43089" rIns="43089" bIns="43089">
            <a:spAutoFit/>
          </a:bodyPr>
          <a:lstStyle/>
          <a:p>
            <a:pPr algn="ctr">
              <a:buNone/>
            </a:pPr>
            <a:r>
              <a:rPr lang="en-GB" sz="1400">
                <a:solidFill>
                  <a:schemeClr val="bg1"/>
                </a:solidFill>
              </a:rPr>
              <a:t>≤50% of buyer’s </a:t>
            </a:r>
            <a:br>
              <a:rPr lang="en-GB" sz="1400">
                <a:solidFill>
                  <a:schemeClr val="bg1"/>
                </a:solidFill>
              </a:rPr>
            </a:br>
            <a:r>
              <a:rPr lang="en-GB" sz="1400">
                <a:solidFill>
                  <a:schemeClr val="bg1"/>
                </a:solidFill>
              </a:rPr>
              <a:t>market cap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2C70B154-B8C9-7E3D-A938-1CAD6C7B99D2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300803" y="5708182"/>
            <a:ext cx="1687112" cy="51790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lIns="43089" tIns="43089" rIns="43089" bIns="43089">
            <a:spAutoFit/>
          </a:bodyPr>
          <a:lstStyle/>
          <a:p>
            <a:pPr algn="ctr">
              <a:buNone/>
            </a:pPr>
            <a:r>
              <a:rPr lang="en-GB" sz="1400">
                <a:solidFill>
                  <a:schemeClr val="bg1"/>
                </a:solidFill>
              </a:rPr>
              <a:t>&gt;50% of buyer’s market cap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777EFA-BC58-4F56-62DD-8C342D078846}"/>
              </a:ext>
            </a:extLst>
          </p:cNvPr>
          <p:cNvCxnSpPr/>
          <p:nvPr>
            <p:custDataLst>
              <p:tags r:id="rId51"/>
            </p:custDataLst>
          </p:nvPr>
        </p:nvCxnSpPr>
        <p:spPr bwMode="gray">
          <a:xfrm>
            <a:off x="3831771" y="3784787"/>
            <a:ext cx="6560458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2FF065-E823-7584-56EE-980238E78A29}"/>
              </a:ext>
            </a:extLst>
          </p:cNvPr>
          <p:cNvCxnSpPr/>
          <p:nvPr>
            <p:custDataLst>
              <p:tags r:id="rId52"/>
            </p:custDataLst>
          </p:nvPr>
        </p:nvCxnSpPr>
        <p:spPr bwMode="gray">
          <a:xfrm flipH="1">
            <a:off x="7086988" y="2035349"/>
            <a:ext cx="0" cy="3481326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F07AA65-08B3-02C5-B2C5-7B4AD8B49BEF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4572802" y="2654157"/>
            <a:ext cx="1258937" cy="903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4" name="Text Box 10">
            <a:extLst>
              <a:ext uri="{FF2B5EF4-FFF2-40B4-BE49-F238E27FC236}">
                <a16:creationId xmlns:a16="http://schemas.microsoft.com/office/drawing/2014/main" id="{8935B83D-3FB4-A538-258E-C0F8844133E9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956388" y="5698989"/>
            <a:ext cx="2219968" cy="64101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lIns="43089" tIns="43089" rIns="43089" bIns="43089" anchor="ctr" anchorCtr="0">
            <a:spAutoFit/>
          </a:bodyPr>
          <a:lstStyle/>
          <a:p>
            <a:pPr marL="0" indent="0" algn="ctr">
              <a:buNone/>
            </a:pPr>
            <a:r>
              <a:rPr lang="en-GB" sz="1800" b="1">
                <a:solidFill>
                  <a:schemeClr val="bg1"/>
                </a:solidFill>
              </a:rPr>
              <a:t>Cumulative Relative Deal Value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4E6A25A-6489-7EF0-2ADF-472A345922F4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4431220" y="2589928"/>
            <a:ext cx="166423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6000" b="1">
                <a:solidFill>
                  <a:srgbClr val="973B74"/>
                </a:solidFill>
              </a:rPr>
              <a:t>8.4</a:t>
            </a:r>
            <a:r>
              <a:rPr lang="en-GB" sz="3600" b="1">
                <a:solidFill>
                  <a:srgbClr val="973B74"/>
                </a:solidFill>
              </a:rPr>
              <a:t>%</a:t>
            </a:r>
            <a:endParaRPr lang="en-GB" sz="3600" b="1">
              <a:solidFill>
                <a:srgbClr val="973B74"/>
              </a:solidFill>
            </a:endParaRPr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21536708-83CD-7D5B-0C49-A8915289F4F6}"/>
              </a:ext>
            </a:extLst>
          </p:cNvPr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228244" y="2152491"/>
            <a:ext cx="2070191" cy="333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089" tIns="43089" rIns="43089" bIns="43089" anchor="t">
            <a:spAutoFit/>
          </a:bodyPr>
          <a:lstStyle/>
          <a:p>
            <a:pPr algn="ctr">
              <a:buNone/>
            </a:pPr>
            <a:r>
              <a:rPr lang="en-GB">
                <a:solidFill>
                  <a:srgbClr val="973B74"/>
                </a:solidFill>
              </a:rPr>
              <a:t>SERIAL ACQUIRERS</a:t>
            </a:r>
            <a:endParaRPr lang="en-GB">
              <a:solidFill>
                <a:srgbClr val="973B74"/>
              </a:solidFill>
            </a:endParaRPr>
          </a:p>
        </p:txBody>
      </p:sp>
      <p:sp>
        <p:nvSpPr>
          <p:cNvPr id="66" name="Rectangle 11">
            <a:extLst>
              <a:ext uri="{FF2B5EF4-FFF2-40B4-BE49-F238E27FC236}">
                <a16:creationId xmlns:a16="http://schemas.microsoft.com/office/drawing/2014/main" id="{38CA7F12-07FF-37D7-95C6-21FE699634EE}"/>
              </a:ext>
            </a:extLst>
          </p:cNvPr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767106" y="2152491"/>
            <a:ext cx="2269477" cy="333241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none" lIns="43089" tIns="43089" rIns="43089" bIns="43089" anchor="t">
            <a:spAutoFit/>
          </a:bodyPr>
          <a:lstStyle/>
          <a:p>
            <a:pPr algn="ctr">
              <a:buNone/>
            </a:pPr>
            <a:r>
              <a:rPr lang="en-GB">
                <a:solidFill>
                  <a:schemeClr val="accent3"/>
                </a:solidFill>
              </a:rPr>
              <a:t>MOUNTAIN CLIMBERS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3963CF-34F8-22BB-B549-9794849B5DCA}"/>
              </a:ext>
            </a:extLst>
          </p:cNvPr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241196" y="3997879"/>
            <a:ext cx="2044287" cy="333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089" tIns="43089" rIns="43089" bIns="43089" anchor="t">
            <a:spAutoFit/>
          </a:bodyPr>
          <a:lstStyle/>
          <a:p>
            <a:pPr algn="ctr">
              <a:buNone/>
            </a:pPr>
            <a:r>
              <a:rPr lang="en-GB">
                <a:solidFill>
                  <a:srgbClr val="000000"/>
                </a:solidFill>
              </a:rPr>
              <a:t>SELECTED FILL-INS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B8F9EDF-0DEA-6218-FADD-53EE0789607C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67098" y="3997879"/>
            <a:ext cx="3669492" cy="333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089" tIns="43089" rIns="43089" bIns="43089" anchor="t">
            <a:spAutoFit/>
          </a:bodyPr>
          <a:lstStyle/>
          <a:p>
            <a:pPr algn="ctr">
              <a:buNone/>
            </a:pPr>
            <a:r>
              <a:rPr lang="en-GB">
                <a:solidFill>
                  <a:srgbClr val="000000"/>
                </a:solidFill>
              </a:rPr>
              <a:t>SELECTIVE LARGE BETS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5580EF8-35EE-AA9C-0C72-48344FF92E32}"/>
              </a:ext>
            </a:extLst>
          </p:cNvPr>
          <p:cNvSpPr/>
          <p:nvPr>
            <p:custDataLst>
              <p:tags r:id="rId60"/>
            </p:custDataLst>
          </p:nvPr>
        </p:nvSpPr>
        <p:spPr bwMode="gray">
          <a:xfrm>
            <a:off x="7013705" y="3711504"/>
            <a:ext cx="146566" cy="14656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48A5AAD-6E6B-BA6F-E7D4-47D528323394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8069725" y="2589928"/>
            <a:ext cx="16642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6000" b="1">
                <a:solidFill>
                  <a:srgbClr val="CC0000"/>
                </a:solidFill>
              </a:rPr>
              <a:t>8.7</a:t>
            </a:r>
            <a:r>
              <a:rPr lang="en-GB" sz="3600" b="1">
                <a:solidFill>
                  <a:srgbClr val="CC0000"/>
                </a:solidFill>
              </a:rPr>
              <a:t>%</a:t>
            </a:r>
            <a:endParaRPr lang="en-GB" sz="3600" b="1">
              <a:solidFill>
                <a:srgbClr val="CC0000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31B4006-595F-A2B3-5950-FB53F13AF045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4431220" y="4467277"/>
            <a:ext cx="16642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None/>
            </a:pPr>
            <a:r>
              <a:rPr lang="en-GB" sz="6000" b="1">
                <a:solidFill>
                  <a:srgbClr val="000000"/>
                </a:solidFill>
              </a:rPr>
              <a:t>5.7</a:t>
            </a:r>
            <a:r>
              <a:rPr lang="en-GB" sz="3600" b="1">
                <a:solidFill>
                  <a:srgbClr val="000000"/>
                </a:solidFill>
              </a:rPr>
              <a:t>%</a:t>
            </a:r>
            <a:endParaRPr lang="en-GB" sz="3600" b="1">
              <a:solidFill>
                <a:srgbClr val="000000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017D0F2-5E67-7CE7-0C80-4CDED971F1DC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069725" y="4467277"/>
            <a:ext cx="16642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6000" b="1">
                <a:solidFill>
                  <a:srgbClr val="000000"/>
                </a:solidFill>
              </a:rPr>
              <a:t>5.6</a:t>
            </a:r>
            <a:r>
              <a:rPr lang="en-GB" sz="3600" b="1">
                <a:solidFill>
                  <a:srgbClr val="000000"/>
                </a:solidFill>
              </a:rPr>
              <a:t>%</a:t>
            </a:r>
            <a:endParaRPr lang="en-GB" sz="3600" b="1">
              <a:solidFill>
                <a:srgbClr val="000000"/>
              </a:solidFill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4BCC0076-CD80-7327-FFAB-B596EE4022ED}"/>
              </a:ext>
            </a:extLst>
          </p:cNvPr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950823" y="2573853"/>
            <a:ext cx="1348760" cy="43088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bg1"/>
                </a:solidFill>
              </a:rPr>
              <a:t>≥1 deals per year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267DF14C-E98B-5FEF-3DEC-BE8E733FED4B}"/>
              </a:ext>
            </a:extLst>
          </p:cNvPr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950823" y="4514587"/>
            <a:ext cx="1348760" cy="215444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bg1"/>
                </a:solidFill>
              </a:rPr>
              <a:t>&lt;1 deal per year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A320A2-15C0-49C4-B3F4-0D34311506E4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341164" y="253267"/>
            <a:ext cx="11515874" cy="89641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3200">
                <a:solidFill>
                  <a:srgbClr val="000000"/>
                </a:solidFill>
              </a:rPr>
              <a:t>Frequent, material acquirers outperform</a:t>
            </a:r>
            <a:endParaRPr lang="en-GB" sz="3200">
              <a:solidFill>
                <a:srgbClr val="000000"/>
              </a:solidFill>
            </a:endParaRPr>
          </a:p>
        </p:txBody>
      </p:sp>
    </p:spTree>
    <p:custDataLst>
      <p:tags r:id="rId67"/>
    </p:custDataLst>
    <p:extLst>
      <p:ext uri="{BB962C8B-B14F-4D97-AF65-F5344CB8AC3E}">
        <p14:creationId xmlns:p14="http://schemas.microsoft.com/office/powerpoint/2010/main" val="2952274321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77A45E2-B1F8-423A-AFB1-1DA21F1B2D24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71281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" name="Picture685147">
            <a:extLst>
              <a:ext uri="{FF2B5EF4-FFF2-40B4-BE49-F238E27FC236}">
                <a16:creationId xmlns:a16="http://schemas.microsoft.com/office/drawing/2014/main" id="{F8EE58E3-E1D6-4883-A52F-BE3C660E0A3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872" r="1082" b="26084"/>
          <a:stretch>
            <a:fillRect/>
          </a:stretch>
        </p:blipFill>
        <p:spPr>
          <a:xfrm>
            <a:off x="-244" y="-68585"/>
            <a:ext cx="12192244" cy="30216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89CAFF-7534-B94B-1D92-7D3DDEF9C51C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-259" y="0"/>
            <a:ext cx="12192259" cy="2953037"/>
          </a:xfrm>
          <a:prstGeom prst="rect">
            <a:avLst/>
          </a:prstGeom>
          <a:gradFill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4000"/>
                </a:schemeClr>
              </a:gs>
            </a:gsLst>
            <a:lin ang="2400000" scaled="0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9E7E05-8C16-5BEC-729A-CC7AE4D1552E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0" y="2953042"/>
            <a:ext cx="12191947" cy="1149756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grpSp>
        <p:nvGrpSpPr>
          <p:cNvPr id="66" name="btfpColumnIndicatorGroup2">
            <a:extLst>
              <a:ext uri="{FF2B5EF4-FFF2-40B4-BE49-F238E27FC236}">
                <a16:creationId xmlns:a16="http://schemas.microsoft.com/office/drawing/2014/main" id="{65E39A66-A6DD-40AD-BFD9-5092EB0BDCA0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64" name="btfpColumnGapBlocker818209">
              <a:extLst>
                <a:ext uri="{FF2B5EF4-FFF2-40B4-BE49-F238E27FC236}">
                  <a16:creationId xmlns:a16="http://schemas.microsoft.com/office/drawing/2014/main" id="{04BAC933-7F7F-448D-AC46-24C53779AF1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61" name="btfpColumnGapBlocker120491">
              <a:extLst>
                <a:ext uri="{FF2B5EF4-FFF2-40B4-BE49-F238E27FC236}">
                  <a16:creationId xmlns:a16="http://schemas.microsoft.com/office/drawing/2014/main" id="{ED4F1324-6A6E-4620-AEB3-2EAB0484EC5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884376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9" name="btfpColumnIndicator673171">
              <a:extLst>
                <a:ext uri="{FF2B5EF4-FFF2-40B4-BE49-F238E27FC236}">
                  <a16:creationId xmlns:a16="http://schemas.microsoft.com/office/drawing/2014/main" id="{7BF885B0-7D99-477D-9B2A-B9F704891C5A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btfpColumnIndicator225965">
              <a:extLst>
                <a:ext uri="{FF2B5EF4-FFF2-40B4-BE49-F238E27FC236}">
                  <a16:creationId xmlns:a16="http://schemas.microsoft.com/office/drawing/2014/main" id="{1B56014E-04A5-4F7D-9AA0-A2B6FBC5E99B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 bwMode="gray">
            <a:xfrm flipH="1" flipV="1">
              <a:off x="938430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btfpColumnGapBlocker449840">
              <a:extLst>
                <a:ext uri="{FF2B5EF4-FFF2-40B4-BE49-F238E27FC236}">
                  <a16:creationId xmlns:a16="http://schemas.microsoft.com/office/drawing/2014/main" id="{D9A8BBED-E887-47DE-877A-7AA71EFC316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5825728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3" name="btfpColumnIndicator758769">
              <a:extLst>
                <a:ext uri="{FF2B5EF4-FFF2-40B4-BE49-F238E27FC236}">
                  <a16:creationId xmlns:a16="http://schemas.microsoft.com/office/drawing/2014/main" id="{06211F46-953A-4A5E-8C2E-44F9B514E447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gray">
            <a:xfrm flipH="1" flipV="1">
              <a:off x="884376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btfpColumnIndicator233683">
              <a:extLst>
                <a:ext uri="{FF2B5EF4-FFF2-40B4-BE49-F238E27FC236}">
                  <a16:creationId xmlns:a16="http://schemas.microsoft.com/office/drawing/2014/main" id="{ABF9E535-9DFE-44C8-914F-74D651DA66EE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gray">
            <a:xfrm flipH="1" flipV="1">
              <a:off x="636627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btfpColumnGapBlocker543806">
              <a:extLst>
                <a:ext uri="{FF2B5EF4-FFF2-40B4-BE49-F238E27FC236}">
                  <a16:creationId xmlns:a16="http://schemas.microsoft.com/office/drawing/2014/main" id="{0EA37AA2-A452-4F78-8FE7-57576D0F92E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gray">
            <a:xfrm>
              <a:off x="280769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47" name="btfpColumnIndicator245737">
              <a:extLst>
                <a:ext uri="{FF2B5EF4-FFF2-40B4-BE49-F238E27FC236}">
                  <a16:creationId xmlns:a16="http://schemas.microsoft.com/office/drawing/2014/main" id="{FDDBFBC9-6145-4CE1-A834-970BED2C1B16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 bwMode="gray">
            <a:xfrm flipH="1" flipV="1">
              <a:off x="582572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btfpColumnIndicator765365">
              <a:extLst>
                <a:ext uri="{FF2B5EF4-FFF2-40B4-BE49-F238E27FC236}">
                  <a16:creationId xmlns:a16="http://schemas.microsoft.com/office/drawing/2014/main" id="{BC01B8C2-7585-464B-99CB-67EC337A8BFF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 bwMode="gray">
            <a:xfrm flipH="1" flipV="1">
              <a:off x="334823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tfpColumnGapBlocker133978">
              <a:extLst>
                <a:ext uri="{FF2B5EF4-FFF2-40B4-BE49-F238E27FC236}">
                  <a16:creationId xmlns:a16="http://schemas.microsoft.com/office/drawing/2014/main" id="{38AE45A6-60BD-4355-BD4E-453DAD9C877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24" name="btfpColumnIndicator782254">
              <a:extLst>
                <a:ext uri="{FF2B5EF4-FFF2-40B4-BE49-F238E27FC236}">
                  <a16:creationId xmlns:a16="http://schemas.microsoft.com/office/drawing/2014/main" id="{40F42369-1E50-4BCD-A54A-F2385D27B421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 bwMode="gray">
            <a:xfrm flipH="1" flipV="1">
              <a:off x="280769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741075">
              <a:extLst>
                <a:ext uri="{FF2B5EF4-FFF2-40B4-BE49-F238E27FC236}">
                  <a16:creationId xmlns:a16="http://schemas.microsoft.com/office/drawing/2014/main" id="{A4CCA127-C54D-4797-BC10-94B52C033797}"/>
                </a:ext>
              </a:extLst>
            </p:cNvPr>
            <p:cNvCxnSpPr/>
            <p:nvPr>
              <p:custDataLst>
                <p:tags r:id="rId24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btfpColumnIndicatorGroup1">
            <a:extLst>
              <a:ext uri="{FF2B5EF4-FFF2-40B4-BE49-F238E27FC236}">
                <a16:creationId xmlns:a16="http://schemas.microsoft.com/office/drawing/2014/main" id="{14898CDF-3BA3-4287-92E8-01E822B69961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62" name="btfpColumnGapBlocker679685">
              <a:extLst>
                <a:ext uri="{FF2B5EF4-FFF2-40B4-BE49-F238E27FC236}">
                  <a16:creationId xmlns:a16="http://schemas.microsoft.com/office/drawing/2014/main" id="{63A0B27F-E562-4617-AF07-4B08FB6A374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60" name="btfpColumnGapBlocker983308">
              <a:extLst>
                <a:ext uri="{FF2B5EF4-FFF2-40B4-BE49-F238E27FC236}">
                  <a16:creationId xmlns:a16="http://schemas.microsoft.com/office/drawing/2014/main" id="{96460164-7B1E-42F0-A8A5-828A717164B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gray">
            <a:xfrm>
              <a:off x="884376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8" name="btfpColumnIndicator524789">
              <a:extLst>
                <a:ext uri="{FF2B5EF4-FFF2-40B4-BE49-F238E27FC236}">
                  <a16:creationId xmlns:a16="http://schemas.microsoft.com/office/drawing/2014/main" id="{CCF357B3-EEEE-43C7-A4C4-F9D2433BE733}"/>
                </a:ext>
              </a:extLst>
            </p:cNvPr>
            <p:cNvCxnSpPr/>
            <p:nvPr>
              <p:custDataLst>
                <p:tags r:id="rId28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btfpColumnIndicator450217">
              <a:extLst>
                <a:ext uri="{FF2B5EF4-FFF2-40B4-BE49-F238E27FC236}">
                  <a16:creationId xmlns:a16="http://schemas.microsoft.com/office/drawing/2014/main" id="{EED7C62E-A414-4236-B108-09765503B399}"/>
                </a:ext>
              </a:extLst>
            </p:cNvPr>
            <p:cNvCxnSpPr/>
            <p:nvPr>
              <p:custDataLst>
                <p:tags r:id="rId29"/>
              </p:custDataLst>
            </p:nvPr>
          </p:nvCxnSpPr>
          <p:spPr bwMode="gray">
            <a:xfrm flipH="1" flipV="1">
              <a:off x="938430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btfpColumnGapBlocker537638">
              <a:extLst>
                <a:ext uri="{FF2B5EF4-FFF2-40B4-BE49-F238E27FC236}">
                  <a16:creationId xmlns:a16="http://schemas.microsoft.com/office/drawing/2014/main" id="{D709D591-C9C0-4D0E-B1BD-3E65CC16308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gray">
            <a:xfrm>
              <a:off x="5825728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2" name="btfpColumnIndicator584676">
              <a:extLst>
                <a:ext uri="{FF2B5EF4-FFF2-40B4-BE49-F238E27FC236}">
                  <a16:creationId xmlns:a16="http://schemas.microsoft.com/office/drawing/2014/main" id="{3350D9B7-410B-458D-B057-3A815131D0BE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 bwMode="gray">
            <a:xfrm flipH="1" flipV="1">
              <a:off x="884376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btfpColumnIndicator331023">
              <a:extLst>
                <a:ext uri="{FF2B5EF4-FFF2-40B4-BE49-F238E27FC236}">
                  <a16:creationId xmlns:a16="http://schemas.microsoft.com/office/drawing/2014/main" id="{017F95F8-7BFB-4738-831F-FA9F2F83B7F9}"/>
                </a:ext>
              </a:extLst>
            </p:cNvPr>
            <p:cNvCxnSpPr/>
            <p:nvPr>
              <p:custDataLst>
                <p:tags r:id="rId32"/>
              </p:custDataLst>
            </p:nvPr>
          </p:nvCxnSpPr>
          <p:spPr bwMode="gray">
            <a:xfrm flipH="1" flipV="1">
              <a:off x="636627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tfpColumnGapBlocker565021">
              <a:extLst>
                <a:ext uri="{FF2B5EF4-FFF2-40B4-BE49-F238E27FC236}">
                  <a16:creationId xmlns:a16="http://schemas.microsoft.com/office/drawing/2014/main" id="{B8A8186E-CF05-401F-85CF-61BC7AAA117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gray">
            <a:xfrm>
              <a:off x="280769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46" name="btfpColumnIndicator229946">
              <a:extLst>
                <a:ext uri="{FF2B5EF4-FFF2-40B4-BE49-F238E27FC236}">
                  <a16:creationId xmlns:a16="http://schemas.microsoft.com/office/drawing/2014/main" id="{46763FAB-9AE4-43F4-A28D-7C63C1ED5851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 bwMode="gray">
            <a:xfrm flipH="1" flipV="1">
              <a:off x="582572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btfpColumnIndicator162765">
              <a:extLst>
                <a:ext uri="{FF2B5EF4-FFF2-40B4-BE49-F238E27FC236}">
                  <a16:creationId xmlns:a16="http://schemas.microsoft.com/office/drawing/2014/main" id="{A9F02F67-BF9B-4DFD-AED0-F46F0BEBD15B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 bwMode="gray">
            <a:xfrm flipH="1" flipV="1">
              <a:off x="334823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tfpColumnGapBlocker526043">
              <a:extLst>
                <a:ext uri="{FF2B5EF4-FFF2-40B4-BE49-F238E27FC236}">
                  <a16:creationId xmlns:a16="http://schemas.microsoft.com/office/drawing/2014/main" id="{7FFEB31C-B710-4322-9D50-AD25C27DBBA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0" name="btfpColumnIndicator858025">
              <a:extLst>
                <a:ext uri="{FF2B5EF4-FFF2-40B4-BE49-F238E27FC236}">
                  <a16:creationId xmlns:a16="http://schemas.microsoft.com/office/drawing/2014/main" id="{78826CAA-5656-4595-A76F-5853DD668B0B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gray">
            <a:xfrm flipH="1" flipV="1">
              <a:off x="280769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809854">
              <a:extLst>
                <a:ext uri="{FF2B5EF4-FFF2-40B4-BE49-F238E27FC236}">
                  <a16:creationId xmlns:a16="http://schemas.microsoft.com/office/drawing/2014/main" id="{B36617E6-F77C-4DDA-AE23-7D0A098BD04E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BDCA8968-E447-4EFE-842A-81F41217B2F9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341164" y="198610"/>
            <a:ext cx="6212036" cy="151736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4000"/>
              <a:t>Several factors are driving the need for new approaches to M&amp;A</a:t>
            </a:r>
            <a:endParaRPr lang="en-GB" sz="4000"/>
          </a:p>
        </p:txBody>
      </p:sp>
      <p:grpSp>
        <p:nvGrpSpPr>
          <p:cNvPr id="67" name="btfpIcon804292">
            <a:extLst>
              <a:ext uri="{FF2B5EF4-FFF2-40B4-BE49-F238E27FC236}">
                <a16:creationId xmlns:a16="http://schemas.microsoft.com/office/drawing/2014/main" id="{BCF14433-3973-176D-22AB-CED00E4BE2D6}"/>
              </a:ext>
            </a:extLst>
          </p:cNvPr>
          <p:cNvGrpSpPr>
            <a:grpSpLocks noChangeAspect="1"/>
          </p:cNvGrpSpPr>
          <p:nvPr>
            <p:custDataLst>
              <p:tags r:id="rId40"/>
            </p:custDataLst>
          </p:nvPr>
        </p:nvGrpSpPr>
        <p:grpSpPr>
          <a:xfrm>
            <a:off x="330200" y="3115369"/>
            <a:ext cx="825103" cy="825103"/>
            <a:chOff x="1074619" y="3145234"/>
            <a:chExt cx="825103" cy="825103"/>
          </a:xfrm>
        </p:grpSpPr>
        <p:sp>
          <p:nvSpPr>
            <p:cNvPr id="63" name="btfpIconCircle804292">
              <a:extLst>
                <a:ext uri="{FF2B5EF4-FFF2-40B4-BE49-F238E27FC236}">
                  <a16:creationId xmlns:a16="http://schemas.microsoft.com/office/drawing/2014/main" id="{27E66078-7DBE-0106-BBF7-109EACF9991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gray">
            <a:xfrm>
              <a:off x="1074619" y="3145234"/>
              <a:ext cx="825103" cy="82510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41" name="btfpIconLines804292">
              <a:extLst>
                <a:ext uri="{FF2B5EF4-FFF2-40B4-BE49-F238E27FC236}">
                  <a16:creationId xmlns:a16="http://schemas.microsoft.com/office/drawing/2014/main" id="{7F1DE8B0-D40B-5317-0511-A0A517F5CAEE}"/>
                </a:ext>
              </a:extLst>
            </p:cNvPr>
            <p:cNvPicPr/>
            <p:nvPr>
              <p:custDataLst>
                <p:tags r:id="rId43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619" y="3145234"/>
              <a:ext cx="825103" cy="825103"/>
            </a:xfrm>
            <a:prstGeom prst="rect">
              <a:avLst/>
            </a:prstGeom>
          </p:spPr>
        </p:pic>
      </p:grpSp>
      <p:sp>
        <p:nvSpPr>
          <p:cNvPr id="11" name="btfpIconCircle235271">
            <a:extLst>
              <a:ext uri="{FF2B5EF4-FFF2-40B4-BE49-F238E27FC236}">
                <a16:creationId xmlns:a16="http://schemas.microsoft.com/office/drawing/2014/main" id="{C463ED6C-3E7E-42A5-B22C-83FDDD3644C9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7987864" y="3145234"/>
            <a:ext cx="825103" cy="825103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>
              <a:solidFill>
                <a:schemeClr val="tx1"/>
              </a:solidFill>
            </a:endParaRPr>
          </a:p>
        </p:txBody>
      </p:sp>
      <p:grpSp>
        <p:nvGrpSpPr>
          <p:cNvPr id="22" name="btfpIcon180112">
            <a:extLst>
              <a:ext uri="{FF2B5EF4-FFF2-40B4-BE49-F238E27FC236}">
                <a16:creationId xmlns:a16="http://schemas.microsoft.com/office/drawing/2014/main" id="{8DA3F902-481F-4C87-6C53-1FB60F0979B2}"/>
              </a:ext>
            </a:extLst>
          </p:cNvPr>
          <p:cNvGrpSpPr>
            <a:grpSpLocks noChangeAspect="1"/>
          </p:cNvGrpSpPr>
          <p:nvPr>
            <p:custDataLst>
              <p:tags r:id="rId45"/>
            </p:custDataLst>
          </p:nvPr>
        </p:nvGrpSpPr>
        <p:grpSpPr>
          <a:xfrm>
            <a:off x="9647968" y="3115369"/>
            <a:ext cx="825103" cy="825103"/>
            <a:chOff x="10292279" y="3145234"/>
            <a:chExt cx="825103" cy="825103"/>
          </a:xfrm>
        </p:grpSpPr>
        <p:sp>
          <p:nvSpPr>
            <p:cNvPr id="21" name="btfpIconCircle180112">
              <a:extLst>
                <a:ext uri="{FF2B5EF4-FFF2-40B4-BE49-F238E27FC236}">
                  <a16:creationId xmlns:a16="http://schemas.microsoft.com/office/drawing/2014/main" id="{AEC67E7E-A0FA-41D4-AB7B-27FC410B377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 bwMode="gray">
            <a:xfrm>
              <a:off x="10292279" y="3145234"/>
              <a:ext cx="825103" cy="82510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20" name="btfpIconLines180112">
              <a:extLst>
                <a:ext uri="{FF2B5EF4-FFF2-40B4-BE49-F238E27FC236}">
                  <a16:creationId xmlns:a16="http://schemas.microsoft.com/office/drawing/2014/main" id="{7C460EBC-D1F3-261D-875C-027565D2D255}"/>
                </a:ext>
              </a:extLst>
            </p:cNvPr>
            <p:cNvPicPr/>
            <p:nvPr>
              <p:custDataLst>
                <p:tags r:id="rId48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79" y="3145234"/>
              <a:ext cx="825103" cy="825103"/>
            </a:xfrm>
            <a:prstGeom prst="rect">
              <a:avLst/>
            </a:prstGeom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29B02E1C-BAC0-420E-98CB-947AD20A0A66}"/>
              </a:ext>
            </a:extLst>
          </p:cNvPr>
          <p:cNvSpPr txBox="1"/>
          <p:nvPr>
            <p:custDataLst>
              <p:tags r:id="rId49"/>
            </p:custDataLst>
          </p:nvPr>
        </p:nvSpPr>
        <p:spPr bwMode="gray">
          <a:xfrm>
            <a:off x="359164" y="4381835"/>
            <a:ext cx="2253615" cy="11449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" tIns="18288" rIns="18288" bIns="18288" rtlCol="0" anchor="t">
            <a:spAutoFit/>
          </a:bodyPr>
          <a:lstStyle/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</a:rPr>
              <a:t>Higher pace of disruption </a:t>
            </a:r>
            <a:r>
              <a:rPr lang="en-GB" sz="1800" b="1">
                <a:solidFill>
                  <a:srgbClr val="000000"/>
                </a:solidFill>
              </a:rPr>
              <a:t>driving more portfolio moves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D4DAA8-904E-439D-9BC2-4DFD3FB3FF46}"/>
              </a:ext>
            </a:extLst>
          </p:cNvPr>
          <p:cNvSpPr txBox="1"/>
          <p:nvPr>
            <p:custDataLst>
              <p:tags r:id="rId50"/>
            </p:custDataLst>
          </p:nvPr>
        </p:nvSpPr>
        <p:spPr bwMode="gray">
          <a:xfrm>
            <a:off x="7272409" y="4381835"/>
            <a:ext cx="2253615" cy="1144929"/>
          </a:xfrm>
          <a:prstGeom prst="rect">
            <a:avLst/>
          </a:prstGeom>
          <a:solidFill>
            <a:srgbClr val="FFFFFF"/>
          </a:solidFill>
        </p:spPr>
        <p:txBody>
          <a:bodyPr wrap="square" lIns="18288" tIns="18288" rIns="18288" bIns="18288" rtlCol="0" anchor="t">
            <a:spAutoFit/>
          </a:bodyPr>
          <a:lstStyle/>
          <a:p>
            <a:pPr marL="0" indent="0">
              <a:buNone/>
            </a:pPr>
            <a:r>
              <a:rPr lang="en-GB" sz="1800" b="1">
                <a:solidFill>
                  <a:srgbClr val="000000"/>
                </a:solidFill>
              </a:rPr>
              <a:t>Shift in attitudes towards M&amp;A </a:t>
            </a:r>
            <a:br>
              <a:rPr lang="en-GB" sz="1800" b="1">
                <a:solidFill>
                  <a:srgbClr val="000000"/>
                </a:solidFill>
              </a:rPr>
            </a:br>
            <a:r>
              <a:rPr lang="en-GB" sz="1800">
                <a:solidFill>
                  <a:srgbClr val="000000"/>
                </a:solidFill>
              </a:rPr>
              <a:t>(e.g., regulatory, consumer)</a:t>
            </a: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BA41683-5D18-408C-84BA-7A40F28A4A34}"/>
              </a:ext>
            </a:extLst>
          </p:cNvPr>
          <p:cNvSpPr txBox="1"/>
          <p:nvPr>
            <p:custDataLst>
              <p:tags r:id="rId51"/>
            </p:custDataLst>
          </p:nvPr>
        </p:nvSpPr>
        <p:spPr bwMode="gray">
          <a:xfrm>
            <a:off x="9576824" y="4381835"/>
            <a:ext cx="2253615" cy="1144929"/>
          </a:xfrm>
          <a:prstGeom prst="rect">
            <a:avLst/>
          </a:prstGeom>
          <a:solidFill>
            <a:srgbClr val="FFFFFF"/>
          </a:solidFill>
        </p:spPr>
        <p:txBody>
          <a:bodyPr wrap="square" lIns="18288" tIns="18288" rIns="18288" bIns="18288" rtlCol="0" anchor="t">
            <a:spAutoFit/>
          </a:bodyPr>
          <a:lstStyle/>
          <a:p>
            <a:pPr marL="0" indent="0">
              <a:buNone/>
            </a:pPr>
            <a:r>
              <a:rPr lang="en-GB" sz="1800" b="1">
                <a:solidFill>
                  <a:srgbClr val="000000"/>
                </a:solidFill>
              </a:rPr>
              <a:t>Sustainability and ESG considerations </a:t>
            </a:r>
            <a:r>
              <a:rPr lang="en-GB" sz="1800">
                <a:solidFill>
                  <a:srgbClr val="000000"/>
                </a:solidFill>
              </a:rPr>
              <a:t>moving front and center</a:t>
            </a:r>
            <a:endParaRPr lang="en-GB" sz="1800">
              <a:solidFill>
                <a:srgbClr val="000000"/>
              </a:solidFill>
            </a:endParaRPr>
          </a:p>
        </p:txBody>
      </p:sp>
      <p:grpSp>
        <p:nvGrpSpPr>
          <p:cNvPr id="28" name="btfpIcon678703">
            <a:extLst>
              <a:ext uri="{FF2B5EF4-FFF2-40B4-BE49-F238E27FC236}">
                <a16:creationId xmlns:a16="http://schemas.microsoft.com/office/drawing/2014/main" id="{B093B4FB-193E-D2FD-7B96-D06580C5D927}"/>
              </a:ext>
            </a:extLst>
          </p:cNvPr>
          <p:cNvGrpSpPr>
            <a:grpSpLocks noChangeAspect="1"/>
          </p:cNvGrpSpPr>
          <p:nvPr>
            <p:custDataLst>
              <p:tags r:id="rId52"/>
            </p:custDataLst>
          </p:nvPr>
        </p:nvGrpSpPr>
        <p:grpSpPr>
          <a:xfrm>
            <a:off x="7367989" y="3115369"/>
            <a:ext cx="825103" cy="825103"/>
            <a:chOff x="7987864" y="3145233"/>
            <a:chExt cx="825103" cy="825103"/>
          </a:xfrm>
        </p:grpSpPr>
        <p:sp>
          <p:nvSpPr>
            <p:cNvPr id="27" name="btfpIconCircle678703">
              <a:extLst>
                <a:ext uri="{FF2B5EF4-FFF2-40B4-BE49-F238E27FC236}">
                  <a16:creationId xmlns:a16="http://schemas.microsoft.com/office/drawing/2014/main" id="{9516A052-C389-CF09-21AC-C5877E7358E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 bwMode="gray">
            <a:xfrm>
              <a:off x="7987864" y="3145233"/>
              <a:ext cx="825103" cy="82510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26" name="btfpIconLines678703">
              <a:extLst>
                <a:ext uri="{FF2B5EF4-FFF2-40B4-BE49-F238E27FC236}">
                  <a16:creationId xmlns:a16="http://schemas.microsoft.com/office/drawing/2014/main" id="{E833D9D3-62EC-9846-FBAB-BD14863C2C6D}"/>
                </a:ext>
              </a:extLst>
            </p:cNvPr>
            <p:cNvPicPr/>
            <p:nvPr>
              <p:custDataLst>
                <p:tags r:id="rId55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864" y="3145233"/>
              <a:ext cx="825103" cy="825103"/>
            </a:xfrm>
            <a:prstGeom prst="rect">
              <a:avLst/>
            </a:prstGeom>
          </p:spPr>
        </p:pic>
      </p:grpSp>
      <p:grpSp>
        <p:nvGrpSpPr>
          <p:cNvPr id="38" name="btfpIcon305702">
            <a:extLst>
              <a:ext uri="{FF2B5EF4-FFF2-40B4-BE49-F238E27FC236}">
                <a16:creationId xmlns:a16="http://schemas.microsoft.com/office/drawing/2014/main" id="{CDA1189A-7BBF-5F79-BDFF-FD0D62BBD2F7}"/>
              </a:ext>
            </a:extLst>
          </p:cNvPr>
          <p:cNvGrpSpPr>
            <a:grpSpLocks noChangeAspect="1"/>
          </p:cNvGrpSpPr>
          <p:nvPr>
            <p:custDataLst>
              <p:tags r:id="rId56"/>
            </p:custDataLst>
          </p:nvPr>
        </p:nvGrpSpPr>
        <p:grpSpPr>
          <a:xfrm>
            <a:off x="2544032" y="3115369"/>
            <a:ext cx="825103" cy="825103"/>
            <a:chOff x="3375890" y="3145234"/>
            <a:chExt cx="825103" cy="825103"/>
          </a:xfrm>
        </p:grpSpPr>
        <p:sp>
          <p:nvSpPr>
            <p:cNvPr id="37" name="btfpIconCircle305702">
              <a:extLst>
                <a:ext uri="{FF2B5EF4-FFF2-40B4-BE49-F238E27FC236}">
                  <a16:creationId xmlns:a16="http://schemas.microsoft.com/office/drawing/2014/main" id="{FBB64D2A-93AD-50D5-3887-ADAF9A28E4E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 bwMode="gray">
            <a:xfrm>
              <a:off x="3375890" y="3145234"/>
              <a:ext cx="825103" cy="82510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36" name="btfpIconLines305702">
              <a:extLst>
                <a:ext uri="{FF2B5EF4-FFF2-40B4-BE49-F238E27FC236}">
                  <a16:creationId xmlns:a16="http://schemas.microsoft.com/office/drawing/2014/main" id="{4EB31C0F-0027-E017-C702-9FAF304580B9}"/>
                </a:ext>
              </a:extLst>
            </p:cNvPr>
            <p:cNvPicPr/>
            <p:nvPr>
              <p:custDataLst>
                <p:tags r:id="rId59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890" y="3145234"/>
              <a:ext cx="825103" cy="825103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81A600B-1BC5-488D-9649-78698A3EA933}"/>
              </a:ext>
            </a:extLst>
          </p:cNvPr>
          <p:cNvSpPr txBox="1"/>
          <p:nvPr>
            <p:custDataLst>
              <p:tags r:id="rId60"/>
            </p:custDataLst>
          </p:nvPr>
        </p:nvSpPr>
        <p:spPr bwMode="gray">
          <a:xfrm>
            <a:off x="2660435" y="4381835"/>
            <a:ext cx="2253615" cy="1144929"/>
          </a:xfrm>
          <a:prstGeom prst="rect">
            <a:avLst/>
          </a:prstGeom>
          <a:solidFill>
            <a:srgbClr val="FFFFFF"/>
          </a:solidFill>
        </p:spPr>
        <p:txBody>
          <a:bodyPr wrap="square" lIns="18288" tIns="18288" rIns="18288" bIns="18288" rtlCol="0" anchor="t">
            <a:spAutoFit/>
          </a:bodyPr>
          <a:lstStyle/>
          <a:p>
            <a:pPr marL="0" indent="0">
              <a:buNone/>
            </a:pPr>
            <a:r>
              <a:rPr lang="en-GB" sz="1800" b="1">
                <a:solidFill>
                  <a:srgbClr val="000000"/>
                </a:solidFill>
              </a:rPr>
              <a:t>Broader M&amp;A types (e.g., scope deals, JV’s) </a:t>
            </a:r>
            <a:r>
              <a:rPr lang="en-GB" sz="1800">
                <a:solidFill>
                  <a:srgbClr val="000000"/>
                </a:solidFill>
              </a:rPr>
              <a:t>to deliver on strategy</a:t>
            </a:r>
            <a:endParaRPr lang="en-GB" sz="1800">
              <a:solidFill>
                <a:srgbClr val="000000"/>
              </a:solidFill>
            </a:endParaRPr>
          </a:p>
        </p:txBody>
      </p:sp>
      <p:grpSp>
        <p:nvGrpSpPr>
          <p:cNvPr id="33" name="btfpIcon707111">
            <a:extLst>
              <a:ext uri="{FF2B5EF4-FFF2-40B4-BE49-F238E27FC236}">
                <a16:creationId xmlns:a16="http://schemas.microsoft.com/office/drawing/2014/main" id="{8163AE4F-4A98-FA29-D5D1-041EABE64A09}"/>
              </a:ext>
            </a:extLst>
          </p:cNvPr>
          <p:cNvGrpSpPr>
            <a:grpSpLocks noChangeAspect="1"/>
          </p:cNvGrpSpPr>
          <p:nvPr>
            <p:custDataLst>
              <p:tags r:id="rId61"/>
            </p:custDataLst>
          </p:nvPr>
        </p:nvGrpSpPr>
        <p:grpSpPr>
          <a:xfrm>
            <a:off x="4973975" y="3115369"/>
            <a:ext cx="825103" cy="825103"/>
            <a:chOff x="5676757" y="3145234"/>
            <a:chExt cx="825103" cy="825103"/>
          </a:xfrm>
        </p:grpSpPr>
        <p:sp>
          <p:nvSpPr>
            <p:cNvPr id="32" name="btfpIconCircle707111">
              <a:extLst>
                <a:ext uri="{FF2B5EF4-FFF2-40B4-BE49-F238E27FC236}">
                  <a16:creationId xmlns:a16="http://schemas.microsoft.com/office/drawing/2014/main" id="{D09D52A2-B0B4-91F7-8D17-7B5C39259B5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 bwMode="gray">
            <a:xfrm>
              <a:off x="5676757" y="3145234"/>
              <a:ext cx="825103" cy="82510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31" name="btfpIconLines707111">
              <a:extLst>
                <a:ext uri="{FF2B5EF4-FFF2-40B4-BE49-F238E27FC236}">
                  <a16:creationId xmlns:a16="http://schemas.microsoft.com/office/drawing/2014/main" id="{14A05D70-B0EB-C9C8-2A53-896DAC53A635}"/>
                </a:ext>
              </a:extLst>
            </p:cNvPr>
            <p:cNvPicPr/>
            <p:nvPr>
              <p:custDataLst>
                <p:tags r:id="rId64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757" y="3145234"/>
              <a:ext cx="825103" cy="825103"/>
            </a:xfrm>
            <a:prstGeom prst="rect">
              <a:avLst/>
            </a:prstGeom>
          </p:spPr>
        </p:pic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3F74A27-1071-4795-AFCB-3A8ED995517D}"/>
              </a:ext>
            </a:extLst>
          </p:cNvPr>
          <p:cNvSpPr txBox="1"/>
          <p:nvPr>
            <p:custDataLst>
              <p:tags r:id="rId65"/>
            </p:custDataLst>
          </p:nvPr>
        </p:nvSpPr>
        <p:spPr bwMode="gray">
          <a:xfrm>
            <a:off x="4961302" y="4381835"/>
            <a:ext cx="2253615" cy="867930"/>
          </a:xfrm>
          <a:prstGeom prst="rect">
            <a:avLst/>
          </a:prstGeom>
          <a:solidFill>
            <a:srgbClr val="FFFFFF"/>
          </a:solidFill>
        </p:spPr>
        <p:txBody>
          <a:bodyPr wrap="square" lIns="18288" tIns="18288" rIns="18288" bIns="18288" rtlCol="0" anchor="t">
            <a:spAutoFit/>
          </a:bodyPr>
          <a:lstStyle/>
          <a:p>
            <a:pPr marL="0" indent="0">
              <a:buNone/>
            </a:pPr>
            <a:r>
              <a:rPr lang="en-GB" sz="1800">
                <a:solidFill>
                  <a:srgbClr val="000000"/>
                </a:solidFill>
              </a:rPr>
              <a:t>Deal competition is </a:t>
            </a:r>
            <a:r>
              <a:rPr lang="en-GB" sz="1800" b="1">
                <a:solidFill>
                  <a:srgbClr val="000000"/>
                </a:solidFill>
              </a:rPr>
              <a:t>raising the bar in sourcing/ diligence</a:t>
            </a:r>
            <a:endParaRPr lang="en-GB" sz="1800" b="1">
              <a:solidFill>
                <a:srgbClr val="000000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781F3E3-063E-A9AE-36E0-EA1AFCD269A0}"/>
              </a:ext>
            </a:extLst>
          </p:cNvPr>
          <p:cNvCxnSpPr/>
          <p:nvPr>
            <p:custDataLst>
              <p:tags r:id="rId66"/>
            </p:custDataLst>
          </p:nvPr>
        </p:nvCxnSpPr>
        <p:spPr bwMode="gray">
          <a:xfrm>
            <a:off x="359164" y="4242316"/>
            <a:ext cx="59055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C5D69B9-F6CA-5B8D-CDAB-BA061DE4888E}"/>
              </a:ext>
            </a:extLst>
          </p:cNvPr>
          <p:cNvCxnSpPr/>
          <p:nvPr>
            <p:custDataLst>
              <p:tags r:id="rId67"/>
            </p:custDataLst>
          </p:nvPr>
        </p:nvCxnSpPr>
        <p:spPr bwMode="gray">
          <a:xfrm>
            <a:off x="2663579" y="4242316"/>
            <a:ext cx="59055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DEA1950-3A8D-575F-5040-B482785D1C10}"/>
              </a:ext>
            </a:extLst>
          </p:cNvPr>
          <p:cNvCxnSpPr/>
          <p:nvPr>
            <p:custDataLst>
              <p:tags r:id="rId68"/>
            </p:custDataLst>
          </p:nvPr>
        </p:nvCxnSpPr>
        <p:spPr bwMode="gray">
          <a:xfrm>
            <a:off x="4967994" y="4242316"/>
            <a:ext cx="59055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7E1E564-6753-AB21-49AB-B2F38350BDAC}"/>
              </a:ext>
            </a:extLst>
          </p:cNvPr>
          <p:cNvCxnSpPr/>
          <p:nvPr>
            <p:custDataLst>
              <p:tags r:id="rId69"/>
            </p:custDataLst>
          </p:nvPr>
        </p:nvCxnSpPr>
        <p:spPr bwMode="gray">
          <a:xfrm>
            <a:off x="7272409" y="4242316"/>
            <a:ext cx="59055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62E5F7F-7C33-5BA8-5609-7FA1ABF89141}"/>
              </a:ext>
            </a:extLst>
          </p:cNvPr>
          <p:cNvCxnSpPr/>
          <p:nvPr>
            <p:custDataLst>
              <p:tags r:id="rId70"/>
            </p:custDataLst>
          </p:nvPr>
        </p:nvCxnSpPr>
        <p:spPr bwMode="gray">
          <a:xfrm>
            <a:off x="9576824" y="4242316"/>
            <a:ext cx="59055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71"/>
    </p:custDataLst>
    <p:extLst>
      <p:ext uri="{BB962C8B-B14F-4D97-AF65-F5344CB8AC3E}">
        <p14:creationId xmlns:p14="http://schemas.microsoft.com/office/powerpoint/2010/main" val="859359751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5E4EF60A-1670-839F-8E23-49128137289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8" name="btfpColumnGapBlocker610349">
              <a:extLst>
                <a:ext uri="{FF2B5EF4-FFF2-40B4-BE49-F238E27FC236}">
                  <a16:creationId xmlns:a16="http://schemas.microsoft.com/office/drawing/2014/main" id="{3FF0D844-A4C1-19F3-9360-F4038187D54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76" name="btfpColumnGapBlocker144041">
              <a:extLst>
                <a:ext uri="{FF2B5EF4-FFF2-40B4-BE49-F238E27FC236}">
                  <a16:creationId xmlns:a16="http://schemas.microsoft.com/office/drawing/2014/main" id="{E7001F8D-0A32-5091-D96F-FA674AAF8BD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74" name="btfpColumnIndicator926068">
              <a:extLst>
                <a:ext uri="{FF2B5EF4-FFF2-40B4-BE49-F238E27FC236}">
                  <a16:creationId xmlns:a16="http://schemas.microsoft.com/office/drawing/2014/main" id="{3C132827-575E-A135-C473-7EE3CE3B52DA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btfpColumnIndicator155552">
              <a:extLst>
                <a:ext uri="{FF2B5EF4-FFF2-40B4-BE49-F238E27FC236}">
                  <a16:creationId xmlns:a16="http://schemas.microsoft.com/office/drawing/2014/main" id="{A334DD02-A057-9F21-9C88-CAFE3ABBE555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F3885A16-8835-BB76-2F70-7DF783B491EB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7" name="btfpColumnGapBlocker598920">
              <a:extLst>
                <a:ext uri="{FF2B5EF4-FFF2-40B4-BE49-F238E27FC236}">
                  <a16:creationId xmlns:a16="http://schemas.microsoft.com/office/drawing/2014/main" id="{D3E1D074-6CBD-C141-1DE7-863BA9142E9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75" name="btfpColumnGapBlocker790554">
              <a:extLst>
                <a:ext uri="{FF2B5EF4-FFF2-40B4-BE49-F238E27FC236}">
                  <a16:creationId xmlns:a16="http://schemas.microsoft.com/office/drawing/2014/main" id="{DFF5FE2A-6C99-DB16-D3E7-E6CD03F15EA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73" name="btfpColumnIndicator117120">
              <a:extLst>
                <a:ext uri="{FF2B5EF4-FFF2-40B4-BE49-F238E27FC236}">
                  <a16:creationId xmlns:a16="http://schemas.microsoft.com/office/drawing/2014/main" id="{DB3E9633-8E00-334D-DDE9-AA95140F812F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btfpColumnIndicator834504">
              <a:extLst>
                <a:ext uri="{FF2B5EF4-FFF2-40B4-BE49-F238E27FC236}">
                  <a16:creationId xmlns:a16="http://schemas.microsoft.com/office/drawing/2014/main" id="{B2B358B1-EBF6-342B-14C4-0548F7B6F563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D2B23ADF-6843-D53E-7808-CFB4F0F92E30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738977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think-cell Slide" r:id="rId15" imgW="606" imgH="608" progId="TCLayout.ActiveDocument.1">
                  <p:embed/>
                </p:oleObj>
              </mc:Choice>
              <mc:Fallback>
                <p:oleObj name="think-cell Slide" r:id="rId1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3E9C9165-5DB3-9A29-F4DA-A920D340274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7"/>
            </p:custDataLst>
          </p:nvPr>
        </p:nvSpPr>
        <p:spPr>
          <a:xfrm>
            <a:off x="341164" y="198610"/>
            <a:ext cx="11520487" cy="1096963"/>
          </a:xfrm>
        </p:spPr>
        <p:txBody>
          <a:bodyPr vert="horz" anchor="t"/>
          <a:lstStyle/>
          <a:p>
            <a:r>
              <a:rPr lang="en-GB" sz="3200"/>
              <a:t>Considering all deals you completed in the last three years that </a:t>
            </a:r>
            <a:r>
              <a:rPr lang="en-GB" sz="3200" b="1"/>
              <a:t>exceeded expectations</a:t>
            </a:r>
            <a:r>
              <a:rPr lang="en-GB" sz="3200"/>
              <a:t>, what were the three main reasons?  </a:t>
            </a:r>
            <a:endParaRPr lang="en-GB" sz="24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D47AC0-AB06-6EEA-4C41-79568D530858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5535038" y="1968860"/>
            <a:ext cx="4435813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BE64A-93DC-1507-2ECA-B70F9FD81A88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5535038" y="2302947"/>
            <a:ext cx="4328809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045FDE-5B77-C1BD-CF23-47A32E8E6216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5535038" y="2637034"/>
            <a:ext cx="3521413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BA0DFE-32AD-A10C-5343-8FB261F1B077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5535038" y="2971121"/>
            <a:ext cx="2840477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3938B1-59F3-0238-51E6-97D53A2D9FB2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5535038" y="3305208"/>
            <a:ext cx="2694562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036EC4-8060-A922-6D0E-B31A5C299B91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5535038" y="3639295"/>
            <a:ext cx="224708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FB87B7-9795-CB58-D62B-E8C7178AF49C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5535038" y="3973382"/>
            <a:ext cx="224708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51D5C8-AC1F-98EF-5E98-2E8121FFCF37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5535038" y="4307469"/>
            <a:ext cx="2101174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1BB5D0-60F4-E001-8D5F-888792EE976C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5535038" y="4641556"/>
            <a:ext cx="1916347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4E0460-0899-2A70-5598-458DFB88A792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5535038" y="4975643"/>
            <a:ext cx="1556424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9275E6-1212-4B64-B257-3ABFDB10C6E1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5535038" y="5309730"/>
            <a:ext cx="826848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E643A2-A994-7CFD-0674-EE793D49D5C3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5535038" y="5643818"/>
            <a:ext cx="56095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E6723-EEEC-4B61-7894-6CC53EB24F22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330199" y="1968860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deal thesis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ED212A-E552-EF8D-ED17-FEB1A4C5C3A0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330199" y="2302947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alignment on strategy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B460AF-72AE-567E-DEFE-81346669CA5D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330199" y="2637034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Conducted high-quality due diligence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5D324B-42CE-664F-CB8E-C45DD1ADB7F1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330199" y="2971121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integration thesis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70FCF7-EF5D-22F4-7747-936C01FB5A53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330199" y="3305208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GB" sz="1400">
                <a:solidFill>
                  <a:schemeClr val="tx1"/>
                </a:solidFill>
              </a:rPr>
              <a:t>Developed the right operating model to integrate 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and scale the business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96733A-AD19-9E9C-91EB-7F9044FCC956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330199" y="3639295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Retained critical talent of acquired target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F22AD0B-3F9A-B83A-EC3D-A349E22226EF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330199" y="3973382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Evaluated culture/strategic fit early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20FC2D-1D82-3F18-00F5-8B2F8EF87063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330199" y="4307469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Deployed (or developed) a proven playbook for integration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C7FFDB-58DD-612F-48AA-323563E45075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330199" y="4641556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Aligned top leadership and decision rights early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A5F3D0-112A-C892-8BD5-1E7105929554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330199" y="4975643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Effective sizing and capture of revenue synergies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210A9C-750F-AF0F-FDFD-BAE5D952FCBC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330199" y="5309730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Effective sizing and capture of cost synergies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4BA6DA-FBB7-4DE9-0AB4-F57B34B34E4E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330199" y="5643818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Enabled functional capability sharing early in the integration</a:t>
            </a:r>
          </a:p>
        </p:txBody>
      </p:sp>
      <p:sp>
        <p:nvSpPr>
          <p:cNvPr id="57" name="btfpNotesBox852251">
            <a:extLst>
              <a:ext uri="{FF2B5EF4-FFF2-40B4-BE49-F238E27FC236}">
                <a16:creationId xmlns:a16="http://schemas.microsoft.com/office/drawing/2014/main" id="{85316600-3BC7-145C-A72B-E460B8566D4F}"/>
              </a:ext>
            </a:extLst>
          </p:cNvPr>
          <p:cNvSpPr txBox="1"/>
          <p:nvPr>
            <p:custDataLst>
              <p:tags r:id="rId42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800">
                <a:solidFill>
                  <a:srgbClr val="000000"/>
                </a:solidFill>
              </a:rPr>
              <a:t>Note: Answered only by respondents who indicated that they had made acquisitions that exceeded expectations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800">
                <a:solidFill>
                  <a:srgbClr val="000000"/>
                </a:solidFill>
              </a:rPr>
              <a:t>Source: Bain M&amp;A Practitioners’ 2023 Outlook Survey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960CA2E-2F0B-541A-2AC3-B5E3BDAD6BF5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5441779" y="6000755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881B26B-0157-4CB0-CE85-D34CDB4633F4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6447147" y="6000755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40FF5C2-23A6-7409-A013-D0A6B790E573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7452515" y="6000755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E87F2FF-4A0C-0D2F-34CA-7E70BD904EBF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8457883" y="6000755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CB83587-6FC6-7F37-CFCE-6B636C953DD1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9463251" y="6000755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87068B3-BCA2-F8A6-0AAF-CCF72231724E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10468617" y="6000755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50%</a:t>
            </a:r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217348053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63" name="btfpColumnIndicatorGroup2">
            <a:extLst>
              <a:ext uri="{FF2B5EF4-FFF2-40B4-BE49-F238E27FC236}">
                <a16:creationId xmlns:a16="http://schemas.microsoft.com/office/drawing/2014/main" id="{E5AC0FDA-4CE9-DEBE-D55A-D222F96D694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61" name="btfpColumnGapBlocker845255">
              <a:extLst>
                <a:ext uri="{FF2B5EF4-FFF2-40B4-BE49-F238E27FC236}">
                  <a16:creationId xmlns:a16="http://schemas.microsoft.com/office/drawing/2014/main" id="{B228B63F-DF90-C86F-C013-E938D87EDA5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59" name="btfpColumnGapBlocker777650">
              <a:extLst>
                <a:ext uri="{FF2B5EF4-FFF2-40B4-BE49-F238E27FC236}">
                  <a16:creationId xmlns:a16="http://schemas.microsoft.com/office/drawing/2014/main" id="{722B01A5-70A4-D03C-AB9F-6B2AADE891A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7" name="btfpColumnIndicator225185">
              <a:extLst>
                <a:ext uri="{FF2B5EF4-FFF2-40B4-BE49-F238E27FC236}">
                  <a16:creationId xmlns:a16="http://schemas.microsoft.com/office/drawing/2014/main" id="{D57990BF-F132-6DA7-7762-87F6CD95B389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557237">
              <a:extLst>
                <a:ext uri="{FF2B5EF4-FFF2-40B4-BE49-F238E27FC236}">
                  <a16:creationId xmlns:a16="http://schemas.microsoft.com/office/drawing/2014/main" id="{673BD360-3DF1-6174-AC2E-0D37510C4509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btfpColumnIndicatorGroup1">
            <a:extLst>
              <a:ext uri="{FF2B5EF4-FFF2-40B4-BE49-F238E27FC236}">
                <a16:creationId xmlns:a16="http://schemas.microsoft.com/office/drawing/2014/main" id="{E93B7839-7FC7-2D34-3CC8-BEAB3242248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60" name="btfpColumnGapBlocker853137">
              <a:extLst>
                <a:ext uri="{FF2B5EF4-FFF2-40B4-BE49-F238E27FC236}">
                  <a16:creationId xmlns:a16="http://schemas.microsoft.com/office/drawing/2014/main" id="{1C72A0EF-6C7E-E3B4-8284-38202D27731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58" name="btfpColumnGapBlocker971799">
              <a:extLst>
                <a:ext uri="{FF2B5EF4-FFF2-40B4-BE49-F238E27FC236}">
                  <a16:creationId xmlns:a16="http://schemas.microsoft.com/office/drawing/2014/main" id="{9811315B-BA7B-7A6B-8483-0A583392C20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6" name="btfpColumnIndicator223341">
              <a:extLst>
                <a:ext uri="{FF2B5EF4-FFF2-40B4-BE49-F238E27FC236}">
                  <a16:creationId xmlns:a16="http://schemas.microsoft.com/office/drawing/2014/main" id="{8D1432EE-A12A-ABC1-3138-116B57BFC180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93043">
              <a:extLst>
                <a:ext uri="{FF2B5EF4-FFF2-40B4-BE49-F238E27FC236}">
                  <a16:creationId xmlns:a16="http://schemas.microsoft.com/office/drawing/2014/main" id="{FF099565-5594-AD61-3FC0-23F3FD3C4362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781B116-E8F2-EE89-DF13-B0E2EB3E69DE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think-cell Slide" r:id="rId15" imgW="606" imgH="608" progId="TCLayout.ActiveDocument.1">
                  <p:embed/>
                </p:oleObj>
              </mc:Choice>
              <mc:Fallback>
                <p:oleObj name="think-cell Slide" r:id="rId1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3E9C9165-5DB3-9A29-F4DA-A920D340274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7"/>
            </p:custDataLst>
          </p:nvPr>
        </p:nvSpPr>
        <p:spPr>
          <a:xfrm>
            <a:off x="341164" y="253267"/>
            <a:ext cx="11515874" cy="1096963"/>
          </a:xfrm>
        </p:spPr>
        <p:txBody>
          <a:bodyPr vert="horz" anchor="t"/>
          <a:lstStyle/>
          <a:p>
            <a:r>
              <a:rPr lang="en-GB" sz="3200"/>
              <a:t>What successful deals have in common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3A595-4824-26A2-8A32-1FF9A080061B}"/>
              </a:ext>
            </a:extLst>
          </p:cNvPr>
          <p:cNvSpPr txBox="1"/>
          <p:nvPr>
            <p:custDataLst>
              <p:tags r:id="rId18"/>
            </p:custDataLst>
          </p:nvPr>
        </p:nvSpPr>
        <p:spPr bwMode="gray">
          <a:xfrm>
            <a:off x="341164" y="1048718"/>
            <a:ext cx="8730712" cy="7498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GB" sz="1200" spc="300"/>
              <a:t>QUESTION</a:t>
            </a:r>
            <a:br>
              <a:rPr lang="en-GB" sz="1200" spc="300"/>
            </a:br>
            <a:r>
              <a:rPr lang="en-GB" sz="1600"/>
              <a:t>Considering all deals you completed in the last three years that </a:t>
            </a:r>
            <a:r>
              <a:rPr lang="en-GB" sz="1600" b="1"/>
              <a:t>exceeded expectations</a:t>
            </a:r>
            <a:r>
              <a:rPr lang="en-GB" sz="1600"/>
              <a:t>, what were the three main reasons?  </a:t>
            </a:r>
            <a:endParaRPr lang="en-GB" sz="16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D0F599-1791-89A6-BBFA-96C5DBEF3D32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5535038" y="1967725"/>
            <a:ext cx="4435813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7416BD-1DB9-6B22-1B6C-32C02DB9E3E2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5535038" y="2301812"/>
            <a:ext cx="4328809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0721AD-B82F-837A-104B-6EC8DBF31382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5535038" y="2635899"/>
            <a:ext cx="3521413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09E5C-2D62-3D61-4691-46870D3BB603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5535038" y="2969986"/>
            <a:ext cx="2840477" cy="254062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4C6E7A-CD9C-98C6-4033-BAD1202108D0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5535038" y="3304073"/>
            <a:ext cx="2694562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F57579-717F-7637-4F54-08DC1321DC49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5535038" y="3638160"/>
            <a:ext cx="224708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A99A32-C53C-0790-C73A-BC8494AD46A0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5535038" y="3972247"/>
            <a:ext cx="224708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FD1224-1E56-7ED4-B97E-2F934DCC152C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5535038" y="4306334"/>
            <a:ext cx="2101174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32BCF6-23C9-1FBD-6990-C66283F434AA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5535038" y="4640421"/>
            <a:ext cx="1916347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56FE56-1951-028C-1647-02D2D0389C06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5535038" y="4974508"/>
            <a:ext cx="1556424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F5E778-7E9A-E3CE-DA2F-EC40C1BAEE94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5535038" y="5308595"/>
            <a:ext cx="826848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984A8D-45A0-A6AF-6332-79813A416D14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5535038" y="5642683"/>
            <a:ext cx="560959" cy="254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34441F-6BDA-1EDF-AC4A-A3CB4515AF08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330199" y="1967725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deal thesis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8E0DFA-DDA2-09DA-7200-A8C55FD5B82A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330199" y="2301812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alignment on strategy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0CB25-CFA3-B164-E28F-43846C74CEF1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330199" y="2635899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Conducted high-quality due diligence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816B10-25E3-4180-283A-1B5B5642A3BC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330199" y="2969986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Clear integration thesis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74DDCA-36E7-C0F5-3589-1C23060E2C1A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330199" y="3304073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GB" sz="1400">
                <a:solidFill>
                  <a:schemeClr val="tx1"/>
                </a:solidFill>
              </a:rPr>
              <a:t>Developed the right operating model to integrate </a:t>
            </a:r>
            <a:br>
              <a:rPr lang="en-GB" sz="1400">
                <a:solidFill>
                  <a:schemeClr val="tx1"/>
                </a:solidFill>
              </a:rPr>
            </a:br>
            <a:r>
              <a:rPr lang="en-GB" sz="1400">
                <a:solidFill>
                  <a:schemeClr val="tx1"/>
                </a:solidFill>
              </a:rPr>
              <a:t>and scale the business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EA4BA2-4C97-C5B2-46A8-41B90A3CBED0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330199" y="3638160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Retained critical talent of acquired target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16C833-E422-6E6C-2513-CE7C5BE13CD7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330199" y="3972247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Evaluated culture/strategic fit early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498AB1-D234-5844-2362-A3F07FA482AF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330199" y="4306334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Deployed (or developed) a proven playbook for integration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8B6A8F-5F22-09B9-6AA6-644B9255F997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330199" y="4640421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Aligned top leadership and decision rights early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06D8AB-913E-C60D-EF14-502369F61B93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330199" y="4974508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Effective sizing and capture of revenue synergies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7AA0F9-D321-DBE6-40A5-166568306EF5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330199" y="5308595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Effective sizing and capture of cost synergies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EDFEDF-11AE-B0A4-BCA1-8FF3AA0B6E79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330199" y="5642683"/>
            <a:ext cx="4981099" cy="2540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GB" sz="1400">
                <a:solidFill>
                  <a:schemeClr val="tx1"/>
                </a:solidFill>
              </a:rPr>
              <a:t>Enabled functional capability sharing early in the integration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0BC2FEA-6CC7-172F-C77D-A6B3FFECE8C7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5441779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9FD1C7-0A1C-0D89-4E44-584D968D5E3A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6447147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63221D-3B1D-D89F-2CEE-5FC9DB67004D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7452515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64D0F7-5F6E-BD79-1987-A5B0A6C708C7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8457883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18DAC7-2D2F-210D-CF7F-73654D8B6149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9463251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4969D6D-0AB6-9903-E39E-EE2093247885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10468617" y="5999620"/>
            <a:ext cx="186517" cy="3189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66" name="btfpNotesBox852251">
            <a:extLst>
              <a:ext uri="{FF2B5EF4-FFF2-40B4-BE49-F238E27FC236}">
                <a16:creationId xmlns:a16="http://schemas.microsoft.com/office/drawing/2014/main" id="{70975C45-A782-5B32-2A51-628778A5D56B}"/>
              </a:ext>
            </a:extLst>
          </p:cNvPr>
          <p:cNvSpPr txBox="1"/>
          <p:nvPr>
            <p:custDataLst>
              <p:tags r:id="rId49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800">
                <a:solidFill>
                  <a:srgbClr val="000000"/>
                </a:solidFill>
              </a:rPr>
              <a:t>Note: Answered only by respondents who indicated that they had made acquisitions that exceeded expectations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800">
                <a:solidFill>
                  <a:srgbClr val="000000"/>
                </a:solidFill>
              </a:rPr>
              <a:t>Source: Bain M&amp;A Practitioners’ 2023 Outlook Survey</a:t>
            </a:r>
          </a:p>
        </p:txBody>
      </p:sp>
    </p:spTree>
    <p:custDataLst>
      <p:tags r:id="rId50"/>
    </p:custDataLst>
    <p:extLst>
      <p:ext uri="{BB962C8B-B14F-4D97-AF65-F5344CB8AC3E}">
        <p14:creationId xmlns:p14="http://schemas.microsoft.com/office/powerpoint/2010/main" val="2698795299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36" name="think-cell data - do not delete" hidden="1">
            <a:extLst>
              <a:ext uri="{FF2B5EF4-FFF2-40B4-BE49-F238E27FC236}">
                <a16:creationId xmlns:a16="http://schemas.microsoft.com/office/drawing/2014/main" id="{5AB61A9E-03AA-50A2-4CF7-9D9B50AFE4DB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94498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Picture470666">
            <a:extLst>
              <a:ext uri="{FF2B5EF4-FFF2-40B4-BE49-F238E27FC236}">
                <a16:creationId xmlns:a16="http://schemas.microsoft.com/office/drawing/2014/main" id="{182207D6-7411-5E8D-29EB-1AB703573FEE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538" r="38783" b="9593"/>
          <a:stretch>
            <a:fillRect/>
          </a:stretch>
        </p:blipFill>
        <p:spPr>
          <a:xfrm>
            <a:off x="-1" y="0"/>
            <a:ext cx="4980115" cy="68580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C49EBC6F-D422-FC2A-8A8B-D1031427E82A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 flipV="1">
            <a:off x="-1" y="0"/>
            <a:ext cx="4980115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4000"/>
                </a:schemeClr>
              </a:gs>
            </a:gsLst>
            <a:lin ang="2400000" scaled="0"/>
          </a:gra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grpSp>
        <p:nvGrpSpPr>
          <p:cNvPr id="70" name="btfpColumnIndicatorGroup2">
            <a:extLst>
              <a:ext uri="{FF2B5EF4-FFF2-40B4-BE49-F238E27FC236}">
                <a16:creationId xmlns:a16="http://schemas.microsoft.com/office/drawing/2014/main" id="{B8232473-490D-2420-5A2F-620FE6DCF4D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68" name="btfpColumnGapBlocker632223">
              <a:extLst>
                <a:ext uri="{FF2B5EF4-FFF2-40B4-BE49-F238E27FC236}">
                  <a16:creationId xmlns:a16="http://schemas.microsoft.com/office/drawing/2014/main" id="{168CE5BD-1543-0189-AB93-6E23DA2F4A0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66" name="btfpColumnGapBlocker840054">
              <a:extLst>
                <a:ext uri="{FF2B5EF4-FFF2-40B4-BE49-F238E27FC236}">
                  <a16:creationId xmlns:a16="http://schemas.microsoft.com/office/drawing/2014/main" id="{0C9CF540-4EE8-ACF0-77F0-6AA2643470A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64" name="btfpColumnIndicator825076">
              <a:extLst>
                <a:ext uri="{FF2B5EF4-FFF2-40B4-BE49-F238E27FC236}">
                  <a16:creationId xmlns:a16="http://schemas.microsoft.com/office/drawing/2014/main" id="{CB2D32BC-19FE-939D-10F4-0A435745EFD9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btfpColumnIndicator616349">
              <a:extLst>
                <a:ext uri="{FF2B5EF4-FFF2-40B4-BE49-F238E27FC236}">
                  <a16:creationId xmlns:a16="http://schemas.microsoft.com/office/drawing/2014/main" id="{AACBC441-D23A-8C28-6D00-9C4B7549AE2D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btfpColumnIndicatorGroup1">
            <a:extLst>
              <a:ext uri="{FF2B5EF4-FFF2-40B4-BE49-F238E27FC236}">
                <a16:creationId xmlns:a16="http://schemas.microsoft.com/office/drawing/2014/main" id="{82963CFB-239E-FF12-1AF0-FB0643A02DF7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67" name="btfpColumnGapBlocker354560">
              <a:extLst>
                <a:ext uri="{FF2B5EF4-FFF2-40B4-BE49-F238E27FC236}">
                  <a16:creationId xmlns:a16="http://schemas.microsoft.com/office/drawing/2014/main" id="{67E3A67A-DBC9-4E7A-9E23-00C91335E84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65" name="btfpColumnGapBlocker349620">
              <a:extLst>
                <a:ext uri="{FF2B5EF4-FFF2-40B4-BE49-F238E27FC236}">
                  <a16:creationId xmlns:a16="http://schemas.microsoft.com/office/drawing/2014/main" id="{7DA5E8AC-CCF8-BC8C-2ECB-3E5A1E50495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63" name="btfpColumnIndicator158102">
              <a:extLst>
                <a:ext uri="{FF2B5EF4-FFF2-40B4-BE49-F238E27FC236}">
                  <a16:creationId xmlns:a16="http://schemas.microsoft.com/office/drawing/2014/main" id="{E80FC55B-D4F0-3CDA-E4FF-58678C864611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289565">
              <a:extLst>
                <a:ext uri="{FF2B5EF4-FFF2-40B4-BE49-F238E27FC236}">
                  <a16:creationId xmlns:a16="http://schemas.microsoft.com/office/drawing/2014/main" id="{3266BC0D-2A06-20D3-EC2C-96C1A8608AE8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DE02D-F12C-B47E-1143-EDB68114803B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341165" y="4710513"/>
            <a:ext cx="3606722" cy="89641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4000">
                <a:solidFill>
                  <a:schemeClr val="bg1"/>
                </a:solidFill>
              </a:rPr>
              <a:t>An effective deal thesis… </a:t>
            </a:r>
            <a:endParaRPr lang="en-GB" sz="4000">
              <a:solidFill>
                <a:schemeClr val="bg1"/>
              </a:solidFill>
            </a:endParaRPr>
          </a:p>
        </p:txBody>
      </p:sp>
      <p:sp>
        <p:nvSpPr>
          <p:cNvPr id="13" name="btfpBulletedList380196">
            <a:extLst>
              <a:ext uri="{FF2B5EF4-FFF2-40B4-BE49-F238E27FC236}">
                <a16:creationId xmlns:a16="http://schemas.microsoft.com/office/drawing/2014/main" id="{BD79420E-8CCB-3A5D-D692-0EB2E01A88B9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00271" y="646818"/>
            <a:ext cx="6007024" cy="54083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196" tIns="42135" rIns="45196" bIns="40841">
            <a:spAutoFit/>
          </a:bodyPr>
          <a:lstStyle/>
          <a:p>
            <a:pPr marL="0" indent="0" defTabSz="904135">
              <a:spcBef>
                <a:spcPts val="1800"/>
              </a:spcBef>
              <a:buClr>
                <a:schemeClr val="tx1"/>
              </a:buClr>
              <a:buNone/>
            </a:pPr>
            <a:r>
              <a:rPr lang="en-GB" sz="2000" b="1">
                <a:cs typeface="Arial" panose="020b0604020202020204" pitchFamily="34" charset="0"/>
              </a:rPr>
              <a:t>Clearly spells out:</a:t>
            </a:r>
          </a:p>
          <a:p>
            <a:pPr marL="177800" lvl="1" indent="0" defTabSz="904135">
              <a:spcBef>
                <a:spcPts val="900"/>
              </a:spcBef>
              <a:buClr>
                <a:schemeClr val="tx1"/>
              </a:buClr>
              <a:buNone/>
            </a:pPr>
            <a:r>
              <a:rPr lang="en-GB" sz="1800">
                <a:cs typeface="Arial" panose="020b0604020202020204" pitchFamily="34" charset="0"/>
              </a:rPr>
              <a:t>Why you are buying this business</a:t>
            </a:r>
          </a:p>
          <a:p>
            <a:pPr marL="177800" lvl="1" indent="0" defTabSz="904135">
              <a:spcBef>
                <a:spcPts val="900"/>
              </a:spcBef>
              <a:buClr>
                <a:schemeClr val="tx1"/>
              </a:buClr>
              <a:buNone/>
            </a:pPr>
            <a:r>
              <a:rPr lang="en-GB" sz="1800">
                <a:cs typeface="Arial" panose="020b0604020202020204" pitchFamily="34" charset="0"/>
              </a:rPr>
              <a:t>Why you are confident about future revenues and profits</a:t>
            </a:r>
          </a:p>
          <a:p>
            <a:pPr marL="0" indent="0" defTabSz="904135">
              <a:spcBef>
                <a:spcPts val="1800"/>
              </a:spcBef>
              <a:buClr>
                <a:schemeClr val="tx1"/>
              </a:buClr>
              <a:buNone/>
            </a:pPr>
            <a:r>
              <a:rPr lang="en-GB" sz="2000">
                <a:cs typeface="Arial" panose="020b0604020202020204" pitchFamily="34" charset="0"/>
              </a:rPr>
              <a:t>How it </a:t>
            </a:r>
            <a:r>
              <a:rPr lang="en-GB" sz="2000" b="1">
                <a:cs typeface="Arial" panose="020b0604020202020204" pitchFamily="34" charset="0"/>
              </a:rPr>
              <a:t>reinforces</a:t>
            </a:r>
            <a:r>
              <a:rPr lang="en-GB" sz="2000">
                <a:cs typeface="Arial" panose="020b0604020202020204" pitchFamily="34" charset="0"/>
              </a:rPr>
              <a:t> </a:t>
            </a:r>
            <a:r>
              <a:rPr lang="en-GB" sz="2000" b="1">
                <a:cs typeface="Arial" panose="020b0604020202020204" pitchFamily="34" charset="0"/>
              </a:rPr>
              <a:t>your strategy</a:t>
            </a:r>
          </a:p>
          <a:p>
            <a:pPr marL="0" indent="0" defTabSz="904135">
              <a:spcBef>
                <a:spcPts val="1800"/>
              </a:spcBef>
              <a:buClr>
                <a:schemeClr val="tx1"/>
              </a:buClr>
              <a:buNone/>
            </a:pPr>
            <a:r>
              <a:rPr lang="en-GB" sz="2000">
                <a:cs typeface="Arial" panose="020b0604020202020204" pitchFamily="34" charset="0"/>
              </a:rPr>
              <a:t>Describes </a:t>
            </a:r>
            <a:r>
              <a:rPr lang="en-GB" sz="2000" b="1">
                <a:cs typeface="Arial" panose="020b0604020202020204" pitchFamily="34" charset="0"/>
              </a:rPr>
              <a:t>specific, concrete benefits</a:t>
            </a:r>
            <a:r>
              <a:rPr lang="en-GB" sz="2000">
                <a:cs typeface="Arial" panose="020b0604020202020204" pitchFamily="34" charset="0"/>
              </a:rPr>
              <a:t> that are quantified in  terms of cost, revenue, competitive advantage or earning power</a:t>
            </a:r>
          </a:p>
          <a:p>
            <a:pPr marL="0" indent="0" defTabSz="904135">
              <a:spcBef>
                <a:spcPts val="1800"/>
              </a:spcBef>
              <a:buClr>
                <a:schemeClr val="tx1"/>
              </a:buClr>
              <a:buNone/>
            </a:pPr>
            <a:r>
              <a:rPr lang="en-GB" sz="2000">
                <a:cs typeface="Arial" panose="020b0604020202020204" pitchFamily="34" charset="0"/>
              </a:rPr>
              <a:t>Identifies the </a:t>
            </a:r>
            <a:r>
              <a:rPr lang="en-GB" sz="2000" b="1">
                <a:cs typeface="Arial" panose="020b0604020202020204" pitchFamily="34" charset="0"/>
              </a:rPr>
              <a:t>few things</a:t>
            </a:r>
            <a:r>
              <a:rPr lang="en-GB" sz="2000">
                <a:cs typeface="Arial" panose="020b0604020202020204" pitchFamily="34" charset="0"/>
              </a:rPr>
              <a:t> you need to do very well </a:t>
            </a:r>
            <a:br>
              <a:rPr lang="en-GB" sz="2000">
                <a:cs typeface="Arial" panose="020b0604020202020204" pitchFamily="34" charset="0"/>
              </a:rPr>
            </a:br>
            <a:r>
              <a:rPr lang="en-GB" sz="2000">
                <a:cs typeface="Arial" panose="020b0604020202020204" pitchFamily="34" charset="0"/>
              </a:rPr>
              <a:t>to deliver on the deal thesis</a:t>
            </a:r>
          </a:p>
          <a:p>
            <a:pPr marL="0" indent="0" defTabSz="904135">
              <a:spcBef>
                <a:spcPts val="1800"/>
              </a:spcBef>
              <a:buClr>
                <a:schemeClr val="tx1"/>
              </a:buClr>
              <a:buNone/>
            </a:pPr>
            <a:r>
              <a:rPr lang="en-GB" sz="2000">
                <a:cs typeface="Arial" panose="020b0604020202020204" pitchFamily="34" charset="0"/>
              </a:rPr>
              <a:t>Is </a:t>
            </a:r>
            <a:r>
              <a:rPr lang="en-GB" sz="2000" b="1">
                <a:cs typeface="Arial" panose="020b0604020202020204" pitchFamily="34" charset="0"/>
              </a:rPr>
              <a:t>simple</a:t>
            </a:r>
            <a:r>
              <a:rPr lang="en-GB" sz="2000">
                <a:cs typeface="Arial" panose="020b0604020202020204" pitchFamily="34" charset="0"/>
              </a:rPr>
              <a:t> and can be </a:t>
            </a:r>
            <a:r>
              <a:rPr lang="en-GB" sz="2000" b="1">
                <a:cs typeface="Arial" panose="020b0604020202020204" pitchFamily="34" charset="0"/>
              </a:rPr>
              <a:t>easily communicated</a:t>
            </a:r>
            <a:r>
              <a:rPr lang="en-GB" sz="2000">
                <a:cs typeface="Arial" panose="020b0604020202020204" pitchFamily="34" charset="0"/>
              </a:rPr>
              <a:t>; </a:t>
            </a:r>
            <a:br>
              <a:rPr lang="en-GB" sz="2000">
                <a:cs typeface="Arial" panose="020b0604020202020204" pitchFamily="34" charset="0"/>
              </a:rPr>
            </a:br>
            <a:r>
              <a:rPr lang="en-GB" sz="2000">
                <a:cs typeface="Arial" panose="020b0604020202020204" pitchFamily="34" charset="0"/>
              </a:rPr>
              <a:t>it makes sense to all stakeholders, including investors and employees</a:t>
            </a:r>
          </a:p>
          <a:p>
            <a:pPr marL="0" indent="0" defTabSz="904135">
              <a:spcBef>
                <a:spcPts val="1800"/>
              </a:spcBef>
              <a:buClr>
                <a:schemeClr val="tx1"/>
              </a:buClr>
              <a:buNone/>
            </a:pPr>
            <a:r>
              <a:rPr lang="en-GB" sz="2000" b="1">
                <a:cs typeface="Arial" panose="020b0604020202020204" pitchFamily="34" charset="0"/>
              </a:rPr>
              <a:t>Is written </a:t>
            </a:r>
            <a:r>
              <a:rPr lang="en-GB" sz="2000">
                <a:cs typeface="Arial" panose="020b0604020202020204" pitchFamily="34" charset="0"/>
              </a:rPr>
              <a:t>down and debated early on</a:t>
            </a: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440675-6AAB-E5F3-2EFB-E4D318A3CF0B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4811586" y="0"/>
            <a:ext cx="790928" cy="6858000"/>
          </a:xfrm>
          <a:prstGeom prst="rect">
            <a:avLst/>
          </a:prstGeom>
          <a:gradFill flip="none" rotWithShape="1">
            <a:gsLst>
              <a:gs pos="0">
                <a:srgbClr val="CC0000">
                  <a:lumMod val="100000"/>
                </a:srgbClr>
              </a:gs>
              <a:gs pos="60000">
                <a:srgbClr val="890B58">
                  <a:lumMod val="100000"/>
                </a:srgbClr>
              </a:gs>
              <a:gs pos="100000">
                <a:srgbClr val="890B58">
                  <a:lumMod val="100000"/>
                </a:srgbClr>
              </a:gs>
            </a:gsLst>
            <a:lin ang="1800000" scaled="0"/>
          </a:gra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71" name="btfpHBCheckCross278187">
            <a:extLst>
              <a:ext uri="{FF2B5EF4-FFF2-40B4-BE49-F238E27FC236}">
                <a16:creationId xmlns:a16="http://schemas.microsoft.com/office/drawing/2014/main" id="{5E675967-495A-431A-A0C9-8993E806C05C}"/>
              </a:ext>
            </a:extLst>
          </p:cNvPr>
          <p:cNvSpPr>
            <a:spLocks noChangeAspect="1"/>
          </p:cNvSpPr>
          <p:nvPr>
            <p:custDataLst>
              <p:tags r:id="rId23"/>
            </p:custDataLst>
          </p:nvPr>
        </p:nvSpPr>
        <p:spPr bwMode="gray">
          <a:xfrm>
            <a:off x="4982946" y="646818"/>
            <a:ext cx="448209" cy="448209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72" name="btfpHBCheckCross278187">
            <a:extLst>
              <a:ext uri="{FF2B5EF4-FFF2-40B4-BE49-F238E27FC236}">
                <a16:creationId xmlns:a16="http://schemas.microsoft.com/office/drawing/2014/main" id="{69415FDF-C603-3BC1-3744-ECDA5C4E4900}"/>
              </a:ext>
            </a:extLst>
          </p:cNvPr>
          <p:cNvSpPr>
            <a:spLocks noChangeAspect="1"/>
          </p:cNvSpPr>
          <p:nvPr>
            <p:custDataLst>
              <p:tags r:id="rId25"/>
            </p:custDataLst>
          </p:nvPr>
        </p:nvSpPr>
        <p:spPr bwMode="gray">
          <a:xfrm>
            <a:off x="4982946" y="1909561"/>
            <a:ext cx="448209" cy="448209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73" name="btfpHBCheckCross278187">
            <a:extLst>
              <a:ext uri="{FF2B5EF4-FFF2-40B4-BE49-F238E27FC236}">
                <a16:creationId xmlns:a16="http://schemas.microsoft.com/office/drawing/2014/main" id="{31D16751-FA31-BBBA-45D8-03BFCD0DA378}"/>
              </a:ext>
            </a:extLst>
          </p:cNvPr>
          <p:cNvSpPr>
            <a:spLocks noChangeAspect="1"/>
          </p:cNvSpPr>
          <p:nvPr>
            <p:custDataLst>
              <p:tags r:id="rId26"/>
            </p:custDataLst>
          </p:nvPr>
        </p:nvSpPr>
        <p:spPr bwMode="gray">
          <a:xfrm>
            <a:off x="4982946" y="2461104"/>
            <a:ext cx="448209" cy="448209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74" name="btfpHBCheckCross278187">
            <a:extLst>
              <a:ext uri="{FF2B5EF4-FFF2-40B4-BE49-F238E27FC236}">
                <a16:creationId xmlns:a16="http://schemas.microsoft.com/office/drawing/2014/main" id="{508FD74A-5478-0EF2-A243-B38D2A9A08EE}"/>
              </a:ext>
            </a:extLst>
          </p:cNvPr>
          <p:cNvSpPr>
            <a:spLocks noChangeAspect="1"/>
          </p:cNvSpPr>
          <p:nvPr>
            <p:custDataLst>
              <p:tags r:id="rId27"/>
            </p:custDataLst>
          </p:nvPr>
        </p:nvSpPr>
        <p:spPr bwMode="gray">
          <a:xfrm>
            <a:off x="4982946" y="3573116"/>
            <a:ext cx="448209" cy="448209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75" name="btfpHBCheckCross278187">
            <a:extLst>
              <a:ext uri="{FF2B5EF4-FFF2-40B4-BE49-F238E27FC236}">
                <a16:creationId xmlns:a16="http://schemas.microsoft.com/office/drawing/2014/main" id="{A50681B3-4B76-8936-D943-42F0619D442A}"/>
              </a:ext>
            </a:extLst>
          </p:cNvPr>
          <p:cNvSpPr>
            <a:spLocks noChangeAspect="1"/>
          </p:cNvSpPr>
          <p:nvPr>
            <p:custDataLst>
              <p:tags r:id="rId28"/>
            </p:custDataLst>
          </p:nvPr>
        </p:nvSpPr>
        <p:spPr bwMode="gray">
          <a:xfrm>
            <a:off x="4982946" y="4461023"/>
            <a:ext cx="448209" cy="448209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76" name="btfpHBCheckCross278187">
            <a:extLst>
              <a:ext uri="{FF2B5EF4-FFF2-40B4-BE49-F238E27FC236}">
                <a16:creationId xmlns:a16="http://schemas.microsoft.com/office/drawing/2014/main" id="{C956739E-0375-6CAB-A305-8DFEE3411CBB}"/>
              </a:ext>
            </a:extLst>
          </p:cNvPr>
          <p:cNvSpPr>
            <a:spLocks noChangeAspect="1"/>
          </p:cNvSpPr>
          <p:nvPr>
            <p:custDataLst>
              <p:tags r:id="rId29"/>
            </p:custDataLst>
          </p:nvPr>
        </p:nvSpPr>
        <p:spPr bwMode="gray">
          <a:xfrm>
            <a:off x="4982946" y="5606930"/>
            <a:ext cx="448209" cy="448209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</p:spTree>
    <p:custDataLst>
      <p:tags r:id="rId30"/>
    </p:custDataLst>
    <p:extLst>
      <p:ext uri="{BB962C8B-B14F-4D97-AF65-F5344CB8AC3E}">
        <p14:creationId xmlns:p14="http://schemas.microsoft.com/office/powerpoint/2010/main" val="2322749010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57372AC1-D7D3-2ACC-AFC2-58550F28757A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25294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btfpColumnIndicatorGroup2">
            <a:extLst>
              <a:ext uri="{FF2B5EF4-FFF2-40B4-BE49-F238E27FC236}">
                <a16:creationId xmlns:a16="http://schemas.microsoft.com/office/drawing/2014/main" id="{D36C8651-FC11-063E-53B4-D0302C432F0F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9" name="btfpColumnGapBlocker122656">
              <a:extLst>
                <a:ext uri="{FF2B5EF4-FFF2-40B4-BE49-F238E27FC236}">
                  <a16:creationId xmlns:a16="http://schemas.microsoft.com/office/drawing/2014/main" id="{2376A7D5-3BBE-E65B-C659-27F8C4225E9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262801">
              <a:extLst>
                <a:ext uri="{FF2B5EF4-FFF2-40B4-BE49-F238E27FC236}">
                  <a16:creationId xmlns:a16="http://schemas.microsoft.com/office/drawing/2014/main" id="{2E0748B8-9919-E603-5B38-CEB32BFEF4B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495611">
              <a:extLst>
                <a:ext uri="{FF2B5EF4-FFF2-40B4-BE49-F238E27FC236}">
                  <a16:creationId xmlns:a16="http://schemas.microsoft.com/office/drawing/2014/main" id="{0FAF16D2-CA01-870F-A092-17B94B2D0419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101424">
              <a:extLst>
                <a:ext uri="{FF2B5EF4-FFF2-40B4-BE49-F238E27FC236}">
                  <a16:creationId xmlns:a16="http://schemas.microsoft.com/office/drawing/2014/main" id="{DF16055F-FE58-2DBC-F680-86CA28CDCF16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btfpColumnIndicatorGroup1">
            <a:extLst>
              <a:ext uri="{FF2B5EF4-FFF2-40B4-BE49-F238E27FC236}">
                <a16:creationId xmlns:a16="http://schemas.microsoft.com/office/drawing/2014/main" id="{C91505AF-AAD4-DAE2-42A5-31E18672C94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8" name="btfpColumnGapBlocker657410">
              <a:extLst>
                <a:ext uri="{FF2B5EF4-FFF2-40B4-BE49-F238E27FC236}">
                  <a16:creationId xmlns:a16="http://schemas.microsoft.com/office/drawing/2014/main" id="{3D4FDAD7-E967-43FE-4F75-4D1FDE85D64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6" name="btfpColumnGapBlocker227870">
              <a:extLst>
                <a:ext uri="{FF2B5EF4-FFF2-40B4-BE49-F238E27FC236}">
                  <a16:creationId xmlns:a16="http://schemas.microsoft.com/office/drawing/2014/main" id="{4329E757-9DE4-A22C-B48A-E79BAD87FB6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4" name="btfpColumnIndicator305227">
              <a:extLst>
                <a:ext uri="{FF2B5EF4-FFF2-40B4-BE49-F238E27FC236}">
                  <a16:creationId xmlns:a16="http://schemas.microsoft.com/office/drawing/2014/main" id="{E0DDBB02-A65A-FE15-6C13-10413A3081A2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736551">
              <a:extLst>
                <a:ext uri="{FF2B5EF4-FFF2-40B4-BE49-F238E27FC236}">
                  <a16:creationId xmlns:a16="http://schemas.microsoft.com/office/drawing/2014/main" id="{DE81A687-E26D-F143-E1A1-B06B0A8FF697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DE02D-F12C-B47E-1143-EDB68114803B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341164" y="253267"/>
            <a:ext cx="11515874" cy="11442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3200">
                <a:solidFill>
                  <a:schemeClr val="tx1"/>
                </a:solidFill>
              </a:rPr>
              <a:t>A deal thesis must be a simple articulation of why this deal makes your company more valuable…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B6D2C9-4DD0-DBA1-248C-67C67E9321B5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-1" y="1616649"/>
            <a:ext cx="12192001" cy="2389107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6A83F-E2E6-14A6-1D8A-51EDDBF3C9F9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412750" y="2505074"/>
            <a:ext cx="2559050" cy="358951"/>
          </a:xfrm>
          <a:prstGeom prst="rect">
            <a:avLst/>
          </a:prstGeom>
          <a:solidFill>
            <a:srgbClr val="640A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A0B11B-F05B-AAEB-4A65-0D3066E6574E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457200" y="3239427"/>
            <a:ext cx="2882899" cy="358951"/>
          </a:xfrm>
          <a:prstGeom prst="rect">
            <a:avLst/>
          </a:prstGeom>
          <a:solidFill>
            <a:srgbClr val="973B7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FE2B9D-B379-14A9-5CE4-03DBC63A5D3C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7296150" y="2490815"/>
            <a:ext cx="1917701" cy="358951"/>
          </a:xfrm>
          <a:prstGeom prst="rect">
            <a:avLst/>
          </a:prstGeom>
          <a:solidFill>
            <a:srgbClr val="BA749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572B4E-E4D2-FF1C-E327-43AE669AA59D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5892803" y="2874703"/>
            <a:ext cx="876299" cy="358951"/>
          </a:xfrm>
          <a:prstGeom prst="rect">
            <a:avLst/>
          </a:prstGeom>
          <a:solidFill>
            <a:srgbClr val="2D475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526A4D-2BD2-8D28-3EAA-A9344FC56711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7404101" y="2874703"/>
            <a:ext cx="3378200" cy="358951"/>
          </a:xfrm>
          <a:prstGeom prst="rect">
            <a:avLst/>
          </a:prstGeom>
          <a:solidFill>
            <a:srgbClr val="46647B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40" name="btfpBulletedList986690">
            <a:extLst>
              <a:ext uri="{FF2B5EF4-FFF2-40B4-BE49-F238E27FC236}">
                <a16:creationId xmlns:a16="http://schemas.microsoft.com/office/drawing/2014/main" id="{C343FA97-372C-AA23-2D52-3B9796FBE024}"/>
              </a:ext>
            </a:extLst>
          </p:cNvPr>
          <p:cNvSpPr txBox="1"/>
          <p:nvPr>
            <p:custDataLst>
              <p:tags r:id="rId24"/>
            </p:custDataLst>
          </p:nvPr>
        </p:nvSpPr>
        <p:spPr bwMode="gray">
          <a:xfrm>
            <a:off x="341164" y="4299074"/>
            <a:ext cx="2201575" cy="2169825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>
              <a:buClr>
                <a:srgbClr val="000000"/>
              </a:buClr>
            </a:pPr>
            <a:r>
              <a:rPr lang="en-GB" altLang="ko-KR" sz="1200" b="1"/>
              <a:t>Cyclical recovery </a:t>
            </a:r>
            <a:r>
              <a:rPr lang="en-GB" altLang="ko-KR" sz="1200"/>
              <a:t>will make this </a:t>
            </a:r>
            <a:r>
              <a:rPr lang="en-GB" altLang="ko-KR" sz="1200" b="1"/>
              <a:t>deal attractive </a:t>
            </a:r>
            <a:r>
              <a:rPr lang="en-GB" altLang="ko-KR" sz="1200"/>
              <a:t>now, supported by careful assessment of the underlying drivers</a:t>
            </a:r>
          </a:p>
          <a:p>
            <a:pPr lvl="1">
              <a:buClr>
                <a:srgbClr val="000000"/>
              </a:buClr>
            </a:pPr>
            <a:r>
              <a:rPr lang="en-GB" altLang="ko-KR" sz="1000"/>
              <a:t>Housing recovery to benefit the category</a:t>
            </a:r>
          </a:p>
          <a:p>
            <a:pPr lvl="1">
              <a:buClr>
                <a:srgbClr val="000000"/>
              </a:buClr>
            </a:pPr>
            <a:r>
              <a:rPr lang="en-GB" altLang="ko-KR" sz="1000"/>
              <a:t>Stable pricing (in spite of private label)</a:t>
            </a:r>
          </a:p>
          <a:p>
            <a:pPr lvl="1">
              <a:buClr>
                <a:srgbClr val="000000"/>
              </a:buClr>
            </a:pPr>
            <a:r>
              <a:rPr lang="en-GB" altLang="ko-KR" sz="1000"/>
              <a:t>Confidence in further penetration</a:t>
            </a:r>
          </a:p>
        </p:txBody>
      </p:sp>
      <p:sp>
        <p:nvSpPr>
          <p:cNvPr id="42" name="btfpBulletedList488100">
            <a:extLst>
              <a:ext uri="{FF2B5EF4-FFF2-40B4-BE49-F238E27FC236}">
                <a16:creationId xmlns:a16="http://schemas.microsoft.com/office/drawing/2014/main" id="{A52C37B0-0ACD-D9B8-8780-17451B5850F1}"/>
              </a:ext>
            </a:extLst>
          </p:cNvPr>
          <p:cNvSpPr txBox="1"/>
          <p:nvPr>
            <p:custDataLst>
              <p:tags r:id="rId25"/>
            </p:custDataLst>
          </p:nvPr>
        </p:nvSpPr>
        <p:spPr bwMode="gray">
          <a:xfrm>
            <a:off x="2669739" y="4299074"/>
            <a:ext cx="2201575" cy="2031325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>
              <a:buClr>
                <a:srgbClr val="000000"/>
              </a:buClr>
            </a:pPr>
            <a:r>
              <a:rPr lang="en-GB" altLang="ko-KR" sz="1200" b="1"/>
              <a:t>A disruptive trend </a:t>
            </a:r>
            <a:r>
              <a:rPr lang="en-GB" altLang="ko-KR" sz="1200"/>
              <a:t>is taking hold, which the target company will help address</a:t>
            </a:r>
          </a:p>
          <a:p>
            <a:pPr lvl="1">
              <a:buClr>
                <a:srgbClr val="000000"/>
              </a:buClr>
            </a:pPr>
            <a:r>
              <a:rPr lang="en-GB" altLang="ko-KR" sz="1000"/>
              <a:t>Target will bring access to emerging technology that is going to displace existing products</a:t>
            </a:r>
          </a:p>
          <a:p>
            <a:pPr lvl="1">
              <a:buClr>
                <a:srgbClr val="000000"/>
              </a:buClr>
            </a:pPr>
            <a:r>
              <a:rPr lang="en-GB" altLang="ko-KR" sz="1000"/>
              <a:t>Worries about the new technology will not limit their use, with no indication of long-term issues</a:t>
            </a:r>
          </a:p>
        </p:txBody>
      </p:sp>
      <p:sp>
        <p:nvSpPr>
          <p:cNvPr id="44" name="btfpBulletedList312434">
            <a:extLst>
              <a:ext uri="{FF2B5EF4-FFF2-40B4-BE49-F238E27FC236}">
                <a16:creationId xmlns:a16="http://schemas.microsoft.com/office/drawing/2014/main" id="{231C16C9-4BAC-3CC5-D017-33EAE4975D14}"/>
              </a:ext>
            </a:extLst>
          </p:cNvPr>
          <p:cNvSpPr txBox="1"/>
          <p:nvPr>
            <p:custDataLst>
              <p:tags r:id="rId26"/>
            </p:custDataLst>
          </p:nvPr>
        </p:nvSpPr>
        <p:spPr bwMode="gray">
          <a:xfrm>
            <a:off x="4998314" y="4299074"/>
            <a:ext cx="2201575" cy="2277547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>
              <a:buClr>
                <a:srgbClr val="000000"/>
              </a:buClr>
            </a:pPr>
            <a:r>
              <a:rPr lang="en-GB" altLang="ko-KR" sz="1200" b="1"/>
              <a:t>Leadership economics </a:t>
            </a:r>
            <a:r>
              <a:rPr lang="en-GB" altLang="ko-KR" sz="1200"/>
              <a:t>matter in this industry, and the acquisition will create a new </a:t>
            </a:r>
            <a:r>
              <a:rPr lang="en-GB" altLang="ko-KR" sz="1200" b="1"/>
              <a:t>1.5x RMS </a:t>
            </a:r>
            <a:r>
              <a:rPr lang="en-GB" altLang="ko-KR" sz="1200"/>
              <a:t>position with opportunity for </a:t>
            </a:r>
            <a:r>
              <a:rPr lang="en-GB" altLang="ko-KR" sz="1200" b="1"/>
              <a:t>further share gain</a:t>
            </a:r>
          </a:p>
          <a:p>
            <a:pPr lvl="1">
              <a:buClr>
                <a:srgbClr val="000000"/>
              </a:buClr>
            </a:pPr>
            <a:r>
              <a:rPr lang="en-GB" altLang="ko-KR" sz="1000"/>
              <a:t>Target has a strong reputation with key customers and channel partners</a:t>
            </a:r>
          </a:p>
          <a:p>
            <a:pPr lvl="1">
              <a:buClr>
                <a:srgbClr val="000000"/>
              </a:buClr>
            </a:pPr>
            <a:r>
              <a:rPr lang="en-GB" altLang="ko-KR" sz="1000"/>
              <a:t>Target’s new product is believed to be superior to competitor offers</a:t>
            </a:r>
          </a:p>
        </p:txBody>
      </p:sp>
      <p:sp>
        <p:nvSpPr>
          <p:cNvPr id="46" name="btfpBulletedList136768">
            <a:extLst>
              <a:ext uri="{FF2B5EF4-FFF2-40B4-BE49-F238E27FC236}">
                <a16:creationId xmlns:a16="http://schemas.microsoft.com/office/drawing/2014/main" id="{34F7E225-2038-ACC8-139A-E6AB6E99F080}"/>
              </a:ext>
            </a:extLst>
          </p:cNvPr>
          <p:cNvSpPr txBox="1"/>
          <p:nvPr>
            <p:custDataLst>
              <p:tags r:id="rId27"/>
            </p:custDataLst>
          </p:nvPr>
        </p:nvSpPr>
        <p:spPr bwMode="gray">
          <a:xfrm>
            <a:off x="7326888" y="4299074"/>
            <a:ext cx="2201575" cy="1723549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>
              <a:buClr>
                <a:srgbClr val="000000"/>
              </a:buClr>
            </a:pPr>
            <a:r>
              <a:rPr lang="en-GB" altLang="ko-KR" sz="1200"/>
              <a:t>$X-YM in </a:t>
            </a:r>
            <a:r>
              <a:rPr lang="en-GB" altLang="ko-KR" sz="1200" b="1"/>
              <a:t>cost synergies </a:t>
            </a:r>
            <a:r>
              <a:rPr lang="en-GB" altLang="ko-KR" sz="1200"/>
              <a:t>through plant consolidation and G&amp;A</a:t>
            </a:r>
          </a:p>
          <a:p>
            <a:pPr lvl="1">
              <a:buClr>
                <a:srgbClr val="000000"/>
              </a:buClr>
            </a:pPr>
            <a:r>
              <a:rPr lang="en-GB" altLang="ko-KR" sz="1000"/>
              <a:t>Benefits of consolidation outweigh costs/risks of moving equipment</a:t>
            </a:r>
          </a:p>
          <a:p>
            <a:pPr lvl="1">
              <a:buClr>
                <a:srgbClr val="000000"/>
              </a:buClr>
            </a:pPr>
            <a:r>
              <a:rPr lang="en-GB" altLang="ko-KR" sz="1000"/>
              <a:t>Acquisition unlocks G&amp;A and procurement savings given overlap</a:t>
            </a:r>
          </a:p>
        </p:txBody>
      </p:sp>
      <p:sp>
        <p:nvSpPr>
          <p:cNvPr id="48" name="btfpBulletedList538176">
            <a:extLst>
              <a:ext uri="{FF2B5EF4-FFF2-40B4-BE49-F238E27FC236}">
                <a16:creationId xmlns:a16="http://schemas.microsoft.com/office/drawing/2014/main" id="{1FFEA09A-024E-9376-C0E1-A713072CAFF7}"/>
              </a:ext>
            </a:extLst>
          </p:cNvPr>
          <p:cNvSpPr txBox="1"/>
          <p:nvPr>
            <p:custDataLst>
              <p:tags r:id="rId28"/>
            </p:custDataLst>
          </p:nvPr>
        </p:nvSpPr>
        <p:spPr bwMode="gray">
          <a:xfrm>
            <a:off x="9655463" y="4299074"/>
            <a:ext cx="2201575" cy="1184940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>
              <a:buClr>
                <a:srgbClr val="000000"/>
              </a:buClr>
            </a:pPr>
            <a:r>
              <a:rPr lang="en-GB" altLang="ko-KR" sz="1200"/>
              <a:t>$X-YM in </a:t>
            </a:r>
            <a:r>
              <a:rPr lang="en-GB" altLang="ko-KR" sz="1200" b="1"/>
              <a:t>revenue synergies </a:t>
            </a:r>
            <a:r>
              <a:rPr lang="en-GB" altLang="ko-KR" sz="1200"/>
              <a:t>from enhanced distribution</a:t>
            </a:r>
          </a:p>
          <a:p>
            <a:pPr lvl="1">
              <a:buClr>
                <a:srgbClr val="000000"/>
              </a:buClr>
            </a:pPr>
            <a:r>
              <a:rPr lang="en-GB" altLang="ko-KR" sz="1000"/>
              <a:t>Dealers want to sell both products and sales would be incremental</a:t>
            </a:r>
          </a:p>
        </p:txBody>
      </p:sp>
      <p:sp>
        <p:nvSpPr>
          <p:cNvPr id="14" name="Source">
            <a:extLst>
              <a:ext uri="{FF2B5EF4-FFF2-40B4-BE49-F238E27FC236}">
                <a16:creationId xmlns:a16="http://schemas.microsoft.com/office/drawing/2014/main" id="{7946BBCE-25AB-F847-DAAD-7D15C8BEED0E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57201" y="2066764"/>
            <a:ext cx="4610099" cy="1564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104C3E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3130" tIns="43130" rIns="43130" bIns="43130" numCol="1" anchor="ctr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809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1445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b="1">
                <a:solidFill>
                  <a:schemeClr val="bg1"/>
                </a:solidFill>
                <a:latin typeface="+mn-lt"/>
              </a:rPr>
              <a:t>Industry segment poised for </a:t>
            </a:r>
            <a:r>
              <a:rPr lang="en-GB" sz="2400" b="1" spc="300">
                <a:solidFill>
                  <a:schemeClr val="bg1"/>
                </a:solidFill>
                <a:latin typeface="+mn-lt"/>
              </a:rPr>
              <a:t>future growth </a:t>
            </a:r>
            <a:r>
              <a:rPr lang="en-GB" sz="2400" b="1">
                <a:solidFill>
                  <a:schemeClr val="bg1"/>
                </a:solidFill>
                <a:latin typeface="+mn-lt"/>
              </a:rPr>
              <a:t>and undergoing a transition to </a:t>
            </a:r>
            <a:r>
              <a:rPr lang="en-GB" sz="2400" b="1" spc="300">
                <a:solidFill>
                  <a:schemeClr val="bg1"/>
                </a:solidFill>
                <a:latin typeface="+mn-lt"/>
              </a:rPr>
              <a:t>new technology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069A33-9D9E-8905-AA61-D553C126F18C}"/>
              </a:ext>
            </a:extLst>
          </p:cNvPr>
          <p:cNvSpPr txBox="1"/>
          <p:nvPr>
            <p:custDataLst>
              <p:tags r:id="rId30"/>
            </p:custDataLst>
          </p:nvPr>
        </p:nvSpPr>
        <p:spPr bwMode="gray">
          <a:xfrm>
            <a:off x="5067300" y="2066764"/>
            <a:ext cx="64643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>
                <a:solidFill>
                  <a:schemeClr val="bg1"/>
                </a:solidFill>
                <a:latin typeface="+mn-lt"/>
              </a:rPr>
              <a:t>Join two leading brands, with an opportunity to </a:t>
            </a:r>
            <a:r>
              <a:rPr lang="en-GB" sz="2400" b="1" spc="300">
                <a:solidFill>
                  <a:schemeClr val="bg1"/>
                </a:solidFill>
                <a:latin typeface="+mn-lt"/>
              </a:rPr>
              <a:t>gain share</a:t>
            </a:r>
            <a:r>
              <a:rPr lang="en-GB" sz="2400" b="1">
                <a:solidFill>
                  <a:schemeClr val="bg1"/>
                </a:solidFill>
                <a:latin typeface="+mn-lt"/>
              </a:rPr>
              <a:t> while realizing clear </a:t>
            </a:r>
            <a:r>
              <a:rPr lang="en-GB" sz="2400" b="1" spc="300">
                <a:solidFill>
                  <a:schemeClr val="bg1"/>
                </a:solidFill>
                <a:latin typeface="+mn-lt"/>
              </a:rPr>
              <a:t>cost</a:t>
            </a:r>
            <a:r>
              <a:rPr lang="en-GB" sz="2400" b="1">
                <a:solidFill>
                  <a:schemeClr val="bg1"/>
                </a:solidFill>
                <a:latin typeface="+mn-lt"/>
              </a:rPr>
              <a:t> and </a:t>
            </a:r>
            <a:r>
              <a:rPr lang="en-GB" sz="2400" b="1" spc="300">
                <a:solidFill>
                  <a:schemeClr val="bg1"/>
                </a:solidFill>
                <a:latin typeface="+mn-lt"/>
              </a:rPr>
              <a:t>revenue synergies </a:t>
            </a:r>
            <a:r>
              <a:rPr lang="en-GB" sz="2400" b="1">
                <a:solidFill>
                  <a:schemeClr val="bg1"/>
                </a:solidFill>
                <a:latin typeface="+mn-lt"/>
              </a:rPr>
              <a:t>through consolidation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6B0E06-7247-31DF-D890-DEF7A0161F46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341164" y="4181149"/>
            <a:ext cx="2201575" cy="72000"/>
          </a:xfrm>
          <a:prstGeom prst="rect">
            <a:avLst/>
          </a:prstGeom>
          <a:solidFill>
            <a:srgbClr val="640A4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554B40-2A69-7867-CB4B-925174CF8A12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2669739" y="4181149"/>
            <a:ext cx="2201575" cy="72000"/>
          </a:xfrm>
          <a:prstGeom prst="rect">
            <a:avLst/>
          </a:prstGeom>
          <a:solidFill>
            <a:srgbClr val="973B7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665903-6001-188D-7EE7-2AB0EA03C86C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4998314" y="4181149"/>
            <a:ext cx="2201575" cy="72000"/>
          </a:xfrm>
          <a:prstGeom prst="rect">
            <a:avLst/>
          </a:prstGeom>
          <a:solidFill>
            <a:srgbClr val="BA749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66AC67-B90D-050F-0BEA-FB9C3FD62EDE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7326889" y="4181149"/>
            <a:ext cx="2201575" cy="72000"/>
          </a:xfrm>
          <a:prstGeom prst="rect">
            <a:avLst/>
          </a:prstGeom>
          <a:solidFill>
            <a:srgbClr val="2D475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CB1BB6-8675-84DF-B4C0-B50DC3EC0073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9655463" y="4181149"/>
            <a:ext cx="2201575" cy="72000"/>
          </a:xfrm>
          <a:prstGeom prst="rect">
            <a:avLst/>
          </a:prstGeom>
          <a:solidFill>
            <a:srgbClr val="46647B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rgbClr val="FFFFFF"/>
              </a:solidFill>
            </a:endParaRP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150700185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40" grpId="0"/>
      <p:bldP spid="42" grpId="0"/>
      <p:bldP spid="44" grpId="0"/>
      <p:bldP spid="46" grpId="0"/>
      <p:bldP spid="48" grpId="0"/>
      <p:bldP spid="15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653ED663-2BC4-E670-F2E6-B156682DD9C4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77713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341165" y="719931"/>
            <a:ext cx="2592536" cy="1096963"/>
          </a:xfrm>
        </p:spPr>
        <p:txBody>
          <a:bodyPr vert="horz" lIns="36000" tIns="36000" rIns="36000" bIns="36000" anchor="t">
            <a:noAutofit/>
          </a:bodyPr>
          <a:lstStyle/>
          <a:p>
            <a:pPr marL="0" indent="0"/>
            <a:r>
              <a:rPr lang="en-GB"/>
              <a:t>Each investment thesis is clearly bespoke – </a:t>
            </a:r>
            <a:br>
              <a:rPr lang="en-GB"/>
            </a:br>
            <a:r>
              <a:rPr lang="en-GB"/>
              <a:t>but there are some </a:t>
            </a:r>
            <a:r>
              <a:rPr lang="en-GB" b="1"/>
              <a:t>common archetypes</a:t>
            </a:r>
            <a:endParaRPr lang="en-GB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7710F9-2881-5A29-AF74-A9A5F5FD167F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3220133" y="334652"/>
            <a:ext cx="2746714" cy="300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2F231C-CB25-FA1F-7B78-09D0115405FA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6099101" y="334652"/>
            <a:ext cx="2746714" cy="300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D8E1B1-830F-3AA6-CC54-95DD00FCF850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8978069" y="334652"/>
            <a:ext cx="2746714" cy="300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F8FA97-26B8-8DFA-E46A-343D278DD371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341164" y="3488587"/>
            <a:ext cx="2746714" cy="300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AEADC5-C594-B3D5-2580-E50E14E7EB04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3220133" y="3488587"/>
            <a:ext cx="2746714" cy="300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7D9480-C07B-6CA3-2642-0387D43B2BD9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6099101" y="3488587"/>
            <a:ext cx="2746714" cy="300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938557-5173-209D-C922-A7C4E5481630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8978069" y="3488587"/>
            <a:ext cx="2746714" cy="300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  <p:grpSp>
        <p:nvGrpSpPr>
          <p:cNvPr id="14" name="btfpColumnIndicatorGroup2">
            <a:extLst>
              <a:ext uri="{FF2B5EF4-FFF2-40B4-BE49-F238E27FC236}">
                <a16:creationId xmlns:a16="http://schemas.microsoft.com/office/drawing/2014/main" id="{13421CBF-859D-4D97-A84B-25185AE792C0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2" name="btfpColumnGapBlocker519289">
              <a:extLst>
                <a:ext uri="{FF2B5EF4-FFF2-40B4-BE49-F238E27FC236}">
                  <a16:creationId xmlns:a16="http://schemas.microsoft.com/office/drawing/2014/main" id="{4AEADE1C-5B00-4CEB-B245-EDC567033CD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10" name="btfpColumnGapBlocker806636">
              <a:extLst>
                <a:ext uri="{FF2B5EF4-FFF2-40B4-BE49-F238E27FC236}">
                  <a16:creationId xmlns:a16="http://schemas.microsoft.com/office/drawing/2014/main" id="{7FE8A488-AA52-41E7-9EAD-7DC0388AE87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8" name="btfpColumnIndicator367605">
              <a:extLst>
                <a:ext uri="{FF2B5EF4-FFF2-40B4-BE49-F238E27FC236}">
                  <a16:creationId xmlns:a16="http://schemas.microsoft.com/office/drawing/2014/main" id="{3173F951-9CFE-474D-9395-D00E29FE9612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292906">
              <a:extLst>
                <a:ext uri="{FF2B5EF4-FFF2-40B4-BE49-F238E27FC236}">
                  <a16:creationId xmlns:a16="http://schemas.microsoft.com/office/drawing/2014/main" id="{503B340A-210C-47F1-ABA5-5130B8A0B5CB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btfpColumnIndicatorGroup1">
            <a:extLst>
              <a:ext uri="{FF2B5EF4-FFF2-40B4-BE49-F238E27FC236}">
                <a16:creationId xmlns:a16="http://schemas.microsoft.com/office/drawing/2014/main" id="{57E92078-6613-42E5-B62B-CB0D7F09736F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1" name="btfpColumnGapBlocker941737">
              <a:extLst>
                <a:ext uri="{FF2B5EF4-FFF2-40B4-BE49-F238E27FC236}">
                  <a16:creationId xmlns:a16="http://schemas.microsoft.com/office/drawing/2014/main" id="{BF28EE38-815F-42E9-BB64-AC00668599E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sp>
          <p:nvSpPr>
            <p:cNvPr id="9" name="btfpColumnGapBlocker178980">
              <a:extLst>
                <a:ext uri="{FF2B5EF4-FFF2-40B4-BE49-F238E27FC236}">
                  <a16:creationId xmlns:a16="http://schemas.microsoft.com/office/drawing/2014/main" id="{43A0B5FA-7E12-4237-804B-BDF1D900364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cxnSp>
          <p:nvCxnSpPr>
            <p:cNvPr id="7" name="btfpColumnIndicator726560">
              <a:extLst>
                <a:ext uri="{FF2B5EF4-FFF2-40B4-BE49-F238E27FC236}">
                  <a16:creationId xmlns:a16="http://schemas.microsoft.com/office/drawing/2014/main" id="{FC14BBAA-D041-439D-9E60-7018A9F5E8F5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260600">
              <a:extLst>
                <a:ext uri="{FF2B5EF4-FFF2-40B4-BE49-F238E27FC236}">
                  <a16:creationId xmlns:a16="http://schemas.microsoft.com/office/drawing/2014/main" id="{9996F641-7D18-4035-91A1-418E05450586}"/>
                </a:ext>
              </a:extLst>
            </p:cNvPr>
            <p:cNvCxnSpPr/>
            <p:nvPr>
              <p:custDataLst>
                <p:tags r:id="rId24"/>
              </p:custDataLst>
            </p:nvPr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BainBulletsConfiguration" hidden="1"/>
          <p:cNvSpPr txBox="1"/>
          <p:nvPr>
            <p:custDataLst>
              <p:tags r:id="rId25"/>
            </p:custDataLst>
          </p:nvPr>
        </p:nvSpPr>
        <p:spPr>
          <a:xfrm>
            <a:off x="1940295" y="252228"/>
            <a:ext cx="7613920" cy="107722"/>
          </a:xfrm>
          <a:prstGeom prst="rect">
            <a:avLst/>
          </a:prstGeom>
          <a:noFill/>
        </p:spPr>
        <p:txBody>
          <a:bodyPr vert="horz" wrap="square" lIns="39158" rIns="39158" rtlCol="0">
            <a:spAutoFit/>
          </a:bodyPr>
          <a:lstStyle/>
          <a:p>
            <a:endParaRPr lang="en-GB" sz="100">
              <a:solidFill>
                <a:srgbClr val="FFFFFF"/>
              </a:solidFill>
            </a:endParaRPr>
          </a:p>
        </p:txBody>
      </p:sp>
      <p:sp>
        <p:nvSpPr>
          <p:cNvPr id="34" name="btfpBulletedList616651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220133" y="1270000"/>
            <a:ext cx="2746714" cy="126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4000" tIns="36000" rIns="39583" bIns="360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9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GB">
                <a:solidFill>
                  <a:prstClr val="black"/>
                </a:solidFill>
                <a:latin typeface="+mn-lt"/>
              </a:rPr>
              <a:t>Early adopters have demonstrated feasibility of strategy</a:t>
            </a:r>
          </a:p>
          <a:p>
            <a:pPr marL="0" indent="0">
              <a:spcBef>
                <a:spcPts val="9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GB" b="1">
                <a:solidFill>
                  <a:prstClr val="black"/>
                </a:solidFill>
                <a:latin typeface="+mn-lt"/>
              </a:rPr>
              <a:t>Market in/about to enter high growth phase</a:t>
            </a:r>
            <a:endParaRPr lang="en-GB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35" name="btfpBulletedList46939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099101" y="1270000"/>
            <a:ext cx="2746714" cy="11499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4000" tIns="36000" rIns="39583" bIns="360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9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GB" b="1">
                <a:solidFill>
                  <a:prstClr val="black"/>
                </a:solidFill>
                <a:latin typeface="+mn-lt"/>
              </a:rPr>
              <a:t>Well-positioned business able to rapidly capture market share </a:t>
            </a:r>
            <a:r>
              <a:rPr lang="en-GB">
                <a:solidFill>
                  <a:prstClr val="black"/>
                </a:solidFill>
                <a:latin typeface="+mn-lt"/>
              </a:rPr>
              <a:t>based on clear, sustainable competitive differentiation</a:t>
            </a:r>
            <a:endParaRPr lang="en-GB">
              <a:solidFill>
                <a:prstClr val="black"/>
              </a:solidFill>
              <a:latin typeface="+mn-lt"/>
            </a:endParaRPr>
          </a:p>
        </p:txBody>
      </p:sp>
      <p:sp>
        <p:nvSpPr>
          <p:cNvPr id="36" name="btfpBulletedList469393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099101" y="4395284"/>
            <a:ext cx="2746714" cy="1365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4000" tIns="36000" rIns="39583" bIns="360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9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GB" b="1">
                <a:solidFill>
                  <a:prstClr val="black"/>
                </a:solidFill>
                <a:latin typeface="+mn-lt"/>
              </a:rPr>
              <a:t>Invest in a business that is under pressure at/near bottom of (macro-economic/valuation/technology/product) cycle </a:t>
            </a:r>
            <a:r>
              <a:rPr lang="en-GB">
                <a:solidFill>
                  <a:prstClr val="black"/>
                </a:solidFill>
                <a:latin typeface="+mn-lt"/>
              </a:rPr>
              <a:t>and that will recover/benefit from cycle turn</a:t>
            </a:r>
            <a:endParaRPr lang="en-GB">
              <a:solidFill>
                <a:prstClr val="black"/>
              </a:solidFill>
              <a:latin typeface="+mn-lt"/>
            </a:endParaRPr>
          </a:p>
        </p:txBody>
      </p:sp>
      <p:sp>
        <p:nvSpPr>
          <p:cNvPr id="37" name="btfpBulletedList792317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220133" y="4395284"/>
            <a:ext cx="2746714" cy="934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4000" tIns="36000" rIns="39583" bIns="360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9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GB" b="1">
                <a:solidFill>
                  <a:prstClr val="black"/>
                </a:solidFill>
                <a:latin typeface="+mn-lt"/>
              </a:rPr>
              <a:t>Consolidate</a:t>
            </a:r>
            <a:r>
              <a:rPr lang="en-GB">
                <a:solidFill>
                  <a:prstClr val="black"/>
                </a:solidFill>
                <a:latin typeface="+mn-lt"/>
              </a:rPr>
              <a:t> series of smaller players </a:t>
            </a:r>
            <a:r>
              <a:rPr lang="en-GB" b="1">
                <a:solidFill>
                  <a:prstClr val="black"/>
                </a:solidFill>
                <a:latin typeface="+mn-lt"/>
              </a:rPr>
              <a:t>to create a significant player </a:t>
            </a:r>
            <a:r>
              <a:rPr lang="en-GB">
                <a:solidFill>
                  <a:prstClr val="black"/>
                </a:solidFill>
                <a:latin typeface="+mn-lt"/>
              </a:rPr>
              <a:t>in market and </a:t>
            </a:r>
            <a:r>
              <a:rPr lang="en-GB" b="1">
                <a:solidFill>
                  <a:prstClr val="black"/>
                </a:solidFill>
                <a:latin typeface="+mn-lt"/>
              </a:rPr>
              <a:t>increase multiple</a:t>
            </a:r>
            <a:endParaRPr lang="en-GB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38" name="btfpBulletedList21524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978069" y="1270000"/>
            <a:ext cx="2746714" cy="7190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4000" tIns="36000" rIns="39583" bIns="360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9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GB" b="1">
                <a:solidFill>
                  <a:prstClr val="black"/>
                </a:solidFill>
                <a:latin typeface="+mn-lt"/>
              </a:rPr>
              <a:t>Expand successful company from home market </a:t>
            </a:r>
            <a:r>
              <a:rPr lang="en-GB">
                <a:solidFill>
                  <a:prstClr val="black"/>
                </a:solidFill>
                <a:latin typeface="+mn-lt"/>
              </a:rPr>
              <a:t>into adjacent foreign markets</a:t>
            </a:r>
            <a:endParaRPr lang="en-GB">
              <a:solidFill>
                <a:prstClr val="black"/>
              </a:solidFill>
              <a:latin typeface="+mn-lt"/>
            </a:endParaRPr>
          </a:p>
        </p:txBody>
      </p:sp>
      <p:sp>
        <p:nvSpPr>
          <p:cNvPr id="39" name="btfpBulletedList967983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978069" y="4395284"/>
            <a:ext cx="2746714" cy="126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4000" tIns="36000" rIns="39583" bIns="360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9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GB">
                <a:solidFill>
                  <a:prstClr val="black"/>
                </a:solidFill>
                <a:latin typeface="+mn-lt"/>
              </a:rPr>
              <a:t>Poorly managed, underperforming business</a:t>
            </a:r>
          </a:p>
          <a:p>
            <a:pPr marL="0" indent="0">
              <a:spcBef>
                <a:spcPts val="9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GB" b="1">
                <a:solidFill>
                  <a:prstClr val="black"/>
                </a:solidFill>
                <a:latin typeface="+mn-lt"/>
              </a:rPr>
              <a:t>Drive significant operational improvement (‘transformation’)</a:t>
            </a:r>
            <a:endParaRPr lang="en-GB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49" name="btfpBulletedList390908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41164" y="4395284"/>
            <a:ext cx="2746714" cy="1365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4000" tIns="36000" rIns="39583" bIns="360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9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GB" b="1">
                <a:solidFill>
                  <a:prstClr val="black"/>
                </a:solidFill>
                <a:latin typeface="+mn-lt"/>
              </a:rPr>
              <a:t>Recognize hidden/underappreciated value within underutilized assets, </a:t>
            </a:r>
            <a:r>
              <a:rPr lang="en-GB">
                <a:solidFill>
                  <a:prstClr val="black"/>
                </a:solidFill>
                <a:latin typeface="+mn-lt"/>
              </a:rPr>
              <a:t>e.g. brands and successfully capitalize on this hidden value</a:t>
            </a:r>
            <a:endParaRPr lang="en-GB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btfpLayoutConfig" hidden="1"/>
          <p:cNvSpPr txBox="1"/>
          <p:nvPr>
            <p:custDataLst>
              <p:tags r:id="rId33"/>
            </p:custDataLst>
          </p:nvPr>
        </p:nvSpPr>
        <p:spPr>
          <a:xfrm>
            <a:off x="1536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GB" sz="100">
                <a:solidFill>
                  <a:srgbClr val="FFFFFF">
                    <a:alpha val="0"/>
                  </a:srgbClr>
                </a:solidFill>
              </a:rPr>
              <a:t>overall_0_131854674660917979 columns_1_131878881495515453 </a:t>
            </a:r>
            <a:endParaRPr lang="en-GB" sz="10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6" name="btfpRowHeaderBoxText890553"/>
          <p:cNvSpPr txBox="1"/>
          <p:nvPr>
            <p:custDataLst>
              <p:tags r:id="rId34"/>
            </p:custDataLst>
          </p:nvPr>
        </p:nvSpPr>
        <p:spPr bwMode="gray">
          <a:xfrm>
            <a:off x="6099100" y="557786"/>
            <a:ext cx="2746714" cy="632550"/>
          </a:xfrm>
          <a:prstGeom prst="rect">
            <a:avLst/>
          </a:prstGeom>
          <a:noFill/>
        </p:spPr>
        <p:txBody>
          <a:bodyPr vert="horz" wrap="square" lIns="144000" tIns="36036" rIns="180181" bIns="36036" rtlCol="0"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1800" b="1"/>
              <a:t>Strong market share</a:t>
            </a:r>
            <a:br>
              <a:rPr lang="en-GB" sz="1800" b="1"/>
            </a:br>
            <a:r>
              <a:rPr lang="en-GB" sz="1800" b="1"/>
              <a:t>gain potential</a:t>
            </a:r>
            <a:endParaRPr lang="en-GB" sz="1800" b="1"/>
          </a:p>
        </p:txBody>
      </p:sp>
      <p:sp>
        <p:nvSpPr>
          <p:cNvPr id="53" name="btfpRowHeaderBoxText890553"/>
          <p:cNvSpPr txBox="1"/>
          <p:nvPr>
            <p:custDataLst>
              <p:tags r:id="rId35"/>
            </p:custDataLst>
          </p:nvPr>
        </p:nvSpPr>
        <p:spPr bwMode="gray">
          <a:xfrm>
            <a:off x="3220132" y="558849"/>
            <a:ext cx="2746714" cy="632550"/>
          </a:xfrm>
          <a:prstGeom prst="rect">
            <a:avLst/>
          </a:prstGeom>
          <a:noFill/>
        </p:spPr>
        <p:txBody>
          <a:bodyPr vert="horz" wrap="square" lIns="144000" tIns="36036" rIns="180181" bIns="36036" rtlCol="0"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1800" b="1"/>
              <a:t>Strong/accelerating market growth</a:t>
            </a:r>
          </a:p>
        </p:txBody>
      </p:sp>
      <p:sp>
        <p:nvSpPr>
          <p:cNvPr id="59" name="btfpRowHeaderBoxText890553"/>
          <p:cNvSpPr txBox="1"/>
          <p:nvPr>
            <p:custDataLst>
              <p:tags r:id="rId36"/>
            </p:custDataLst>
          </p:nvPr>
        </p:nvSpPr>
        <p:spPr bwMode="gray">
          <a:xfrm>
            <a:off x="8978068" y="3722820"/>
            <a:ext cx="2746714" cy="632550"/>
          </a:xfrm>
          <a:prstGeom prst="rect">
            <a:avLst/>
          </a:prstGeom>
          <a:noFill/>
        </p:spPr>
        <p:txBody>
          <a:bodyPr vert="horz" wrap="square" lIns="144000" tIns="36036" rIns="180181" bIns="36036" rtlCol="0"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1800" b="1"/>
              <a:t>Operational</a:t>
            </a:r>
            <a:br>
              <a:rPr lang="en-GB" sz="1800" b="1"/>
            </a:br>
            <a:r>
              <a:rPr lang="en-GB" sz="1800" b="1"/>
              <a:t>turnaround</a:t>
            </a:r>
            <a:endParaRPr lang="en-GB" sz="1800" b="1"/>
          </a:p>
        </p:txBody>
      </p:sp>
      <p:sp>
        <p:nvSpPr>
          <p:cNvPr id="62" name="btfpRowHeaderBoxText890553"/>
          <p:cNvSpPr txBox="1"/>
          <p:nvPr>
            <p:custDataLst>
              <p:tags r:id="rId37"/>
            </p:custDataLst>
          </p:nvPr>
        </p:nvSpPr>
        <p:spPr bwMode="gray">
          <a:xfrm>
            <a:off x="8978068" y="557786"/>
            <a:ext cx="2746714" cy="632550"/>
          </a:xfrm>
          <a:prstGeom prst="rect">
            <a:avLst/>
          </a:prstGeom>
          <a:noFill/>
        </p:spPr>
        <p:txBody>
          <a:bodyPr vert="horz" wrap="square" lIns="144000" tIns="36036" rIns="180181" bIns="36036" rtlCol="0"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1800" b="1"/>
              <a:t>Internationalize</a:t>
            </a:r>
            <a:endParaRPr lang="en-GB" sz="1800" b="1"/>
          </a:p>
        </p:txBody>
      </p:sp>
      <p:sp>
        <p:nvSpPr>
          <p:cNvPr id="65" name="btfpRowHeaderBoxText890553"/>
          <p:cNvSpPr txBox="1"/>
          <p:nvPr>
            <p:custDataLst>
              <p:tags r:id="rId38"/>
            </p:custDataLst>
          </p:nvPr>
        </p:nvSpPr>
        <p:spPr bwMode="gray">
          <a:xfrm>
            <a:off x="3220132" y="3722820"/>
            <a:ext cx="2746714" cy="632550"/>
          </a:xfrm>
          <a:prstGeom prst="rect">
            <a:avLst/>
          </a:prstGeom>
          <a:noFill/>
        </p:spPr>
        <p:txBody>
          <a:bodyPr vert="horz" wrap="square" lIns="144000" tIns="36036" rIns="180181" bIns="36036" rtlCol="0"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1800" b="1"/>
              <a:t>Buy-and-build</a:t>
            </a:r>
          </a:p>
        </p:txBody>
      </p:sp>
      <p:sp>
        <p:nvSpPr>
          <p:cNvPr id="68" name="btfpRowHeaderBoxText890553"/>
          <p:cNvSpPr txBox="1"/>
          <p:nvPr>
            <p:custDataLst>
              <p:tags r:id="rId39"/>
            </p:custDataLst>
          </p:nvPr>
        </p:nvSpPr>
        <p:spPr bwMode="gray">
          <a:xfrm>
            <a:off x="330200" y="3722820"/>
            <a:ext cx="2137229" cy="632550"/>
          </a:xfrm>
          <a:prstGeom prst="rect">
            <a:avLst/>
          </a:prstGeom>
          <a:noFill/>
        </p:spPr>
        <p:txBody>
          <a:bodyPr vert="horz" wrap="square" lIns="144000" tIns="36036" rIns="180181" bIns="36036" rtlCol="0"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1800" b="1"/>
              <a:t>Exploit</a:t>
            </a:r>
            <a:br>
              <a:rPr lang="en-GB" sz="1800" b="1"/>
            </a:br>
            <a:r>
              <a:rPr lang="en-GB" sz="1800" b="1"/>
              <a:t>hidden assets</a:t>
            </a:r>
          </a:p>
        </p:txBody>
      </p:sp>
      <p:sp>
        <p:nvSpPr>
          <p:cNvPr id="71" name="btfpRowHeaderBoxText890553"/>
          <p:cNvSpPr txBox="1"/>
          <p:nvPr>
            <p:custDataLst>
              <p:tags r:id="rId40"/>
            </p:custDataLst>
          </p:nvPr>
        </p:nvSpPr>
        <p:spPr bwMode="gray">
          <a:xfrm>
            <a:off x="6099100" y="3722820"/>
            <a:ext cx="2746714" cy="632550"/>
          </a:xfrm>
          <a:prstGeom prst="rect">
            <a:avLst/>
          </a:prstGeom>
          <a:noFill/>
        </p:spPr>
        <p:txBody>
          <a:bodyPr vert="horz" wrap="square" lIns="144000" tIns="36036" rIns="180181" bIns="36036" rtlCol="0"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1800" b="1"/>
              <a:t>Cycle/timing</a:t>
            </a:r>
          </a:p>
        </p:txBody>
      </p:sp>
      <p:grpSp>
        <p:nvGrpSpPr>
          <p:cNvPr id="70" name="btfpIcon712177">
            <a:extLst>
              <a:ext uri="{FF2B5EF4-FFF2-40B4-BE49-F238E27FC236}">
                <a16:creationId xmlns:a16="http://schemas.microsoft.com/office/drawing/2014/main" id="{0C4E013D-FE51-E550-24E1-2914307E14D0}"/>
              </a:ext>
            </a:extLst>
          </p:cNvPr>
          <p:cNvGrpSpPr>
            <a:grpSpLocks noChangeAspect="1"/>
          </p:cNvGrpSpPr>
          <p:nvPr>
            <p:custDataLst>
              <p:tags r:id="rId41"/>
            </p:custDataLst>
          </p:nvPr>
        </p:nvGrpSpPr>
        <p:grpSpPr>
          <a:xfrm>
            <a:off x="5224121" y="2591367"/>
            <a:ext cx="694042" cy="694042"/>
            <a:chOff x="330200" y="1270000"/>
            <a:chExt cx="1081088" cy="1081088"/>
          </a:xfrm>
        </p:grpSpPr>
        <p:sp>
          <p:nvSpPr>
            <p:cNvPr id="69" name="btfpIconCircle712177">
              <a:extLst>
                <a:ext uri="{FF2B5EF4-FFF2-40B4-BE49-F238E27FC236}">
                  <a16:creationId xmlns:a16="http://schemas.microsoft.com/office/drawing/2014/main" id="{6BEF07DF-6528-FA46-F107-5706ABE42AA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gray">
            <a:xfrm>
              <a:off x="330200" y="1270000"/>
              <a:ext cx="1081088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67" name="btfpIconLines712177">
              <a:extLst>
                <a:ext uri="{FF2B5EF4-FFF2-40B4-BE49-F238E27FC236}">
                  <a16:creationId xmlns:a16="http://schemas.microsoft.com/office/drawing/2014/main" id="{3B036724-48F5-5D53-61E1-00A80810F1AD}"/>
                </a:ext>
              </a:extLst>
            </p:cNvPr>
            <p:cNvPicPr/>
            <p:nvPr>
              <p:custDataLst>
                <p:tags r:id="rId44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1270000"/>
              <a:ext cx="1081088" cy="1081088"/>
            </a:xfrm>
            <a:prstGeom prst="rect">
              <a:avLst/>
            </a:prstGeom>
          </p:spPr>
        </p:pic>
      </p:grpSp>
      <p:grpSp>
        <p:nvGrpSpPr>
          <p:cNvPr id="76" name="btfpIcon633693">
            <a:extLst>
              <a:ext uri="{FF2B5EF4-FFF2-40B4-BE49-F238E27FC236}">
                <a16:creationId xmlns:a16="http://schemas.microsoft.com/office/drawing/2014/main" id="{1E9310A7-E94D-9997-450B-BF02AF6A87ED}"/>
              </a:ext>
            </a:extLst>
          </p:cNvPr>
          <p:cNvGrpSpPr>
            <a:grpSpLocks noChangeAspect="1"/>
          </p:cNvGrpSpPr>
          <p:nvPr>
            <p:custDataLst>
              <p:tags r:id="rId45"/>
            </p:custDataLst>
          </p:nvPr>
        </p:nvGrpSpPr>
        <p:grpSpPr>
          <a:xfrm>
            <a:off x="8083436" y="2661227"/>
            <a:ext cx="694042" cy="694042"/>
            <a:chOff x="330200" y="1270000"/>
            <a:chExt cx="1081088" cy="1081088"/>
          </a:xfrm>
        </p:grpSpPr>
        <p:sp>
          <p:nvSpPr>
            <p:cNvPr id="75" name="btfpIconCircle633693">
              <a:extLst>
                <a:ext uri="{FF2B5EF4-FFF2-40B4-BE49-F238E27FC236}">
                  <a16:creationId xmlns:a16="http://schemas.microsoft.com/office/drawing/2014/main" id="{B3760B87-5DA5-D058-DDD8-26F3527300D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 bwMode="gray">
            <a:xfrm>
              <a:off x="330200" y="1270000"/>
              <a:ext cx="1081088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74" name="btfpIconLines633693">
              <a:extLst>
                <a:ext uri="{FF2B5EF4-FFF2-40B4-BE49-F238E27FC236}">
                  <a16:creationId xmlns:a16="http://schemas.microsoft.com/office/drawing/2014/main" id="{05ED37BC-1F74-49CC-9936-A6ABC8A8EADC}"/>
                </a:ext>
              </a:extLst>
            </p:cNvPr>
            <p:cNvPicPr/>
            <p:nvPr>
              <p:custDataLst>
                <p:tags r:id="rId48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1270000"/>
              <a:ext cx="1081088" cy="1081088"/>
            </a:xfrm>
            <a:prstGeom prst="rect">
              <a:avLst/>
            </a:prstGeom>
          </p:spPr>
        </p:pic>
      </p:grpSp>
      <p:grpSp>
        <p:nvGrpSpPr>
          <p:cNvPr id="81" name="btfpIcon985025">
            <a:extLst>
              <a:ext uri="{FF2B5EF4-FFF2-40B4-BE49-F238E27FC236}">
                <a16:creationId xmlns:a16="http://schemas.microsoft.com/office/drawing/2014/main" id="{389CB834-C4DE-0D24-2BAE-2E6658F6F1CE}"/>
              </a:ext>
            </a:extLst>
          </p:cNvPr>
          <p:cNvGrpSpPr>
            <a:grpSpLocks noChangeAspect="1"/>
          </p:cNvGrpSpPr>
          <p:nvPr>
            <p:custDataLst>
              <p:tags r:id="rId49"/>
            </p:custDataLst>
          </p:nvPr>
        </p:nvGrpSpPr>
        <p:grpSpPr>
          <a:xfrm>
            <a:off x="10899208" y="2648529"/>
            <a:ext cx="694042" cy="694042"/>
            <a:chOff x="330200" y="1270000"/>
            <a:chExt cx="1081088" cy="1081088"/>
          </a:xfrm>
        </p:grpSpPr>
        <p:sp>
          <p:nvSpPr>
            <p:cNvPr id="80" name="btfpIconCircle985025">
              <a:extLst>
                <a:ext uri="{FF2B5EF4-FFF2-40B4-BE49-F238E27FC236}">
                  <a16:creationId xmlns:a16="http://schemas.microsoft.com/office/drawing/2014/main" id="{05A2CC6D-5706-1734-8FF4-B9C7CA04664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 bwMode="gray">
            <a:xfrm>
              <a:off x="330200" y="1270000"/>
              <a:ext cx="1081088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79" name="btfpIconLines985025">
              <a:extLst>
                <a:ext uri="{FF2B5EF4-FFF2-40B4-BE49-F238E27FC236}">
                  <a16:creationId xmlns:a16="http://schemas.microsoft.com/office/drawing/2014/main" id="{D88C2F96-E4A0-A883-FA75-4A378F893AC1}"/>
                </a:ext>
              </a:extLst>
            </p:cNvPr>
            <p:cNvPicPr/>
            <p:nvPr>
              <p:custDataLst>
                <p:tags r:id="rId52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1270000"/>
              <a:ext cx="1081088" cy="1081088"/>
            </a:xfrm>
            <a:prstGeom prst="rect">
              <a:avLst/>
            </a:prstGeom>
          </p:spPr>
        </p:pic>
      </p:grpSp>
      <p:grpSp>
        <p:nvGrpSpPr>
          <p:cNvPr id="86" name="btfpIcon906540">
            <a:extLst>
              <a:ext uri="{FF2B5EF4-FFF2-40B4-BE49-F238E27FC236}">
                <a16:creationId xmlns:a16="http://schemas.microsoft.com/office/drawing/2014/main" id="{BFBD704C-E3D3-DE05-C0CA-557EF179B5CF}"/>
              </a:ext>
            </a:extLst>
          </p:cNvPr>
          <p:cNvGrpSpPr>
            <a:grpSpLocks noChangeAspect="1"/>
          </p:cNvGrpSpPr>
          <p:nvPr>
            <p:custDataLst>
              <p:tags r:id="rId53"/>
            </p:custDataLst>
          </p:nvPr>
        </p:nvGrpSpPr>
        <p:grpSpPr>
          <a:xfrm>
            <a:off x="2366623" y="5782122"/>
            <a:ext cx="694042" cy="694042"/>
            <a:chOff x="330200" y="1270000"/>
            <a:chExt cx="1081088" cy="1081088"/>
          </a:xfrm>
        </p:grpSpPr>
        <p:sp>
          <p:nvSpPr>
            <p:cNvPr id="85" name="btfpIconCircle906540">
              <a:extLst>
                <a:ext uri="{FF2B5EF4-FFF2-40B4-BE49-F238E27FC236}">
                  <a16:creationId xmlns:a16="http://schemas.microsoft.com/office/drawing/2014/main" id="{D108B324-8C52-7451-944F-4A5B38A5F3D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 bwMode="gray">
            <a:xfrm>
              <a:off x="330200" y="1270000"/>
              <a:ext cx="1081088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84" name="btfpIconLines906540">
              <a:extLst>
                <a:ext uri="{FF2B5EF4-FFF2-40B4-BE49-F238E27FC236}">
                  <a16:creationId xmlns:a16="http://schemas.microsoft.com/office/drawing/2014/main" id="{F77E9C87-62AF-E03E-DD79-61022F66025A}"/>
                </a:ext>
              </a:extLst>
            </p:cNvPr>
            <p:cNvPicPr/>
            <p:nvPr>
              <p:custDataLst>
                <p:tags r:id="rId56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1270000"/>
              <a:ext cx="1081088" cy="1081088"/>
            </a:xfrm>
            <a:prstGeom prst="rect">
              <a:avLst/>
            </a:prstGeom>
          </p:spPr>
        </p:pic>
      </p:grpSp>
      <p:grpSp>
        <p:nvGrpSpPr>
          <p:cNvPr id="91" name="btfpIcon357874">
            <a:extLst>
              <a:ext uri="{FF2B5EF4-FFF2-40B4-BE49-F238E27FC236}">
                <a16:creationId xmlns:a16="http://schemas.microsoft.com/office/drawing/2014/main" id="{EAEE10AF-53D6-E42F-7531-410EC9A93463}"/>
              </a:ext>
            </a:extLst>
          </p:cNvPr>
          <p:cNvGrpSpPr>
            <a:grpSpLocks noChangeAspect="1"/>
          </p:cNvGrpSpPr>
          <p:nvPr>
            <p:custDataLst>
              <p:tags r:id="rId57"/>
            </p:custDataLst>
          </p:nvPr>
        </p:nvGrpSpPr>
        <p:grpSpPr>
          <a:xfrm>
            <a:off x="5224121" y="5724809"/>
            <a:ext cx="694042" cy="694042"/>
            <a:chOff x="330200" y="1270000"/>
            <a:chExt cx="1081088" cy="1081088"/>
          </a:xfrm>
        </p:grpSpPr>
        <p:sp>
          <p:nvSpPr>
            <p:cNvPr id="90" name="btfpIconCircle357874">
              <a:extLst>
                <a:ext uri="{FF2B5EF4-FFF2-40B4-BE49-F238E27FC236}">
                  <a16:creationId xmlns:a16="http://schemas.microsoft.com/office/drawing/2014/main" id="{44526CC9-3681-ABF3-BE8F-1D2CA915014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 bwMode="gray">
            <a:xfrm>
              <a:off x="330200" y="1270000"/>
              <a:ext cx="1081088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89" name="btfpIconLines357874">
              <a:extLst>
                <a:ext uri="{FF2B5EF4-FFF2-40B4-BE49-F238E27FC236}">
                  <a16:creationId xmlns:a16="http://schemas.microsoft.com/office/drawing/2014/main" id="{183A09CB-01C4-996A-C849-C4D5D2C97D23}"/>
                </a:ext>
              </a:extLst>
            </p:cNvPr>
            <p:cNvPicPr/>
            <p:nvPr>
              <p:custDataLst>
                <p:tags r:id="rId60"/>
              </p:custDataLst>
            </p:nvPr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1270000"/>
              <a:ext cx="1081088" cy="1081088"/>
            </a:xfrm>
            <a:prstGeom prst="rect">
              <a:avLst/>
            </a:prstGeom>
          </p:spPr>
        </p:pic>
      </p:grpSp>
      <p:grpSp>
        <p:nvGrpSpPr>
          <p:cNvPr id="96" name="btfpIcon856464">
            <a:extLst>
              <a:ext uri="{FF2B5EF4-FFF2-40B4-BE49-F238E27FC236}">
                <a16:creationId xmlns:a16="http://schemas.microsoft.com/office/drawing/2014/main" id="{4DA4DF32-711A-AE88-1193-6BCCE4AF2D4C}"/>
              </a:ext>
            </a:extLst>
          </p:cNvPr>
          <p:cNvGrpSpPr>
            <a:grpSpLocks noChangeAspect="1"/>
          </p:cNvGrpSpPr>
          <p:nvPr>
            <p:custDataLst>
              <p:tags r:id="rId61"/>
            </p:custDataLst>
          </p:nvPr>
        </p:nvGrpSpPr>
        <p:grpSpPr>
          <a:xfrm>
            <a:off x="8083436" y="5797380"/>
            <a:ext cx="694042" cy="694042"/>
            <a:chOff x="330200" y="1270000"/>
            <a:chExt cx="1081088" cy="1081088"/>
          </a:xfrm>
        </p:grpSpPr>
        <p:sp>
          <p:nvSpPr>
            <p:cNvPr id="95" name="btfpIconCircle856464">
              <a:extLst>
                <a:ext uri="{FF2B5EF4-FFF2-40B4-BE49-F238E27FC236}">
                  <a16:creationId xmlns:a16="http://schemas.microsoft.com/office/drawing/2014/main" id="{504535F4-8CD2-B031-0719-3096341A271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 bwMode="gray">
            <a:xfrm>
              <a:off x="330200" y="1270000"/>
              <a:ext cx="1081088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94" name="btfpIconLines856464">
              <a:extLst>
                <a:ext uri="{FF2B5EF4-FFF2-40B4-BE49-F238E27FC236}">
                  <a16:creationId xmlns:a16="http://schemas.microsoft.com/office/drawing/2014/main" id="{52A1C647-79F8-54B9-B75E-6725309F6205}"/>
                </a:ext>
              </a:extLst>
            </p:cNvPr>
            <p:cNvPicPr/>
            <p:nvPr>
              <p:custDataLst>
                <p:tags r:id="rId64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1270000"/>
              <a:ext cx="1081088" cy="1081088"/>
            </a:xfrm>
            <a:prstGeom prst="rect">
              <a:avLst/>
            </a:prstGeom>
          </p:spPr>
        </p:pic>
      </p:grpSp>
      <p:grpSp>
        <p:nvGrpSpPr>
          <p:cNvPr id="106" name="btfpIcon229312">
            <a:extLst>
              <a:ext uri="{FF2B5EF4-FFF2-40B4-BE49-F238E27FC236}">
                <a16:creationId xmlns:a16="http://schemas.microsoft.com/office/drawing/2014/main" id="{D2AFC2A3-685A-B518-2A9D-AB3B0D1D3D4F}"/>
              </a:ext>
            </a:extLst>
          </p:cNvPr>
          <p:cNvGrpSpPr>
            <a:grpSpLocks noChangeAspect="1"/>
          </p:cNvGrpSpPr>
          <p:nvPr>
            <p:custDataLst>
              <p:tags r:id="rId65"/>
            </p:custDataLst>
          </p:nvPr>
        </p:nvGrpSpPr>
        <p:grpSpPr>
          <a:xfrm>
            <a:off x="10899208" y="5760649"/>
            <a:ext cx="694042" cy="694042"/>
            <a:chOff x="330200" y="1270000"/>
            <a:chExt cx="1081088" cy="1081088"/>
          </a:xfrm>
        </p:grpSpPr>
        <p:sp>
          <p:nvSpPr>
            <p:cNvPr id="105" name="btfpIconCircle229312">
              <a:extLst>
                <a:ext uri="{FF2B5EF4-FFF2-40B4-BE49-F238E27FC236}">
                  <a16:creationId xmlns:a16="http://schemas.microsoft.com/office/drawing/2014/main" id="{6A086C63-9EB1-CE7F-C056-C8BE2461200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 bwMode="gray">
            <a:xfrm>
              <a:off x="330200" y="1270000"/>
              <a:ext cx="1081088" cy="1081088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err="1">
                <a:solidFill>
                  <a:schemeClr val="tx1"/>
                </a:solidFill>
              </a:endParaRPr>
            </a:p>
          </p:txBody>
        </p:sp>
        <p:pic>
          <p:nvPicPr>
            <p:cNvPr id="104" name="btfpIconLines229312">
              <a:extLst>
                <a:ext uri="{FF2B5EF4-FFF2-40B4-BE49-F238E27FC236}">
                  <a16:creationId xmlns:a16="http://schemas.microsoft.com/office/drawing/2014/main" id="{B611C2B7-8EB4-FA71-431C-D42426ED03C9}"/>
                </a:ext>
              </a:extLst>
            </p:cNvPr>
            <p:cNvPicPr/>
            <p:nvPr>
              <p:custDataLst>
                <p:tags r:id="rId68"/>
              </p:custDataLst>
            </p:nvPr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1270000"/>
              <a:ext cx="1081088" cy="1081088"/>
            </a:xfrm>
            <a:prstGeom prst="rect">
              <a:avLst/>
            </a:prstGeom>
          </p:spPr>
        </p:pic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E2B23E5-B7AB-7ED3-4A2B-AD085FB3E904}"/>
              </a:ext>
            </a:extLst>
          </p:cNvPr>
          <p:cNvCxnSpPr/>
          <p:nvPr>
            <p:custDataLst>
              <p:tags r:id="rId69"/>
            </p:custDataLst>
          </p:nvPr>
        </p:nvCxnSpPr>
        <p:spPr bwMode="gray">
          <a:xfrm>
            <a:off x="3349107" y="526659"/>
            <a:ext cx="50400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3C793C6-BC6E-E982-DC83-CF420B0166BE}"/>
              </a:ext>
            </a:extLst>
          </p:cNvPr>
          <p:cNvCxnSpPr/>
          <p:nvPr>
            <p:custDataLst>
              <p:tags r:id="rId70"/>
            </p:custDataLst>
          </p:nvPr>
        </p:nvCxnSpPr>
        <p:spPr bwMode="gray">
          <a:xfrm>
            <a:off x="6251965" y="526659"/>
            <a:ext cx="50400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6EBC3C2-DBBE-C61B-1B94-E668CEB23CDC}"/>
              </a:ext>
            </a:extLst>
          </p:cNvPr>
          <p:cNvCxnSpPr/>
          <p:nvPr>
            <p:custDataLst>
              <p:tags r:id="rId71"/>
            </p:custDataLst>
          </p:nvPr>
        </p:nvCxnSpPr>
        <p:spPr bwMode="gray">
          <a:xfrm>
            <a:off x="9082250" y="526659"/>
            <a:ext cx="50400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2A93FA5-80A4-362B-4B3F-DAAC4D861206}"/>
              </a:ext>
            </a:extLst>
          </p:cNvPr>
          <p:cNvCxnSpPr/>
          <p:nvPr>
            <p:custDataLst>
              <p:tags r:id="rId72"/>
            </p:custDataLst>
          </p:nvPr>
        </p:nvCxnSpPr>
        <p:spPr bwMode="gray">
          <a:xfrm>
            <a:off x="3349107" y="3679277"/>
            <a:ext cx="50400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3F0F25C-130C-886D-1A3D-5D922A197BD4}"/>
              </a:ext>
            </a:extLst>
          </p:cNvPr>
          <p:cNvCxnSpPr/>
          <p:nvPr>
            <p:custDataLst>
              <p:tags r:id="rId73"/>
            </p:custDataLst>
          </p:nvPr>
        </p:nvCxnSpPr>
        <p:spPr bwMode="gray">
          <a:xfrm>
            <a:off x="6251965" y="3679277"/>
            <a:ext cx="50400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6E51D55-44F1-179B-703C-08599D39FECE}"/>
              </a:ext>
            </a:extLst>
          </p:cNvPr>
          <p:cNvCxnSpPr/>
          <p:nvPr>
            <p:custDataLst>
              <p:tags r:id="rId74"/>
            </p:custDataLst>
          </p:nvPr>
        </p:nvCxnSpPr>
        <p:spPr bwMode="gray">
          <a:xfrm>
            <a:off x="9082250" y="3679277"/>
            <a:ext cx="50400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3A475C4-0DAF-46A4-5639-ED0D7D2D5EE5}"/>
              </a:ext>
            </a:extLst>
          </p:cNvPr>
          <p:cNvCxnSpPr/>
          <p:nvPr>
            <p:custDataLst>
              <p:tags r:id="rId75"/>
            </p:custDataLst>
          </p:nvPr>
        </p:nvCxnSpPr>
        <p:spPr bwMode="gray">
          <a:xfrm>
            <a:off x="489793" y="3679277"/>
            <a:ext cx="504000" cy="0"/>
          </a:xfrm>
          <a:prstGeom prst="line">
            <a:avLst/>
          </a:prstGeom>
          <a:ln w="38100" cap="flat">
            <a:gradFill>
              <a:gsLst>
                <a:gs pos="0">
                  <a:srgbClr val="CC0000"/>
                </a:gs>
                <a:gs pos="60000">
                  <a:srgbClr val="890B58"/>
                </a:gs>
                <a:gs pos="100000">
                  <a:srgbClr val="890B58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76"/>
    </p:custDataLst>
    <p:extLst>
      <p:ext uri="{BB962C8B-B14F-4D97-AF65-F5344CB8AC3E}">
        <p14:creationId xmlns:p14="http://schemas.microsoft.com/office/powerpoint/2010/main" val="2873132200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UNIQUEID" val="928"/>
</p:tagLst>
</file>

<file path=ppt/tags/tag10.xml><?xml version="1.0" encoding="utf-8"?>
<p:tagLst xmlns:p="http://schemas.openxmlformats.org/presentationml/2006/main">
  <p:tag name="AS_UNIQUEID" val="937"/>
</p:tagLst>
</file>

<file path=ppt/tags/tag100.xml><?xml version="1.0" encoding="utf-8"?>
<p:tagLst xmlns:p="http://schemas.openxmlformats.org/presentationml/2006/main">
  <p:tag name="AS_UNIQUEID" val="1023"/>
</p:tagLst>
</file>

<file path=ppt/tags/tag101.xml><?xml version="1.0" encoding="utf-8"?>
<p:tagLst xmlns:p="http://schemas.openxmlformats.org/presentationml/2006/main">
  <p:tag name="AS_UNIQUEID" val="1024"/>
</p:tagLst>
</file>

<file path=ppt/tags/tag102.xml><?xml version="1.0" encoding="utf-8"?>
<p:tagLst xmlns:p="http://schemas.openxmlformats.org/presentationml/2006/main">
  <p:tag name="AS_UNIQUEID" val="1025"/>
</p:tagLst>
</file>

<file path=ppt/tags/tag103.xml><?xml version="1.0" encoding="utf-8"?>
<p:tagLst xmlns:p="http://schemas.openxmlformats.org/presentationml/2006/main">
  <p:tag name="AS_UNIQUEID" val="1026"/>
</p:tagLst>
</file>

<file path=ppt/tags/tag104.xml><?xml version="1.0" encoding="utf-8"?>
<p:tagLst xmlns:p="http://schemas.openxmlformats.org/presentationml/2006/main">
  <p:tag name="AS_UNIQUEID" val="1027"/>
</p:tagLst>
</file>

<file path=ppt/tags/tag105.xml><?xml version="1.0" encoding="utf-8"?>
<p:tagLst xmlns:p="http://schemas.openxmlformats.org/presentationml/2006/main">
  <p:tag name="AS_UNIQUEID" val="1028"/>
</p:tagLst>
</file>

<file path=ppt/tags/tag106.xml><?xml version="1.0" encoding="utf-8"?>
<p:tagLst xmlns:p="http://schemas.openxmlformats.org/presentationml/2006/main">
  <p:tag name="AS_UNIQUEID" val="1029"/>
</p:tagLst>
</file>

<file path=ppt/tags/tag107.xml><?xml version="1.0" encoding="utf-8"?>
<p:tagLst xmlns:p="http://schemas.openxmlformats.org/presentationml/2006/main">
  <p:tag name="AS_UNIQUEID" val="1030"/>
</p:tagLst>
</file>

<file path=ppt/tags/tag108.xml><?xml version="1.0" encoding="utf-8"?>
<p:tagLst xmlns:p="http://schemas.openxmlformats.org/presentationml/2006/main">
  <p:tag name="AS_UNIQUEID" val="1031"/>
</p:tagLst>
</file>

<file path=ppt/tags/tag109.xml><?xml version="1.0" encoding="utf-8"?>
<p:tagLst xmlns:p="http://schemas.openxmlformats.org/presentationml/2006/main">
  <p:tag name="AS_UNIQUEID" val="1032"/>
</p:tagLst>
</file>

<file path=ppt/tags/tag11.xml><?xml version="1.0" encoding="utf-8"?>
<p:tagLst xmlns:p="http://schemas.openxmlformats.org/presentationml/2006/main">
  <p:tag name="AS_UNIQUEID" val="938"/>
</p:tagLst>
</file>

<file path=ppt/tags/tag110.xml><?xml version="1.0" encoding="utf-8"?>
<p:tagLst xmlns:p="http://schemas.openxmlformats.org/presentationml/2006/main">
  <p:tag name="AS_UNIQUEID" val="1033"/>
</p:tagLst>
</file>

<file path=ppt/tags/tag111.xml><?xml version="1.0" encoding="utf-8"?>
<p:tagLst xmlns:p="http://schemas.openxmlformats.org/presentationml/2006/main">
  <p:tag name="AS_UNIQUEID" val="1034"/>
</p:tagLst>
</file>

<file path=ppt/tags/tag112.xml><?xml version="1.0" encoding="utf-8"?>
<p:tagLst xmlns:p="http://schemas.openxmlformats.org/presentationml/2006/main">
  <p:tag name="AS_UNIQUEID" val="1035"/>
</p:tagLst>
</file>

<file path=ppt/tags/tag113.xml><?xml version="1.0" encoding="utf-8"?>
<p:tagLst xmlns:p="http://schemas.openxmlformats.org/presentationml/2006/main">
  <p:tag name="AS_UNIQUEID" val="1036"/>
</p:tagLst>
</file>

<file path=ppt/tags/tag114.xml><?xml version="1.0" encoding="utf-8"?>
<p:tagLst xmlns:p="http://schemas.openxmlformats.org/presentationml/2006/main">
  <p:tag name="AS_UNIQUEID" val="1037"/>
</p:tagLst>
</file>

<file path=ppt/tags/tag115.xml><?xml version="1.0" encoding="utf-8"?>
<p:tagLst xmlns:p="http://schemas.openxmlformats.org/presentationml/2006/main">
  <p:tag name="AS_UNIQUEID" val="1038"/>
</p:tagLst>
</file>

<file path=ppt/tags/tag116.xml><?xml version="1.0" encoding="utf-8"?>
<p:tagLst xmlns:p="http://schemas.openxmlformats.org/presentationml/2006/main">
  <p:tag name="AS_UNIQUEID" val="1039"/>
</p:tagLst>
</file>

<file path=ppt/tags/tag117.xml><?xml version="1.0" encoding="utf-8"?>
<p:tagLst xmlns:p="http://schemas.openxmlformats.org/presentationml/2006/main">
  <p:tag name="AS_UNIQUEID" val="1040"/>
</p:tagLst>
</file>

<file path=ppt/tags/tag118.xml><?xml version="1.0" encoding="utf-8"?>
<p:tagLst xmlns:p="http://schemas.openxmlformats.org/presentationml/2006/main">
  <p:tag name="AS_UNIQUEID" val="1041"/>
</p:tagLst>
</file>

<file path=ppt/tags/tag119.xml><?xml version="1.0" encoding="utf-8"?>
<p:tagLst xmlns:p="http://schemas.openxmlformats.org/presentationml/2006/main">
  <p:tag name="AS_UNIQUEID" val="1042"/>
</p:tagLst>
</file>

<file path=ppt/tags/tag12.xml><?xml version="1.0" encoding="utf-8"?>
<p:tagLst xmlns:p="http://schemas.openxmlformats.org/presentationml/2006/main">
  <p:tag name="AS_UNIQUEID" val="939"/>
</p:tagLst>
</file>

<file path=ppt/tags/tag120.xml><?xml version="1.0" encoding="utf-8"?>
<p:tagLst xmlns:p="http://schemas.openxmlformats.org/presentationml/2006/main">
  <p:tag name="AS_UNIQUEID" val="1043"/>
</p:tagLst>
</file>

<file path=ppt/tags/tag121.xml><?xml version="1.0" encoding="utf-8"?>
<p:tagLst xmlns:p="http://schemas.openxmlformats.org/presentationml/2006/main">
  <p:tag name="AS_UNIQUEID" val="1044"/>
</p:tagLst>
</file>

<file path=ppt/tags/tag122.xml><?xml version="1.0" encoding="utf-8"?>
<p:tagLst xmlns:p="http://schemas.openxmlformats.org/presentationml/2006/main">
  <p:tag name="AS_UNIQUEID" val="1045"/>
</p:tagLst>
</file>

<file path=ppt/tags/tag123.xml><?xml version="1.0" encoding="utf-8"?>
<p:tagLst xmlns:p="http://schemas.openxmlformats.org/presentationml/2006/main">
  <p:tag name="AS_UNIQUEID" val="1046"/>
</p:tagLst>
</file>

<file path=ppt/tags/tag124.xml><?xml version="1.0" encoding="utf-8"?>
<p:tagLst xmlns:p="http://schemas.openxmlformats.org/presentationml/2006/main">
  <p:tag name="AS_UNIQUEID" val="1047"/>
</p:tagLst>
</file>

<file path=ppt/tags/tag125.xml><?xml version="1.0" encoding="utf-8"?>
<p:tagLst xmlns:p="http://schemas.openxmlformats.org/presentationml/2006/main">
  <p:tag name="AS_UNIQUEID" val="1048"/>
</p:tagLst>
</file>

<file path=ppt/tags/tag126.xml><?xml version="1.0" encoding="utf-8"?>
<p:tagLst xmlns:p="http://schemas.openxmlformats.org/presentationml/2006/main">
  <p:tag name="AS_UNIQUEID" val="1049"/>
</p:tagLst>
</file>

<file path=ppt/tags/tag127.xml><?xml version="1.0" encoding="utf-8"?>
<p:tagLst xmlns:p="http://schemas.openxmlformats.org/presentationml/2006/main">
  <p:tag name="AS_UNIQUEID" val="1050"/>
</p:tagLst>
</file>

<file path=ppt/tags/tag128.xml><?xml version="1.0" encoding="utf-8"?>
<p:tagLst xmlns:p="http://schemas.openxmlformats.org/presentationml/2006/main">
  <p:tag name="AS_UNIQUEID" val="1051"/>
</p:tagLst>
</file>

<file path=ppt/tags/tag129.xml><?xml version="1.0" encoding="utf-8"?>
<p:tagLst xmlns:p="http://schemas.openxmlformats.org/presentationml/2006/main">
  <p:tag name="AS_UNIQUEID" val="1052"/>
</p:tagLst>
</file>

<file path=ppt/tags/tag13.xml><?xml version="1.0" encoding="utf-8"?>
<p:tagLst xmlns:p="http://schemas.openxmlformats.org/presentationml/2006/main">
  <p:tag name="AS_UNIQUEID" val="940"/>
</p:tagLst>
</file>

<file path=ppt/tags/tag130.xml><?xml version="1.0" encoding="utf-8"?>
<p:tagLst xmlns:p="http://schemas.openxmlformats.org/presentationml/2006/main">
  <p:tag name="AS_UNIQUEID" val="1053"/>
</p:tagLst>
</file>

<file path=ppt/tags/tag131.xml><?xml version="1.0" encoding="utf-8"?>
<p:tagLst xmlns:p="http://schemas.openxmlformats.org/presentationml/2006/main">
  <p:tag name="AS_UNIQUEID" val="1054"/>
</p:tagLst>
</file>

<file path=ppt/tags/tag132.xml><?xml version="1.0" encoding="utf-8"?>
<p:tagLst xmlns:p="http://schemas.openxmlformats.org/presentationml/2006/main">
  <p:tag name="AS_UNIQUEID" val="1055"/>
</p:tagLst>
</file>

<file path=ppt/tags/tag133.xml><?xml version="1.0" encoding="utf-8"?>
<p:tagLst xmlns:p="http://schemas.openxmlformats.org/presentationml/2006/main">
  <p:tag name="AS_UNIQUEID" val="1056"/>
</p:tagLst>
</file>

<file path=ppt/tags/tag134.xml><?xml version="1.0" encoding="utf-8"?>
<p:tagLst xmlns:p="http://schemas.openxmlformats.org/presentationml/2006/main">
  <p:tag name="AS_UNIQUEID" val="1057"/>
</p:tagLst>
</file>

<file path=ppt/tags/tag135.xml><?xml version="1.0" encoding="utf-8"?>
<p:tagLst xmlns:p="http://schemas.openxmlformats.org/presentationml/2006/main">
  <p:tag name="AS_UNIQUEID" val="1058"/>
</p:tagLst>
</file>

<file path=ppt/tags/tag136.xml><?xml version="1.0" encoding="utf-8"?>
<p:tagLst xmlns:p="http://schemas.openxmlformats.org/presentationml/2006/main">
  <p:tag name="AS_UNIQUEID" val="1059"/>
</p:tagLst>
</file>

<file path=ppt/tags/tag137.xml><?xml version="1.0" encoding="utf-8"?>
<p:tagLst xmlns:p="http://schemas.openxmlformats.org/presentationml/2006/main">
  <p:tag name="AS_UNIQUEID" val="1060"/>
</p:tagLst>
</file>

<file path=ppt/tags/tag138.xml><?xml version="1.0" encoding="utf-8"?>
<p:tagLst xmlns:p="http://schemas.openxmlformats.org/presentationml/2006/main">
  <p:tag name="AS_UNIQUEID" val="1061"/>
</p:tagLst>
</file>

<file path=ppt/tags/tag139.xml><?xml version="1.0" encoding="utf-8"?>
<p:tagLst xmlns:p="http://schemas.openxmlformats.org/presentationml/2006/main">
  <p:tag name="AS_UNIQUEID" val="1062"/>
</p:tagLst>
</file>

<file path=ppt/tags/tag14.xml><?xml version="1.0" encoding="utf-8"?>
<p:tagLst xmlns:p="http://schemas.openxmlformats.org/presentationml/2006/main">
  <p:tag name="AS_UNIQUEID" val="941"/>
</p:tagLst>
</file>

<file path=ppt/tags/tag140.xml><?xml version="1.0" encoding="utf-8"?>
<p:tagLst xmlns:p="http://schemas.openxmlformats.org/presentationml/2006/main">
  <p:tag name="AS_UNIQUEID" val="1063"/>
</p:tagLst>
</file>

<file path=ppt/tags/tag141.xml><?xml version="1.0" encoding="utf-8"?>
<p:tagLst xmlns:p="http://schemas.openxmlformats.org/presentationml/2006/main">
  <p:tag name="AS_UNIQUEID" val="1064"/>
</p:tagLst>
</file>

<file path=ppt/tags/tag142.xml><?xml version="1.0" encoding="utf-8"?>
<p:tagLst xmlns:p="http://schemas.openxmlformats.org/presentationml/2006/main">
  <p:tag name="AS_UNIQUEID" val="1065"/>
</p:tagLst>
</file>

<file path=ppt/tags/tag143.xml><?xml version="1.0" encoding="utf-8"?>
<p:tagLst xmlns:p="http://schemas.openxmlformats.org/presentationml/2006/main">
  <p:tag name="AS_UNIQUEID" val="1066"/>
</p:tagLst>
</file>

<file path=ppt/tags/tag144.xml><?xml version="1.0" encoding="utf-8"?>
<p:tagLst xmlns:p="http://schemas.openxmlformats.org/presentationml/2006/main">
  <p:tag name="AS_UNIQUEID" val="1067"/>
</p:tagLst>
</file>

<file path=ppt/tags/tag145.xml><?xml version="1.0" encoding="utf-8"?>
<p:tagLst xmlns:p="http://schemas.openxmlformats.org/presentationml/2006/main">
  <p:tag name="AS_UNIQUEID" val="1068"/>
</p:tagLst>
</file>

<file path=ppt/tags/tag146.xml><?xml version="1.0" encoding="utf-8"?>
<p:tagLst xmlns:p="http://schemas.openxmlformats.org/presentationml/2006/main">
  <p:tag name="AS_UNIQUEID" val="1069"/>
</p:tagLst>
</file>

<file path=ppt/tags/tag147.xml><?xml version="1.0" encoding="utf-8"?>
<p:tagLst xmlns:p="http://schemas.openxmlformats.org/presentationml/2006/main">
  <p:tag name="AS_UNIQUEID" val="1070"/>
</p:tagLst>
</file>

<file path=ppt/tags/tag148.xml><?xml version="1.0" encoding="utf-8"?>
<p:tagLst xmlns:p="http://schemas.openxmlformats.org/presentationml/2006/main">
  <p:tag name="AS_UNIQUEID" val="1071"/>
</p:tagLst>
</file>

<file path=ppt/tags/tag149.xml><?xml version="1.0" encoding="utf-8"?>
<p:tagLst xmlns:p="http://schemas.openxmlformats.org/presentationml/2006/main">
  <p:tag name="AS_UNIQUEID" val="1072"/>
</p:tagLst>
</file>

<file path=ppt/tags/tag15.xml><?xml version="1.0" encoding="utf-8"?>
<p:tagLst xmlns:p="http://schemas.openxmlformats.org/presentationml/2006/main">
  <p:tag name="AS_UNIQUEID" val="942"/>
</p:tagLst>
</file>

<file path=ppt/tags/tag150.xml><?xml version="1.0" encoding="utf-8"?>
<p:tagLst xmlns:p="http://schemas.openxmlformats.org/presentationml/2006/main">
  <p:tag name="AS_UNIQUEID" val="1073"/>
</p:tagLst>
</file>

<file path=ppt/tags/tag151.xml><?xml version="1.0" encoding="utf-8"?>
<p:tagLst xmlns:p="http://schemas.openxmlformats.org/presentationml/2006/main">
  <p:tag name="AS_UNIQUEID" val="1074"/>
</p:tagLst>
</file>

<file path=ppt/tags/tag152.xml><?xml version="1.0" encoding="utf-8"?>
<p:tagLst xmlns:p="http://schemas.openxmlformats.org/presentationml/2006/main">
  <p:tag name="AS_UNIQUEID" val="1075"/>
</p:tagLst>
</file>

<file path=ppt/tags/tag153.xml><?xml version="1.0" encoding="utf-8"?>
<p:tagLst xmlns:p="http://schemas.openxmlformats.org/presentationml/2006/main">
  <p:tag name="AS_UNIQUEID" val="1076"/>
</p:tagLst>
</file>

<file path=ppt/tags/tag154.xml><?xml version="1.0" encoding="utf-8"?>
<p:tagLst xmlns:p="http://schemas.openxmlformats.org/presentationml/2006/main">
  <p:tag name="AS_UNIQUEID" val="1077"/>
</p:tagLst>
</file>

<file path=ppt/tags/tag155.xml><?xml version="1.0" encoding="utf-8"?>
<p:tagLst xmlns:p="http://schemas.openxmlformats.org/presentationml/2006/main">
  <p:tag name="AS_UNIQUEID" val="1078"/>
</p:tagLst>
</file>

<file path=ppt/tags/tag156.xml><?xml version="1.0" encoding="utf-8"?>
<p:tagLst xmlns:p="http://schemas.openxmlformats.org/presentationml/2006/main">
  <p:tag name="AS_UNIQUEID" val="1079"/>
</p:tagLst>
</file>

<file path=ppt/tags/tag157.xml><?xml version="1.0" encoding="utf-8"?>
<p:tagLst xmlns:p="http://schemas.openxmlformats.org/presentationml/2006/main">
  <p:tag name="AS_UNIQUEID" val="1080"/>
</p:tagLst>
</file>

<file path=ppt/tags/tag158.xml><?xml version="1.0" encoding="utf-8"?>
<p:tagLst xmlns:p="http://schemas.openxmlformats.org/presentationml/2006/main">
  <p:tag name="BTFPLAYOUTCOLUMNS" val="5"/>
  <p:tag name="BTFPLAYOUTENABLED" val="0"/>
</p:tagLst>
</file>

<file path=ppt/tags/tag159.xml><?xml version="1.0" encoding="utf-8"?>
<p:tagLst xmlns:p="http://schemas.openxmlformats.org/presentationml/2006/main">
  <p:tag name="AS_UNIQUEID" val="1081"/>
</p:tagLst>
</file>

<file path=ppt/tags/tag16.xml><?xml version="1.0" encoding="utf-8"?>
<p:tagLst xmlns:p="http://schemas.openxmlformats.org/presentationml/2006/main">
  <p:tag name="AS_UNIQUEID" val="943"/>
</p:tagLst>
</file>

<file path=ppt/tags/tag160.xml><?xml version="1.0" encoding="utf-8"?>
<p:tagLst xmlns:p="http://schemas.openxmlformats.org/presentationml/2006/main">
  <p:tag name="AS_UNIQUEID" val="1082"/>
</p:tagLst>
</file>

<file path=ppt/tags/tag161.xml><?xml version="1.0" encoding="utf-8"?>
<p:tagLst xmlns:p="http://schemas.openxmlformats.org/presentationml/2006/main">
  <p:tag name="AS_UNIQUEID" val="1083"/>
</p:tagLst>
</file>

<file path=ppt/tags/tag162.xml><?xml version="1.0" encoding="utf-8"?>
<p:tagLst xmlns:p="http://schemas.openxmlformats.org/presentationml/2006/main">
  <p:tag name="AS_UNIQUEID" val="1084"/>
</p:tagLst>
</file>

<file path=ppt/tags/tag163.xml><?xml version="1.0" encoding="utf-8"?>
<p:tagLst xmlns:p="http://schemas.openxmlformats.org/presentationml/2006/main">
  <p:tag name="AS_UNIQUEID" val="1085"/>
</p:tagLst>
</file>

<file path=ppt/tags/tag164.xml><?xml version="1.0" encoding="utf-8"?>
<p:tagLst xmlns:p="http://schemas.openxmlformats.org/presentationml/2006/main">
  <p:tag name="AS_UNIQUEID" val="1086"/>
  <p:tag name="THINKCELLSHAPEDONOTDELETE" val="thinkcellActiveDocDoNotDelete"/>
</p:tagLst>
</file>

<file path=ppt/tags/tag165.xml><?xml version="1.0" encoding="utf-8"?>
<p:tagLst xmlns:p="http://schemas.openxmlformats.org/presentationml/2006/main">
  <p:tag name="AS_UNIQUEID" val="1087"/>
  <p:tag name="BTFPCENTERX" val="54.42478"/>
  <p:tag name="BTFPCENTERY" val="56"/>
  <p:tag name="BTFPHEIGHT" val="228.1857"/>
  <p:tag name="BTFPLAYOUTANCHOREBOTTOM" val="False"/>
  <p:tag name="BTFPLAYOUTANCHORELEFT" val="True"/>
  <p:tag name="BTFPLAYOUTANCHORERIGHT" val="True"/>
  <p:tag name="BTFPLAYOUTANCHORETOP" val="True"/>
  <p:tag name="BTFPLAYOUTENABLED" val="0"/>
  <p:tag name="BTFPWIDTH" val="960.0191"/>
</p:tagLst>
</file>

<file path=ppt/tags/tag166.xml><?xml version="1.0" encoding="utf-8"?>
<p:tagLst xmlns:p="http://schemas.openxmlformats.org/presentationml/2006/main">
  <p:tag name="AS_UNIQUEID" val="1088"/>
</p:tagLst>
</file>

<file path=ppt/tags/tag167.xml><?xml version="1.0" encoding="utf-8"?>
<p:tagLst xmlns:p="http://schemas.openxmlformats.org/presentationml/2006/main">
  <p:tag name="AS_UNIQUEID" val="1089"/>
</p:tagLst>
</file>

<file path=ppt/tags/tag168.xml><?xml version="1.0" encoding="utf-8"?>
<p:tagLst xmlns:p="http://schemas.openxmlformats.org/presentationml/2006/main">
  <p:tag name="AS_UNIQUEID" val="1090"/>
</p:tagLst>
</file>

<file path=ppt/tags/tag169.xml><?xml version="1.0" encoding="utf-8"?>
<p:tagLst xmlns:p="http://schemas.openxmlformats.org/presentationml/2006/main">
  <p:tag name="AS_UNIQUEID" val="1091"/>
</p:tagLst>
</file>

<file path=ppt/tags/tag17.xml><?xml version="1.0" encoding="utf-8"?>
<p:tagLst xmlns:p="http://schemas.openxmlformats.org/presentationml/2006/main">
  <p:tag name="BTFPLAYOUTCOLUMNS" val="1"/>
  <p:tag name="BTFPLAYOUTENABLED" val="0"/>
</p:tagLst>
</file>

<file path=ppt/tags/tag170.xml><?xml version="1.0" encoding="utf-8"?>
<p:tagLst xmlns:p="http://schemas.openxmlformats.org/presentationml/2006/main">
  <p:tag name="AS_UNIQUEID" val="1092"/>
</p:tagLst>
</file>

<file path=ppt/tags/tag171.xml><?xml version="1.0" encoding="utf-8"?>
<p:tagLst xmlns:p="http://schemas.openxmlformats.org/presentationml/2006/main">
  <p:tag name="AS_UNIQUEID" val="1093"/>
</p:tagLst>
</file>

<file path=ppt/tags/tag172.xml><?xml version="1.0" encoding="utf-8"?>
<p:tagLst xmlns:p="http://schemas.openxmlformats.org/presentationml/2006/main">
  <p:tag name="AS_UNIQUEID" val="1094"/>
</p:tagLst>
</file>

<file path=ppt/tags/tag173.xml><?xml version="1.0" encoding="utf-8"?>
<p:tagLst xmlns:p="http://schemas.openxmlformats.org/presentationml/2006/main">
  <p:tag name="AS_UNIQUEID" val="1095"/>
</p:tagLst>
</file>

<file path=ppt/tags/tag174.xml><?xml version="1.0" encoding="utf-8"?>
<p:tagLst xmlns:p="http://schemas.openxmlformats.org/presentationml/2006/main">
  <p:tag name="AS_UNIQUEID" val="1096"/>
</p:tagLst>
</file>

<file path=ppt/tags/tag175.xml><?xml version="1.0" encoding="utf-8"?>
<p:tagLst xmlns:p="http://schemas.openxmlformats.org/presentationml/2006/main">
  <p:tag name="AS_UNIQUEID" val="1097"/>
</p:tagLst>
</file>

<file path=ppt/tags/tag176.xml><?xml version="1.0" encoding="utf-8"?>
<p:tagLst xmlns:p="http://schemas.openxmlformats.org/presentationml/2006/main">
  <p:tag name="AS_UNIQUEID" val="1098"/>
</p:tagLst>
</file>

<file path=ppt/tags/tag177.xml><?xml version="1.0" encoding="utf-8"?>
<p:tagLst xmlns:p="http://schemas.openxmlformats.org/presentationml/2006/main">
  <p:tag name="AS_UNIQUEID" val="1099"/>
</p:tagLst>
</file>

<file path=ppt/tags/tag178.xml><?xml version="1.0" encoding="utf-8"?>
<p:tagLst xmlns:p="http://schemas.openxmlformats.org/presentationml/2006/main">
  <p:tag name="AS_UNIQUEID" val="1100"/>
</p:tagLst>
</file>

<file path=ppt/tags/tag179.xml><?xml version="1.0" encoding="utf-8"?>
<p:tagLst xmlns:p="http://schemas.openxmlformats.org/presentationml/2006/main">
  <p:tag name="AS_UNIQUEID" val="1101"/>
</p:tagLst>
</file>

<file path=ppt/tags/tag18.xml><?xml version="1.0" encoding="utf-8"?>
<p:tagLst xmlns:p="http://schemas.openxmlformats.org/presentationml/2006/main">
  <p:tag name="AS_UNIQUEID" val="944"/>
</p:tagLst>
</file>

<file path=ppt/tags/tag180.xml><?xml version="1.0" encoding="utf-8"?>
<p:tagLst xmlns:p="http://schemas.openxmlformats.org/presentationml/2006/main">
  <p:tag name="AS_UNIQUEID" val="1102"/>
</p:tagLst>
</file>

<file path=ppt/tags/tag181.xml><?xml version="1.0" encoding="utf-8"?>
<p:tagLst xmlns:p="http://schemas.openxmlformats.org/presentationml/2006/main">
  <p:tag name="AS_UNIQUEID" val="1103"/>
</p:tagLst>
</file>

<file path=ppt/tags/tag182.xml><?xml version="1.0" encoding="utf-8"?>
<p:tagLst xmlns:p="http://schemas.openxmlformats.org/presentationml/2006/main">
  <p:tag name="AS_UNIQUEID" val="1104"/>
</p:tagLst>
</file>

<file path=ppt/tags/tag183.xml><?xml version="1.0" encoding="utf-8"?>
<p:tagLst xmlns:p="http://schemas.openxmlformats.org/presentationml/2006/main">
  <p:tag name="AS_UNIQUEID" val="1105"/>
</p:tagLst>
</file>

<file path=ppt/tags/tag184.xml><?xml version="1.0" encoding="utf-8"?>
<p:tagLst xmlns:p="http://schemas.openxmlformats.org/presentationml/2006/main">
  <p:tag name="AS_UNIQUEID" val="1106"/>
</p:tagLst>
</file>

<file path=ppt/tags/tag185.xml><?xml version="1.0" encoding="utf-8"?>
<p:tagLst xmlns:p="http://schemas.openxmlformats.org/presentationml/2006/main">
  <p:tag name="AS_UNIQUEID" val="1107"/>
</p:tagLst>
</file>

<file path=ppt/tags/tag186.xml><?xml version="1.0" encoding="utf-8"?>
<p:tagLst xmlns:p="http://schemas.openxmlformats.org/presentationml/2006/main">
  <p:tag name="AS_UNIQUEID" val="1108"/>
</p:tagLst>
</file>

<file path=ppt/tags/tag187.xml><?xml version="1.0" encoding="utf-8"?>
<p:tagLst xmlns:p="http://schemas.openxmlformats.org/presentationml/2006/main">
  <p:tag name="AS_UNIQUEID" val="1109"/>
</p:tagLst>
</file>

<file path=ppt/tags/tag188.xml><?xml version="1.0" encoding="utf-8"?>
<p:tagLst xmlns:p="http://schemas.openxmlformats.org/presentationml/2006/main">
  <p:tag name="AS_UNIQUEID" val="1110"/>
</p:tagLst>
</file>

<file path=ppt/tags/tag189.xml><?xml version="1.0" encoding="utf-8"?>
<p:tagLst xmlns:p="http://schemas.openxmlformats.org/presentationml/2006/main">
  <p:tag name="AS_UNIQUEID" val="1111"/>
</p:tagLst>
</file>

<file path=ppt/tags/tag19.xml><?xml version="1.0" encoding="utf-8"?>
<p:tagLst xmlns:p="http://schemas.openxmlformats.org/presentationml/2006/main">
  <p:tag name="AS_UNIQUEID" val="945"/>
</p:tagLst>
</file>

<file path=ppt/tags/tag190.xml><?xml version="1.0" encoding="utf-8"?>
<p:tagLst xmlns:p="http://schemas.openxmlformats.org/presentationml/2006/main">
  <p:tag name="AS_UNIQUEID" val="1112"/>
</p:tagLst>
</file>

<file path=ppt/tags/tag191.xml><?xml version="1.0" encoding="utf-8"?>
<p:tagLst xmlns:p="http://schemas.openxmlformats.org/presentationml/2006/main">
  <p:tag name="AS_UNIQUEID" val="1113"/>
</p:tagLst>
</file>

<file path=ppt/tags/tag192.xml><?xml version="1.0" encoding="utf-8"?>
<p:tagLst xmlns:p="http://schemas.openxmlformats.org/presentationml/2006/main">
  <p:tag name="AS_UNIQUEID" val="1114"/>
</p:tagLst>
</file>

<file path=ppt/tags/tag193.xml><?xml version="1.0" encoding="utf-8"?>
<p:tagLst xmlns:p="http://schemas.openxmlformats.org/presentationml/2006/main">
  <p:tag name="AS_UNIQUEID" val="1115"/>
</p:tagLst>
</file>

<file path=ppt/tags/tag194.xml><?xml version="1.0" encoding="utf-8"?>
<p:tagLst xmlns:p="http://schemas.openxmlformats.org/presentationml/2006/main">
  <p:tag name="AS_UNIQUEID" val="1116"/>
</p:tagLst>
</file>

<file path=ppt/tags/tag195.xml><?xml version="1.0" encoding="utf-8"?>
<p:tagLst xmlns:p="http://schemas.openxmlformats.org/presentationml/2006/main">
  <p:tag name="AS_UNIQUEID" val="1117"/>
</p:tagLst>
</file>

<file path=ppt/tags/tag196.xml><?xml version="1.0" encoding="utf-8"?>
<p:tagLst xmlns:p="http://schemas.openxmlformats.org/presentationml/2006/main">
  <p:tag name="AS_UNIQUEID" val="1118"/>
</p:tagLst>
</file>

<file path=ppt/tags/tag197.xml><?xml version="1.0" encoding="utf-8"?>
<p:tagLst xmlns:p="http://schemas.openxmlformats.org/presentationml/2006/main">
  <p:tag name="AS_UNIQUEID" val="1119"/>
  <p:tag name="BTFPLAYOUTENABLED" val="1"/>
</p:tagLst>
</file>

<file path=ppt/tags/tag198.xml><?xml version="1.0" encoding="utf-8"?>
<p:tagLst xmlns:p="http://schemas.openxmlformats.org/presentationml/2006/main">
  <p:tag name="AS_UNIQUEID" val="1120"/>
</p:tagLst>
</file>

<file path=ppt/tags/tag199.xml><?xml version="1.0" encoding="utf-8"?>
<p:tagLst xmlns:p="http://schemas.openxmlformats.org/presentationml/2006/main">
  <p:tag name="AS_UNIQUEID" val="1121"/>
</p:tagLst>
</file>

<file path=ppt/tags/tag2.xml><?xml version="1.0" encoding="utf-8"?>
<p:tagLst xmlns:p="http://schemas.openxmlformats.org/presentationml/2006/main">
  <p:tag name="AS_UNIQUEID" val="929"/>
</p:tagLst>
</file>

<file path=ppt/tags/tag20.xml><?xml version="1.0" encoding="utf-8"?>
<p:tagLst xmlns:p="http://schemas.openxmlformats.org/presentationml/2006/main">
  <p:tag name="AS_UNIQUEID" val="946"/>
</p:tagLst>
</file>

<file path=ppt/tags/tag200.xml><?xml version="1.0" encoding="utf-8"?>
<p:tagLst xmlns:p="http://schemas.openxmlformats.org/presentationml/2006/main">
  <p:tag name="AS_UNIQUEID" val="1122"/>
</p:tagLst>
</file>

<file path=ppt/tags/tag201.xml><?xml version="1.0" encoding="utf-8"?>
<p:tagLst xmlns:p="http://schemas.openxmlformats.org/presentationml/2006/main">
  <p:tag name="AS_UNIQUEID" val="1123"/>
  <p:tag name="BTFPLAYOUTENABLED" val="1"/>
</p:tagLst>
</file>

<file path=ppt/tags/tag202.xml><?xml version="1.0" encoding="utf-8"?>
<p:tagLst xmlns:p="http://schemas.openxmlformats.org/presentationml/2006/main">
  <p:tag name="AS_UNIQUEID" val="1124"/>
</p:tagLst>
</file>

<file path=ppt/tags/tag203.xml><?xml version="1.0" encoding="utf-8"?>
<p:tagLst xmlns:p="http://schemas.openxmlformats.org/presentationml/2006/main">
  <p:tag name="AS_UNIQUEID" val="1125"/>
</p:tagLst>
</file>

<file path=ppt/tags/tag204.xml><?xml version="1.0" encoding="utf-8"?>
<p:tagLst xmlns:p="http://schemas.openxmlformats.org/presentationml/2006/main">
  <p:tag name="AS_UNIQUEID" val="1126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205.xml><?xml version="1.0" encoding="utf-8"?>
<p:tagLst xmlns:p="http://schemas.openxmlformats.org/presentationml/2006/main">
  <p:tag name="AS_UNIQUEID" val="112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206.xml><?xml version="1.0" encoding="utf-8"?>
<p:tagLst xmlns:p="http://schemas.openxmlformats.org/presentationml/2006/main">
  <p:tag name="AS_UNIQUEID" val="1128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207.xml><?xml version="1.0" encoding="utf-8"?>
<p:tagLst xmlns:p="http://schemas.openxmlformats.org/presentationml/2006/main">
  <p:tag name="AS_UNIQUEID" val="1129"/>
  <p:tag name="BTFPLAYOUTENABLED" val="1"/>
</p:tagLst>
</file>

<file path=ppt/tags/tag208.xml><?xml version="1.0" encoding="utf-8"?>
<p:tagLst xmlns:p="http://schemas.openxmlformats.org/presentationml/2006/main">
  <p:tag name="AS_UNIQUEID" val="1130"/>
</p:tagLst>
</file>

<file path=ppt/tags/tag209.xml><?xml version="1.0" encoding="utf-8"?>
<p:tagLst xmlns:p="http://schemas.openxmlformats.org/presentationml/2006/main">
  <p:tag name="AS_UNIQUEID" val="1131"/>
</p:tagLst>
</file>

<file path=ppt/tags/tag21.xml><?xml version="1.0" encoding="utf-8"?>
<p:tagLst xmlns:p="http://schemas.openxmlformats.org/presentationml/2006/main">
  <p:tag name="BTFPLAYOUTCOLUMNS" val="1"/>
  <p:tag name="BTFPLAYOUTENABLED" val="0"/>
</p:tagLst>
</file>

<file path=ppt/tags/tag210.xml><?xml version="1.0" encoding="utf-8"?>
<p:tagLst xmlns:p="http://schemas.openxmlformats.org/presentationml/2006/main">
  <p:tag name="AS_UNIQUEID" val="1132"/>
  <p:tag name="BTFPLAYOUTENABLED" val="1"/>
</p:tagLst>
</file>

<file path=ppt/tags/tag211.xml><?xml version="1.0" encoding="utf-8"?>
<p:tagLst xmlns:p="http://schemas.openxmlformats.org/presentationml/2006/main">
  <p:tag name="AS_UNIQUEID" val="1133"/>
</p:tagLst>
</file>

<file path=ppt/tags/tag212.xml><?xml version="1.0" encoding="utf-8"?>
<p:tagLst xmlns:p="http://schemas.openxmlformats.org/presentationml/2006/main">
  <p:tag name="AS_UNIQUEID" val="1134"/>
</p:tagLst>
</file>

<file path=ppt/tags/tag213.xml><?xml version="1.0" encoding="utf-8"?>
<p:tagLst xmlns:p="http://schemas.openxmlformats.org/presentationml/2006/main">
  <p:tag name="AS_UNIQUEID" val="1135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214.xml><?xml version="1.0" encoding="utf-8"?>
<p:tagLst xmlns:p="http://schemas.openxmlformats.org/presentationml/2006/main">
  <p:tag name="AS_UNIQUEID" val="1136"/>
  <p:tag name="BTFPLAYOUTENABLED" val="1"/>
</p:tagLst>
</file>

<file path=ppt/tags/tag215.xml><?xml version="1.0" encoding="utf-8"?>
<p:tagLst xmlns:p="http://schemas.openxmlformats.org/presentationml/2006/main">
  <p:tag name="AS_UNIQUEID" val="1137"/>
</p:tagLst>
</file>

<file path=ppt/tags/tag216.xml><?xml version="1.0" encoding="utf-8"?>
<p:tagLst xmlns:p="http://schemas.openxmlformats.org/presentationml/2006/main">
  <p:tag name="AS_UNIQUEID" val="1138"/>
</p:tagLst>
</file>

<file path=ppt/tags/tag217.xml><?xml version="1.0" encoding="utf-8"?>
<p:tagLst xmlns:p="http://schemas.openxmlformats.org/presentationml/2006/main">
  <p:tag name="AS_UNIQUEID" val="1139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218.xml><?xml version="1.0" encoding="utf-8"?>
<p:tagLst xmlns:p="http://schemas.openxmlformats.org/presentationml/2006/main">
  <p:tag name="AS_UNIQUEID" val="1140"/>
</p:tagLst>
</file>

<file path=ppt/tags/tag219.xml><?xml version="1.0" encoding="utf-8"?>
<p:tagLst xmlns:p="http://schemas.openxmlformats.org/presentationml/2006/main">
  <p:tag name="AS_UNIQUEID" val="1141"/>
</p:tagLst>
</file>

<file path=ppt/tags/tag22.xml><?xml version="1.0" encoding="utf-8"?>
<p:tagLst xmlns:p="http://schemas.openxmlformats.org/presentationml/2006/main">
  <p:tag name="AS_UNIQUEID" val="947"/>
</p:tagLst>
</file>

<file path=ppt/tags/tag220.xml><?xml version="1.0" encoding="utf-8"?>
<p:tagLst xmlns:p="http://schemas.openxmlformats.org/presentationml/2006/main">
  <p:tag name="AS_UNIQUEID" val="1142"/>
</p:tagLst>
</file>

<file path=ppt/tags/tag221.xml><?xml version="1.0" encoding="utf-8"?>
<p:tagLst xmlns:p="http://schemas.openxmlformats.org/presentationml/2006/main">
  <p:tag name="AS_UNIQUEID" val="1143"/>
</p:tagLst>
</file>

<file path=ppt/tags/tag222.xml><?xml version="1.0" encoding="utf-8"?>
<p:tagLst xmlns:p="http://schemas.openxmlformats.org/presentationml/2006/main">
  <p:tag name="AS_UNIQUEID" val="1144"/>
</p:tagLst>
</file>

<file path=ppt/tags/tag223.xml><?xml version="1.0" encoding="utf-8"?>
<p:tagLst xmlns:p="http://schemas.openxmlformats.org/presentationml/2006/main">
  <p:tag name="BTFPLAYOUTCOLUMNS" val="4"/>
  <p:tag name="BTFPLAYOUTENABLED" val="0"/>
</p:tagLst>
</file>

<file path=ppt/tags/tag224.xml><?xml version="1.0" encoding="utf-8"?>
<p:tagLst xmlns:p="http://schemas.openxmlformats.org/presentationml/2006/main">
  <p:tag name="AS_UNIQUEID" val="1145"/>
</p:tagLst>
</file>

<file path=ppt/tags/tag225.xml><?xml version="1.0" encoding="utf-8"?>
<p:tagLst xmlns:p="http://schemas.openxmlformats.org/presentationml/2006/main">
  <p:tag name="AS_UNIQUEID" val="1146"/>
</p:tagLst>
</file>

<file path=ppt/tags/tag226.xml><?xml version="1.0" encoding="utf-8"?>
<p:tagLst xmlns:p="http://schemas.openxmlformats.org/presentationml/2006/main">
  <p:tag name="AS_UNIQUEID" val="1147"/>
</p:tagLst>
</file>

<file path=ppt/tags/tag227.xml><?xml version="1.0" encoding="utf-8"?>
<p:tagLst xmlns:p="http://schemas.openxmlformats.org/presentationml/2006/main">
  <p:tag name="AS_UNIQUEID" val="1148"/>
</p:tagLst>
</file>

<file path=ppt/tags/tag228.xml><?xml version="1.0" encoding="utf-8"?>
<p:tagLst xmlns:p="http://schemas.openxmlformats.org/presentationml/2006/main">
  <p:tag name="AS_UNIQUEID" val="1149"/>
</p:tagLst>
</file>

<file path=ppt/tags/tag229.xml><?xml version="1.0" encoding="utf-8"?>
<p:tagLst xmlns:p="http://schemas.openxmlformats.org/presentationml/2006/main">
  <p:tag name="AS_UNIQUEID" val="1150"/>
</p:tagLst>
</file>

<file path=ppt/tags/tag23.xml><?xml version="1.0" encoding="utf-8"?>
<p:tagLst xmlns:p="http://schemas.openxmlformats.org/presentationml/2006/main">
  <p:tag name="AS_UNIQUEID" val="948"/>
  <p:tag name="THINKCELLSHAPEDONOTDELETE" val="thinkcellActiveDocDoNotDelete"/>
</p:tagLst>
</file>

<file path=ppt/tags/tag230.xml><?xml version="1.0" encoding="utf-8"?>
<p:tagLst xmlns:p="http://schemas.openxmlformats.org/presentationml/2006/main">
  <p:tag name="AS_UNIQUEID" val="1151"/>
</p:tagLst>
</file>

<file path=ppt/tags/tag231.xml><?xml version="1.0" encoding="utf-8"?>
<p:tagLst xmlns:p="http://schemas.openxmlformats.org/presentationml/2006/main">
  <p:tag name="AS_UNIQUEID" val="1152"/>
</p:tagLst>
</file>

<file path=ppt/tags/tag232.xml><?xml version="1.0" encoding="utf-8"?>
<p:tagLst xmlns:p="http://schemas.openxmlformats.org/presentationml/2006/main">
  <p:tag name="AS_UNIQUEID" val="1153"/>
</p:tagLst>
</file>

<file path=ppt/tags/tag233.xml><?xml version="1.0" encoding="utf-8"?>
<p:tagLst xmlns:p="http://schemas.openxmlformats.org/presentationml/2006/main">
  <p:tag name="AS_UNIQUEID" val="1154"/>
</p:tagLst>
</file>

<file path=ppt/tags/tag234.xml><?xml version="1.0" encoding="utf-8"?>
<p:tagLst xmlns:p="http://schemas.openxmlformats.org/presentationml/2006/main">
  <p:tag name="AS_UNIQUEID" val="1155"/>
</p:tagLst>
</file>

<file path=ppt/tags/tag235.xml><?xml version="1.0" encoding="utf-8"?>
<p:tagLst xmlns:p="http://schemas.openxmlformats.org/presentationml/2006/main">
  <p:tag name="AS_UNIQUEID" val="1156"/>
</p:tagLst>
</file>

<file path=ppt/tags/tag236.xml><?xml version="1.0" encoding="utf-8"?>
<p:tagLst xmlns:p="http://schemas.openxmlformats.org/presentationml/2006/main">
  <p:tag name="AS_UNIQUEID" val="1157"/>
</p:tagLst>
</file>

<file path=ppt/tags/tag237.xml><?xml version="1.0" encoding="utf-8"?>
<p:tagLst xmlns:p="http://schemas.openxmlformats.org/presentationml/2006/main">
  <p:tag name="AS_UNIQUEID" val="1158"/>
</p:tagLst>
</file>

<file path=ppt/tags/tag238.xml><?xml version="1.0" encoding="utf-8"?>
<p:tagLst xmlns:p="http://schemas.openxmlformats.org/presentationml/2006/main">
  <p:tag name="AS_UNIQUEID" val="1159"/>
</p:tagLst>
</file>

<file path=ppt/tags/tag239.xml><?xml version="1.0" encoding="utf-8"?>
<p:tagLst xmlns:p="http://schemas.openxmlformats.org/presentationml/2006/main">
  <p:tag name="AS_UNIQUEID" val="1160"/>
  <p:tag name="THINKCELLSHAPEDONOTDELETE" val="thinkcellActiveDocDoNotDelete"/>
</p:tagLst>
</file>

<file path=ppt/tags/tag24.xml><?xml version="1.0" encoding="utf-8"?>
<p:tagLst xmlns:p="http://schemas.openxmlformats.org/presentationml/2006/main">
  <p:tag name="AS_UNIQUEID" val="949"/>
</p:tagLst>
</file>

<file path=ppt/tags/tag240.xml><?xml version="1.0" encoding="utf-8"?>
<p:tagLst xmlns:p="http://schemas.openxmlformats.org/presentationml/2006/main">
  <p:tag name="AS_UNIQUEID" val="1161"/>
</p:tagLst>
</file>

<file path=ppt/tags/tag241.xml><?xml version="1.0" encoding="utf-8"?>
<p:tagLst xmlns:p="http://schemas.openxmlformats.org/presentationml/2006/main">
  <p:tag name="AS_UNIQUEID" val="1162"/>
</p:tagLst>
</file>

<file path=ppt/tags/tag242.xml><?xml version="1.0" encoding="utf-8"?>
<p:tagLst xmlns:p="http://schemas.openxmlformats.org/presentationml/2006/main">
  <p:tag name="AS_UNIQUEID" val="1163"/>
</p:tagLst>
</file>

<file path=ppt/tags/tag243.xml><?xml version="1.0" encoding="utf-8"?>
<p:tagLst xmlns:p="http://schemas.openxmlformats.org/presentationml/2006/main">
  <p:tag name="AS_UNIQUEID" val="1164"/>
</p:tagLst>
</file>

<file path=ppt/tags/tag244.xml><?xml version="1.0" encoding="utf-8"?>
<p:tagLst xmlns:p="http://schemas.openxmlformats.org/presentationml/2006/main">
  <p:tag name="AS_UNIQUEID" val="1165"/>
</p:tagLst>
</file>

<file path=ppt/tags/tag245.xml><?xml version="1.0" encoding="utf-8"?>
<p:tagLst xmlns:p="http://schemas.openxmlformats.org/presentationml/2006/main">
  <p:tag name="AS_UNIQUEID" val="1166"/>
</p:tagLst>
</file>

<file path=ppt/tags/tag246.xml><?xml version="1.0" encoding="utf-8"?>
<p:tagLst xmlns:p="http://schemas.openxmlformats.org/presentationml/2006/main">
  <p:tag name="AS_UNIQUEID" val="1167"/>
</p:tagLst>
</file>

<file path=ppt/tags/tag247.xml><?xml version="1.0" encoding="utf-8"?>
<p:tagLst xmlns:p="http://schemas.openxmlformats.org/presentationml/2006/main">
  <p:tag name="AS_UNIQUEID" val="1168"/>
</p:tagLst>
</file>

<file path=ppt/tags/tag248.xml><?xml version="1.0" encoding="utf-8"?>
<p:tagLst xmlns:p="http://schemas.openxmlformats.org/presentationml/2006/main">
  <p:tag name="AS_UNIQUEID" val="1169"/>
</p:tagLst>
</file>

<file path=ppt/tags/tag249.xml><?xml version="1.0" encoding="utf-8"?>
<p:tagLst xmlns:p="http://schemas.openxmlformats.org/presentationml/2006/main">
  <p:tag name="AS_UNIQUEID" val="1170"/>
</p:tagLst>
</file>

<file path=ppt/tags/tag25.xml><?xml version="1.0" encoding="utf-8"?>
<p:tagLst xmlns:p="http://schemas.openxmlformats.org/presentationml/2006/main">
  <p:tag name="AS_UNIQUEID" val="950"/>
</p:tagLst>
</file>

<file path=ppt/tags/tag250.xml><?xml version="1.0" encoding="utf-8"?>
<p:tagLst xmlns:p="http://schemas.openxmlformats.org/presentationml/2006/main">
  <p:tag name="AS_UNIQUEID" val="1171"/>
</p:tagLst>
</file>

<file path=ppt/tags/tag251.xml><?xml version="1.0" encoding="utf-8"?>
<p:tagLst xmlns:p="http://schemas.openxmlformats.org/presentationml/2006/main">
  <p:tag name="AS_UNIQUEID" val="1172"/>
</p:tagLst>
</file>

<file path=ppt/tags/tag252.xml><?xml version="1.0" encoding="utf-8"?>
<p:tagLst xmlns:p="http://schemas.openxmlformats.org/presentationml/2006/main">
  <p:tag name="AS_UNIQUEID" val="1173"/>
</p:tagLst>
</file>

<file path=ppt/tags/tag253.xml><?xml version="1.0" encoding="utf-8"?>
<p:tagLst xmlns:p="http://schemas.openxmlformats.org/presentationml/2006/main">
  <p:tag name="AS_UNIQUEID" val="1174"/>
</p:tagLst>
</file>

<file path=ppt/tags/tag254.xml><?xml version="1.0" encoding="utf-8"?>
<p:tagLst xmlns:p="http://schemas.openxmlformats.org/presentationml/2006/main">
  <p:tag name="AS_UNIQUEID" val="1175"/>
</p:tagLst>
</file>

<file path=ppt/tags/tag255.xml><?xml version="1.0" encoding="utf-8"?>
<p:tagLst xmlns:p="http://schemas.openxmlformats.org/presentationml/2006/main">
  <p:tag name="AS_UNIQUEID" val="1176"/>
</p:tagLst>
</file>

<file path=ppt/tags/tag256.xml><?xml version="1.0" encoding="utf-8"?>
<p:tagLst xmlns:p="http://schemas.openxmlformats.org/presentationml/2006/main">
  <p:tag name="AS_UNIQUEID" val="1177"/>
</p:tagLst>
</file>

<file path=ppt/tags/tag257.xml><?xml version="1.0" encoding="utf-8"?>
<p:tagLst xmlns:p="http://schemas.openxmlformats.org/presentationml/2006/main">
  <p:tag name="AS_UNIQUEID" val="1178"/>
</p:tagLst>
</file>

<file path=ppt/tags/tag258.xml><?xml version="1.0" encoding="utf-8"?>
<p:tagLst xmlns:p="http://schemas.openxmlformats.org/presentationml/2006/main">
  <p:tag name="AS_UNIQUEID" val="1179"/>
</p:tagLst>
</file>

<file path=ppt/tags/tag259.xml><?xml version="1.0" encoding="utf-8"?>
<p:tagLst xmlns:p="http://schemas.openxmlformats.org/presentationml/2006/main">
  <p:tag name="AS_UNIQUEID" val="1180"/>
</p:tagLst>
</file>

<file path=ppt/tags/tag26.xml><?xml version="1.0" encoding="utf-8"?>
<p:tagLst xmlns:p="http://schemas.openxmlformats.org/presentationml/2006/main">
  <p:tag name="AS_UNIQUEID" val="951"/>
</p:tagLst>
</file>

<file path=ppt/tags/tag260.xml><?xml version="1.0" encoding="utf-8"?>
<p:tagLst xmlns:p="http://schemas.openxmlformats.org/presentationml/2006/main">
  <p:tag name="AS_UNIQUEID" val="1181"/>
</p:tagLst>
</file>

<file path=ppt/tags/tag261.xml><?xml version="1.0" encoding="utf-8"?>
<p:tagLst xmlns:p="http://schemas.openxmlformats.org/presentationml/2006/main">
  <p:tag name="AS_UNIQUEID" val="1182"/>
</p:tagLst>
</file>

<file path=ppt/tags/tag262.xml><?xml version="1.0" encoding="utf-8"?>
<p:tagLst xmlns:p="http://schemas.openxmlformats.org/presentationml/2006/main">
  <p:tag name="AS_UNIQUEID" val="1183"/>
</p:tagLst>
</file>

<file path=ppt/tags/tag263.xml><?xml version="1.0" encoding="utf-8"?>
<p:tagLst xmlns:p="http://schemas.openxmlformats.org/presentationml/2006/main">
  <p:tag name="AS_UNIQUEID" val="1184"/>
</p:tagLst>
</file>

<file path=ppt/tags/tag264.xml><?xml version="1.0" encoding="utf-8"?>
<p:tagLst xmlns:p="http://schemas.openxmlformats.org/presentationml/2006/main">
  <p:tag name="AS_UNIQUEID" val="1185"/>
</p:tagLst>
</file>

<file path=ppt/tags/tag265.xml><?xml version="1.0" encoding="utf-8"?>
<p:tagLst xmlns:p="http://schemas.openxmlformats.org/presentationml/2006/main">
  <p:tag name="AS_UNIQUEID" val="1186"/>
  <p:tag name="BTFPLAYOUTENABLED" val="1"/>
</p:tagLst>
</file>

<file path=ppt/tags/tag266.xml><?xml version="1.0" encoding="utf-8"?>
<p:tagLst xmlns:p="http://schemas.openxmlformats.org/presentationml/2006/main">
  <p:tag name="AS_UNIQUEID" val="1187"/>
</p:tagLst>
</file>

<file path=ppt/tags/tag267.xml><?xml version="1.0" encoding="utf-8"?>
<p:tagLst xmlns:p="http://schemas.openxmlformats.org/presentationml/2006/main">
  <p:tag name="AS_UNIQUEID" val="1188"/>
</p:tagLst>
</file>

<file path=ppt/tags/tag268.xml><?xml version="1.0" encoding="utf-8"?>
<p:tagLst xmlns:p="http://schemas.openxmlformats.org/presentationml/2006/main">
  <p:tag name="AS_UNIQUEID" val="1189"/>
</p:tagLst>
</file>

<file path=ppt/tags/tag269.xml><?xml version="1.0" encoding="utf-8"?>
<p:tagLst xmlns:p="http://schemas.openxmlformats.org/presentationml/2006/main">
  <p:tag name="AS_UNIQUEID" val="1190"/>
</p:tagLst>
</file>

<file path=ppt/tags/tag27.xml><?xml version="1.0" encoding="utf-8"?>
<p:tagLst xmlns:p="http://schemas.openxmlformats.org/presentationml/2006/main">
  <p:tag name="AS_UNIQUEID" val="952"/>
</p:tagLst>
</file>

<file path=ppt/tags/tag270.xml><?xml version="1.0" encoding="utf-8"?>
<p:tagLst xmlns:p="http://schemas.openxmlformats.org/presentationml/2006/main">
  <p:tag name="AS_UNIQUEID" val="1191"/>
</p:tagLst>
</file>

<file path=ppt/tags/tag271.xml><?xml version="1.0" encoding="utf-8"?>
<p:tagLst xmlns:p="http://schemas.openxmlformats.org/presentationml/2006/main">
  <p:tag name="AS_UNIQUEID" val="1192"/>
</p:tagLst>
</file>

<file path=ppt/tags/tag272.xml><?xml version="1.0" encoding="utf-8"?>
<p:tagLst xmlns:p="http://schemas.openxmlformats.org/presentationml/2006/main">
  <p:tag name="BTFPLAYOUTCOLUMNS" val="1"/>
  <p:tag name="BTFPLAYOUTENABLED" val="0"/>
</p:tagLst>
</file>

<file path=ppt/tags/tag273.xml><?xml version="1.0" encoding="utf-8"?>
<p:tagLst xmlns:p="http://schemas.openxmlformats.org/presentationml/2006/main">
  <p:tag name="AS_UNIQUEID" val="1193"/>
</p:tagLst>
</file>

<file path=ppt/tags/tag274.xml><?xml version="1.0" encoding="utf-8"?>
<p:tagLst xmlns:p="http://schemas.openxmlformats.org/presentationml/2006/main">
  <p:tag name="AS_UNIQUEID" val="1194"/>
</p:tagLst>
</file>

<file path=ppt/tags/tag275.xml><?xml version="1.0" encoding="utf-8"?>
<p:tagLst xmlns:p="http://schemas.openxmlformats.org/presentationml/2006/main">
  <p:tag name="AS_UNIQUEID" val="1195"/>
</p:tagLst>
</file>

<file path=ppt/tags/tag276.xml><?xml version="1.0" encoding="utf-8"?>
<p:tagLst xmlns:p="http://schemas.openxmlformats.org/presentationml/2006/main">
  <p:tag name="AS_UNIQUEID" val="1196"/>
</p:tagLst>
</file>

<file path=ppt/tags/tag277.xml><?xml version="1.0" encoding="utf-8"?>
<p:tagLst xmlns:p="http://schemas.openxmlformats.org/presentationml/2006/main">
  <p:tag name="AS_UNIQUEID" val="1197"/>
</p:tagLst>
</file>

<file path=ppt/tags/tag278.xml><?xml version="1.0" encoding="utf-8"?>
<p:tagLst xmlns:p="http://schemas.openxmlformats.org/presentationml/2006/main">
  <p:tag name="AS_UNIQUEID" val="1198"/>
</p:tagLst>
</file>

<file path=ppt/tags/tag279.xml><?xml version="1.0" encoding="utf-8"?>
<p:tagLst xmlns:p="http://schemas.openxmlformats.org/presentationml/2006/main">
  <p:tag name="AS_UNIQUEID" val="1199"/>
</p:tagLst>
</file>

<file path=ppt/tags/tag28.xml><?xml version="1.0" encoding="utf-8"?>
<p:tagLst xmlns:p="http://schemas.openxmlformats.org/presentationml/2006/main">
  <p:tag name="AS_UNIQUEID" val="953"/>
</p:tagLst>
</file>

<file path=ppt/tags/tag280.xml><?xml version="1.0" encoding="utf-8"?>
<p:tagLst xmlns:p="http://schemas.openxmlformats.org/presentationml/2006/main">
  <p:tag name="AS_UNIQUEID" val="1200"/>
</p:tagLst>
</file>

<file path=ppt/tags/tag281.xml><?xml version="1.0" encoding="utf-8"?>
<p:tagLst xmlns:p="http://schemas.openxmlformats.org/presentationml/2006/main">
  <p:tag name="AS_UNIQUEID" val="1201"/>
</p:tagLst>
</file>

<file path=ppt/tags/tag282.xml><?xml version="1.0" encoding="utf-8"?>
<p:tagLst xmlns:p="http://schemas.openxmlformats.org/presentationml/2006/main">
  <p:tag name="AS_UNIQUEID" val="1202"/>
</p:tagLst>
</file>

<file path=ppt/tags/tag283.xml><?xml version="1.0" encoding="utf-8"?>
<p:tagLst xmlns:p="http://schemas.openxmlformats.org/presentationml/2006/main">
  <p:tag name="AS_UNIQUEID" val="1203"/>
</p:tagLst>
</file>

<file path=ppt/tags/tag284.xml><?xml version="1.0" encoding="utf-8"?>
<p:tagLst xmlns:p="http://schemas.openxmlformats.org/presentationml/2006/main">
  <p:tag name="AS_UNIQUEID" val="1204"/>
</p:tagLst>
</file>

<file path=ppt/tags/tag285.xml><?xml version="1.0" encoding="utf-8"?>
<p:tagLst xmlns:p="http://schemas.openxmlformats.org/presentationml/2006/main">
  <p:tag name="AS_UNIQUEID" val="1205"/>
</p:tagLst>
</file>

<file path=ppt/tags/tag286.xml><?xml version="1.0" encoding="utf-8"?>
<p:tagLst xmlns:p="http://schemas.openxmlformats.org/presentationml/2006/main">
  <p:tag name="AS_UNIQUEID" val="1206"/>
</p:tagLst>
</file>

<file path=ppt/tags/tag287.xml><?xml version="1.0" encoding="utf-8"?>
<p:tagLst xmlns:p="http://schemas.openxmlformats.org/presentationml/2006/main">
  <p:tag name="AS_UNIQUEID" val="1207"/>
</p:tagLst>
</file>

<file path=ppt/tags/tag288.xml><?xml version="1.0" encoding="utf-8"?>
<p:tagLst xmlns:p="http://schemas.openxmlformats.org/presentationml/2006/main">
  <p:tag name="AS_UNIQUEID" val="1208"/>
  <p:tag name="THINKCELLSHAPEDONOTDELETE" val="thinkcellActiveDocDoNotDelete"/>
</p:tagLst>
</file>

<file path=ppt/tags/tag289.xml><?xml version="1.0" encoding="utf-8"?>
<p:tagLst xmlns:p="http://schemas.openxmlformats.org/presentationml/2006/main">
  <p:tag name="AS_UNIQUEID" val="1209"/>
</p:tagLst>
</file>

<file path=ppt/tags/tag29.xml><?xml version="1.0" encoding="utf-8"?>
<p:tagLst xmlns:p="http://schemas.openxmlformats.org/presentationml/2006/main">
  <p:tag name="AS_UNIQUEID" val="954"/>
</p:tagLst>
</file>

<file path=ppt/tags/tag290.xml><?xml version="1.0" encoding="utf-8"?>
<p:tagLst xmlns:p="http://schemas.openxmlformats.org/presentationml/2006/main">
  <p:tag name="AS_UNIQUEID" val="1210"/>
</p:tagLst>
</file>

<file path=ppt/tags/tag291.xml><?xml version="1.0" encoding="utf-8"?>
<p:tagLst xmlns:p="http://schemas.openxmlformats.org/presentationml/2006/main">
  <p:tag name="AS_UNIQUEID" val="1211"/>
</p:tagLst>
</file>

<file path=ppt/tags/tag292.xml><?xml version="1.0" encoding="utf-8"?>
<p:tagLst xmlns:p="http://schemas.openxmlformats.org/presentationml/2006/main">
  <p:tag name="AS_UNIQUEID" val="1212"/>
</p:tagLst>
</file>

<file path=ppt/tags/tag293.xml><?xml version="1.0" encoding="utf-8"?>
<p:tagLst xmlns:p="http://schemas.openxmlformats.org/presentationml/2006/main">
  <p:tag name="AS_UNIQUEID" val="1213"/>
</p:tagLst>
</file>

<file path=ppt/tags/tag294.xml><?xml version="1.0" encoding="utf-8"?>
<p:tagLst xmlns:p="http://schemas.openxmlformats.org/presentationml/2006/main">
  <p:tag name="AS_UNIQUEID" val="1214"/>
</p:tagLst>
</file>

<file path=ppt/tags/tag295.xml><?xml version="1.0" encoding="utf-8"?>
<p:tagLst xmlns:p="http://schemas.openxmlformats.org/presentationml/2006/main">
  <p:tag name="AS_UNIQUEID" val="1215"/>
</p:tagLst>
</file>

<file path=ppt/tags/tag296.xml><?xml version="1.0" encoding="utf-8"?>
<p:tagLst xmlns:p="http://schemas.openxmlformats.org/presentationml/2006/main">
  <p:tag name="AS_UNIQUEID" val="1216"/>
</p:tagLst>
</file>

<file path=ppt/tags/tag297.xml><?xml version="1.0" encoding="utf-8"?>
<p:tagLst xmlns:p="http://schemas.openxmlformats.org/presentationml/2006/main">
  <p:tag name="AS_UNIQUEID" val="1217"/>
</p:tagLst>
</file>

<file path=ppt/tags/tag298.xml><?xml version="1.0" encoding="utf-8"?>
<p:tagLst xmlns:p="http://schemas.openxmlformats.org/presentationml/2006/main">
  <p:tag name="AS_UNIQUEID" val="1218"/>
</p:tagLst>
</file>

<file path=ppt/tags/tag299.xml><?xml version="1.0" encoding="utf-8"?>
<p:tagLst xmlns:p="http://schemas.openxmlformats.org/presentationml/2006/main">
  <p:tag name="AS_UNIQUEID" val="1219"/>
</p:tagLst>
</file>

<file path=ppt/tags/tag3.xml><?xml version="1.0" encoding="utf-8"?>
<p:tagLst xmlns:p="http://schemas.openxmlformats.org/presentationml/2006/main">
  <p:tag name="AS_UNIQUEID" val="930"/>
</p:tagLst>
</file>

<file path=ppt/tags/tag30.xml><?xml version="1.0" encoding="utf-8"?>
<p:tagLst xmlns:p="http://schemas.openxmlformats.org/presentationml/2006/main">
  <p:tag name="AS_UNIQUEID" val="955"/>
</p:tagLst>
</file>

<file path=ppt/tags/tag300.xml><?xml version="1.0" encoding="utf-8"?>
<p:tagLst xmlns:p="http://schemas.openxmlformats.org/presentationml/2006/main">
  <p:tag name="AS_UNIQUEID" val="1220"/>
</p:tagLst>
</file>

<file path=ppt/tags/tag301.xml><?xml version="1.0" encoding="utf-8"?>
<p:tagLst xmlns:p="http://schemas.openxmlformats.org/presentationml/2006/main">
  <p:tag name="AS_UNIQUEID" val="1221"/>
</p:tagLst>
</file>

<file path=ppt/tags/tag302.xml><?xml version="1.0" encoding="utf-8"?>
<p:tagLst xmlns:p="http://schemas.openxmlformats.org/presentationml/2006/main">
  <p:tag name="AS_UNIQUEID" val="1222"/>
</p:tagLst>
</file>

<file path=ppt/tags/tag303.xml><?xml version="1.0" encoding="utf-8"?>
<p:tagLst xmlns:p="http://schemas.openxmlformats.org/presentationml/2006/main">
  <p:tag name="AS_UNIQUEID" val="1223"/>
</p:tagLst>
</file>

<file path=ppt/tags/tag304.xml><?xml version="1.0" encoding="utf-8"?>
<p:tagLst xmlns:p="http://schemas.openxmlformats.org/presentationml/2006/main">
  <p:tag name="AS_UNIQUEID" val="1224"/>
</p:tagLst>
</file>

<file path=ppt/tags/tag305.xml><?xml version="1.0" encoding="utf-8"?>
<p:tagLst xmlns:p="http://schemas.openxmlformats.org/presentationml/2006/main">
  <p:tag name="AS_UNIQUEID" val="1225"/>
</p:tagLst>
</file>

<file path=ppt/tags/tag306.xml><?xml version="1.0" encoding="utf-8"?>
<p:tagLst xmlns:p="http://schemas.openxmlformats.org/presentationml/2006/main">
  <p:tag name="AS_UNIQUEID" val="1226"/>
</p:tagLst>
</file>

<file path=ppt/tags/tag307.xml><?xml version="1.0" encoding="utf-8"?>
<p:tagLst xmlns:p="http://schemas.openxmlformats.org/presentationml/2006/main">
  <p:tag name="AS_UNIQUEID" val="1227"/>
</p:tagLst>
</file>

<file path=ppt/tags/tag308.xml><?xml version="1.0" encoding="utf-8"?>
<p:tagLst xmlns:p="http://schemas.openxmlformats.org/presentationml/2006/main">
  <p:tag name="AS_UNIQUEID" val="1228"/>
</p:tagLst>
</file>

<file path=ppt/tags/tag309.xml><?xml version="1.0" encoding="utf-8"?>
<p:tagLst xmlns:p="http://schemas.openxmlformats.org/presentationml/2006/main">
  <p:tag name="AS_UNIQUEID" val="1229"/>
</p:tagLst>
</file>

<file path=ppt/tags/tag31.xml><?xml version="1.0" encoding="utf-8"?>
<p:tagLst xmlns:p="http://schemas.openxmlformats.org/presentationml/2006/main">
  <p:tag name="AS_UNIQUEID" val="956"/>
</p:tagLst>
</file>

<file path=ppt/tags/tag310.xml><?xml version="1.0" encoding="utf-8"?>
<p:tagLst xmlns:p="http://schemas.openxmlformats.org/presentationml/2006/main">
  <p:tag name="AS_UNIQUEID" val="1230"/>
</p:tagLst>
</file>

<file path=ppt/tags/tag311.xml><?xml version="1.0" encoding="utf-8"?>
<p:tagLst xmlns:p="http://schemas.openxmlformats.org/presentationml/2006/main">
  <p:tag name="AS_UNIQUEID" val="1231"/>
</p:tagLst>
</file>

<file path=ppt/tags/tag312.xml><?xml version="1.0" encoding="utf-8"?>
<p:tagLst xmlns:p="http://schemas.openxmlformats.org/presentationml/2006/main">
  <p:tag name="AS_UNIQUEID" val="1232"/>
</p:tagLst>
</file>

<file path=ppt/tags/tag313.xml><?xml version="1.0" encoding="utf-8"?>
<p:tagLst xmlns:p="http://schemas.openxmlformats.org/presentationml/2006/main">
  <p:tag name="AS_UNIQUEID" val="1233"/>
</p:tagLst>
</file>

<file path=ppt/tags/tag314.xml><?xml version="1.0" encoding="utf-8"?>
<p:tagLst xmlns:p="http://schemas.openxmlformats.org/presentationml/2006/main">
  <p:tag name="AS_UNIQUEID" val="1234"/>
</p:tagLst>
</file>

<file path=ppt/tags/tag315.xml><?xml version="1.0" encoding="utf-8"?>
<p:tagLst xmlns:p="http://schemas.openxmlformats.org/presentationml/2006/main">
  <p:tag name="AS_UNIQUEID" val="1235"/>
</p:tagLst>
</file>

<file path=ppt/tags/tag316.xml><?xml version="1.0" encoding="utf-8"?>
<p:tagLst xmlns:p="http://schemas.openxmlformats.org/presentationml/2006/main">
  <p:tag name="AS_UNIQUEID" val="1236"/>
</p:tagLst>
</file>

<file path=ppt/tags/tag317.xml><?xml version="1.0" encoding="utf-8"?>
<p:tagLst xmlns:p="http://schemas.openxmlformats.org/presentationml/2006/main">
  <p:tag name="AS_UNIQUEID" val="1237"/>
</p:tagLst>
</file>

<file path=ppt/tags/tag318.xml><?xml version="1.0" encoding="utf-8"?>
<p:tagLst xmlns:p="http://schemas.openxmlformats.org/presentationml/2006/main">
  <p:tag name="AS_UNIQUEID" val="1238"/>
</p:tagLst>
</file>

<file path=ppt/tags/tag319.xml><?xml version="1.0" encoding="utf-8"?>
<p:tagLst xmlns:p="http://schemas.openxmlformats.org/presentationml/2006/main">
  <p:tag name="AS_UNIQUEID" val="1239"/>
</p:tagLst>
</file>

<file path=ppt/tags/tag32.xml><?xml version="1.0" encoding="utf-8"?>
<p:tagLst xmlns:p="http://schemas.openxmlformats.org/presentationml/2006/main">
  <p:tag name="AS_UNIQUEID" val="957"/>
</p:tagLst>
</file>

<file path=ppt/tags/tag320.xml><?xml version="1.0" encoding="utf-8"?>
<p:tagLst xmlns:p="http://schemas.openxmlformats.org/presentationml/2006/main">
  <p:tag name="AS_UNIQUEID" val="1240"/>
</p:tagLst>
</file>

<file path=ppt/tags/tag321.xml><?xml version="1.0" encoding="utf-8"?>
<p:tagLst xmlns:p="http://schemas.openxmlformats.org/presentationml/2006/main">
  <p:tag name="AS_UNIQUEID" val="1241"/>
  <p:tag name="BTFPLAYOUTENABLED" val="1"/>
</p:tagLst>
</file>

<file path=ppt/tags/tag322.xml><?xml version="1.0" encoding="utf-8"?>
<p:tagLst xmlns:p="http://schemas.openxmlformats.org/presentationml/2006/main">
  <p:tag name="BTFPLAYOUTCOLUMNS" val="1"/>
  <p:tag name="BTFPLAYOUTENABLED" val="0"/>
</p:tagLst>
</file>

<file path=ppt/tags/tag323.xml><?xml version="1.0" encoding="utf-8"?>
<p:tagLst xmlns:p="http://schemas.openxmlformats.org/presentationml/2006/main">
  <p:tag name="AS_UNIQUEID" val="1242"/>
</p:tagLst>
</file>

<file path=ppt/tags/tag324.xml><?xml version="1.0" encoding="utf-8"?>
<p:tagLst xmlns:p="http://schemas.openxmlformats.org/presentationml/2006/main">
  <p:tag name="AS_UNIQUEID" val="1243"/>
</p:tagLst>
</file>

<file path=ppt/tags/tag325.xml><?xml version="1.0" encoding="utf-8"?>
<p:tagLst xmlns:p="http://schemas.openxmlformats.org/presentationml/2006/main">
  <p:tag name="AS_UNIQUEID" val="1244"/>
</p:tagLst>
</file>

<file path=ppt/tags/tag326.xml><?xml version="1.0" encoding="utf-8"?>
<p:tagLst xmlns:p="http://schemas.openxmlformats.org/presentationml/2006/main">
  <p:tag name="AS_UNIQUEID" val="1245"/>
</p:tagLst>
</file>

<file path=ppt/tags/tag327.xml><?xml version="1.0" encoding="utf-8"?>
<p:tagLst xmlns:p="http://schemas.openxmlformats.org/presentationml/2006/main">
  <p:tag name="AS_UNIQUEID" val="1246"/>
</p:tagLst>
</file>

<file path=ppt/tags/tag328.xml><?xml version="1.0" encoding="utf-8"?>
<p:tagLst xmlns:p="http://schemas.openxmlformats.org/presentationml/2006/main">
  <p:tag name="AS_UNIQUEID" val="1247"/>
  <p:tag name="THINKCELLSHAPEDONOTDELETE" val="thinkcellActiveDocDoNotDelete"/>
</p:tagLst>
</file>

<file path=ppt/tags/tag329.xml><?xml version="1.0" encoding="utf-8"?>
<p:tagLst xmlns:p="http://schemas.openxmlformats.org/presentationml/2006/main">
  <p:tag name="AS_UNIQUEID" val="1248"/>
  <p:tag name="BTFPCENTERX" val="50"/>
  <p:tag name="BTFPCENTERY" val="50"/>
  <p:tag name="BTFPHEIGHT" val="416.9998"/>
  <p:tag name="BTFPLAYOUTANCHOREBOTTOM" val="False"/>
  <p:tag name="BTFPLAYOUTANCHORELEFT" val="True"/>
  <p:tag name="BTFPLAYOUTANCHORERIGHT" val="True"/>
  <p:tag name="BTFPLAYOUTANCHORETOP" val="True"/>
  <p:tag name="BTFPLAYOUTENABLED" val="0"/>
  <p:tag name="BTFPWIDTH" val="908"/>
</p:tagLst>
</file>

<file path=ppt/tags/tag33.xml><?xml version="1.0" encoding="utf-8"?>
<p:tagLst xmlns:p="http://schemas.openxmlformats.org/presentationml/2006/main">
  <p:tag name="AS_UNIQUEID" val="958"/>
</p:tagLst>
</file>

<file path=ppt/tags/tag330.xml><?xml version="1.0" encoding="utf-8"?>
<p:tagLst xmlns:p="http://schemas.openxmlformats.org/presentationml/2006/main">
  <p:tag name="AS_UNIQUEID" val="1249"/>
</p:tagLst>
</file>

<file path=ppt/tags/tag331.xml><?xml version="1.0" encoding="utf-8"?>
<p:tagLst xmlns:p="http://schemas.openxmlformats.org/presentationml/2006/main">
  <p:tag name="AS_UNIQUEID" val="1250"/>
</p:tagLst>
</file>

<file path=ppt/tags/tag332.xml><?xml version="1.0" encoding="utf-8"?>
<p:tagLst xmlns:p="http://schemas.openxmlformats.org/presentationml/2006/main">
  <p:tag name="AS_UNIQUEID" val="1251"/>
</p:tagLst>
</file>

<file path=ppt/tags/tag333.xml><?xml version="1.0" encoding="utf-8"?>
<p:tagLst xmlns:p="http://schemas.openxmlformats.org/presentationml/2006/main">
  <p:tag name="AS_UNIQUEID" val="1252"/>
</p:tagLst>
</file>

<file path=ppt/tags/tag334.xml><?xml version="1.0" encoding="utf-8"?>
<p:tagLst xmlns:p="http://schemas.openxmlformats.org/presentationml/2006/main">
  <p:tag name="AS_UNIQUEID" val="1253"/>
</p:tagLst>
</file>

<file path=ppt/tags/tag335.xml><?xml version="1.0" encoding="utf-8"?>
<p:tagLst xmlns:p="http://schemas.openxmlformats.org/presentationml/2006/main">
  <p:tag name="AS_UNIQUEID" val="1254"/>
</p:tagLst>
</file>

<file path=ppt/tags/tag336.xml><?xml version="1.0" encoding="utf-8"?>
<p:tagLst xmlns:p="http://schemas.openxmlformats.org/presentationml/2006/main">
  <p:tag name="AS_UNIQUEID" val="1255"/>
</p:tagLst>
</file>

<file path=ppt/tags/tag337.xml><?xml version="1.0" encoding="utf-8"?>
<p:tagLst xmlns:p="http://schemas.openxmlformats.org/presentationml/2006/main">
  <p:tag name="AS_UNIQUEID" val="1256"/>
</p:tagLst>
</file>

<file path=ppt/tags/tag338.xml><?xml version="1.0" encoding="utf-8"?>
<p:tagLst xmlns:p="http://schemas.openxmlformats.org/presentationml/2006/main">
  <p:tag name="AS_UNIQUEID" val="1257"/>
</p:tagLst>
</file>

<file path=ppt/tags/tag339.xml><?xml version="1.0" encoding="utf-8"?>
<p:tagLst xmlns:p="http://schemas.openxmlformats.org/presentationml/2006/main">
  <p:tag name="AS_UNIQUEID" val="1258"/>
</p:tagLst>
</file>

<file path=ppt/tags/tag34.xml><?xml version="1.0" encoding="utf-8"?>
<p:tagLst xmlns:p="http://schemas.openxmlformats.org/presentationml/2006/main">
  <p:tag name="AS_UNIQUEID" val="959"/>
</p:tagLst>
</file>

<file path=ppt/tags/tag340.xml><?xml version="1.0" encoding="utf-8"?>
<p:tagLst xmlns:p="http://schemas.openxmlformats.org/presentationml/2006/main">
  <p:tag name="AS_UNIQUEID" val="1259"/>
</p:tagLst>
</file>

<file path=ppt/tags/tag341.xml><?xml version="1.0" encoding="utf-8"?>
<p:tagLst xmlns:p="http://schemas.openxmlformats.org/presentationml/2006/main">
  <p:tag name="AS_UNIQUEID" val="1260"/>
</p:tagLst>
</file>

<file path=ppt/tags/tag342.xml><?xml version="1.0" encoding="utf-8"?>
<p:tagLst xmlns:p="http://schemas.openxmlformats.org/presentationml/2006/main">
  <p:tag name="AS_UNIQUEID" val="1261"/>
  <p:tag name="BAINBULLET" val="True"/>
</p:tagLst>
</file>

<file path=ppt/tags/tag343.xml><?xml version="1.0" encoding="utf-8"?>
<p:tagLst xmlns:p="http://schemas.openxmlformats.org/presentationml/2006/main">
  <p:tag name="AS_UNIQUEID" val="1262"/>
</p:tagLst>
</file>

<file path=ppt/tags/tag344.xml><?xml version="1.0" encoding="utf-8"?>
<p:tagLst xmlns:p="http://schemas.openxmlformats.org/presentationml/2006/main">
  <p:tag name="AS_UNIQUEID" val="1263"/>
  <p:tag name="BTFPLAYOUTENABLED" val="1"/>
</p:tagLst>
</file>

<file path=ppt/tags/tag345.xml><?xml version="1.0" encoding="utf-8"?>
<p:tagLst xmlns:p="http://schemas.openxmlformats.org/presentationml/2006/main">
  <p:tag name="AS_UNIQUEID" val="1264"/>
  <p:tag name="BTFPLAYOUTENABLED" val="1"/>
</p:tagLst>
</file>

<file path=ppt/tags/tag346.xml><?xml version="1.0" encoding="utf-8"?>
<p:tagLst xmlns:p="http://schemas.openxmlformats.org/presentationml/2006/main">
  <p:tag name="AS_UNIQUEID" val="1265"/>
  <p:tag name="BTFPLAYOUTENABLED" val="1"/>
</p:tagLst>
</file>

<file path=ppt/tags/tag347.xml><?xml version="1.0" encoding="utf-8"?>
<p:tagLst xmlns:p="http://schemas.openxmlformats.org/presentationml/2006/main">
  <p:tag name="AS_UNIQUEID" val="1266"/>
  <p:tag name="BTFPLAYOUTENABLED" val="1"/>
</p:tagLst>
</file>

<file path=ppt/tags/tag348.xml><?xml version="1.0" encoding="utf-8"?>
<p:tagLst xmlns:p="http://schemas.openxmlformats.org/presentationml/2006/main">
  <p:tag name="AS_UNIQUEID" val="1267"/>
  <p:tag name="BTFPLAYOUTENABLED" val="1"/>
</p:tagLst>
</file>

<file path=ppt/tags/tag349.xml><?xml version="1.0" encoding="utf-8"?>
<p:tagLst xmlns:p="http://schemas.openxmlformats.org/presentationml/2006/main">
  <p:tag name="AS_UNIQUEID" val="1268"/>
  <p:tag name="BTFPLAYOUTENABLED" val="1"/>
</p:tagLst>
</file>

<file path=ppt/tags/tag35.xml><?xml version="1.0" encoding="utf-8"?>
<p:tagLst xmlns:p="http://schemas.openxmlformats.org/presentationml/2006/main">
  <p:tag name="AS_UNIQUEID" val="960"/>
</p:tagLst>
</file>

<file path=ppt/tags/tag350.xml><?xml version="1.0" encoding="utf-8"?>
<p:tagLst xmlns:p="http://schemas.openxmlformats.org/presentationml/2006/main">
  <p:tag name="BTFPLAYOUTCOLUMNS" val="1"/>
  <p:tag name="BTFPLAYOUTENABLED" val="0"/>
</p:tagLst>
</file>

<file path=ppt/tags/tag351.xml><?xml version="1.0" encoding="utf-8"?>
<p:tagLst xmlns:p="http://schemas.openxmlformats.org/presentationml/2006/main">
  <p:tag name="AS_UNIQUEID" val="1269"/>
</p:tagLst>
</file>

<file path=ppt/tags/tag352.xml><?xml version="1.0" encoding="utf-8"?>
<p:tagLst xmlns:p="http://schemas.openxmlformats.org/presentationml/2006/main">
  <p:tag name="AS_UNIQUEID" val="1270"/>
</p:tagLst>
</file>

<file path=ppt/tags/tag353.xml><?xml version="1.0" encoding="utf-8"?>
<p:tagLst xmlns:p="http://schemas.openxmlformats.org/presentationml/2006/main">
  <p:tag name="AS_UNIQUEID" val="1271"/>
</p:tagLst>
</file>

<file path=ppt/tags/tag354.xml><?xml version="1.0" encoding="utf-8"?>
<p:tagLst xmlns:p="http://schemas.openxmlformats.org/presentationml/2006/main">
  <p:tag name="AS_UNIQUEID" val="1272"/>
</p:tagLst>
</file>

<file path=ppt/tags/tag355.xml><?xml version="1.0" encoding="utf-8"?>
<p:tagLst xmlns:p="http://schemas.openxmlformats.org/presentationml/2006/main">
  <p:tag name="AS_UNIQUEID" val="1273"/>
</p:tagLst>
</file>

<file path=ppt/tags/tag356.xml><?xml version="1.0" encoding="utf-8"?>
<p:tagLst xmlns:p="http://schemas.openxmlformats.org/presentationml/2006/main">
  <p:tag name="AS_UNIQUEID" val="1274"/>
  <p:tag name="THINKCELLSHAPEDONOTDELETE" val="thinkcellActiveDocDoNotDelete"/>
</p:tagLst>
</file>

<file path=ppt/tags/tag357.xml><?xml version="1.0" encoding="utf-8"?>
<p:tagLst xmlns:p="http://schemas.openxmlformats.org/presentationml/2006/main">
  <p:tag name="AS_UNIQUEID" val="1275"/>
</p:tagLst>
</file>

<file path=ppt/tags/tag358.xml><?xml version="1.0" encoding="utf-8"?>
<p:tagLst xmlns:p="http://schemas.openxmlformats.org/presentationml/2006/main">
  <p:tag name="AS_UNIQUEID" val="1276"/>
</p:tagLst>
</file>

<file path=ppt/tags/tag359.xml><?xml version="1.0" encoding="utf-8"?>
<p:tagLst xmlns:p="http://schemas.openxmlformats.org/presentationml/2006/main">
  <p:tag name="AS_UNIQUEID" val="1277"/>
</p:tagLst>
</file>

<file path=ppt/tags/tag36.xml><?xml version="1.0" encoding="utf-8"?>
<p:tagLst xmlns:p="http://schemas.openxmlformats.org/presentationml/2006/main">
  <p:tag name="AS_UNIQUEID" val="961"/>
</p:tagLst>
</file>

<file path=ppt/tags/tag360.xml><?xml version="1.0" encoding="utf-8"?>
<p:tagLst xmlns:p="http://schemas.openxmlformats.org/presentationml/2006/main">
  <p:tag name="AS_UNIQUEID" val="1278"/>
</p:tagLst>
</file>

<file path=ppt/tags/tag361.xml><?xml version="1.0" encoding="utf-8"?>
<p:tagLst xmlns:p="http://schemas.openxmlformats.org/presentationml/2006/main">
  <p:tag name="AS_UNIQUEID" val="1279"/>
</p:tagLst>
</file>

<file path=ppt/tags/tag362.xml><?xml version="1.0" encoding="utf-8"?>
<p:tagLst xmlns:p="http://schemas.openxmlformats.org/presentationml/2006/main">
  <p:tag name="AS_UNIQUEID" val="1280"/>
</p:tagLst>
</file>

<file path=ppt/tags/tag363.xml><?xml version="1.0" encoding="utf-8"?>
<p:tagLst xmlns:p="http://schemas.openxmlformats.org/presentationml/2006/main">
  <p:tag name="AS_UNIQUEID" val="1281"/>
</p:tagLst>
</file>

<file path=ppt/tags/tag364.xml><?xml version="1.0" encoding="utf-8"?>
<p:tagLst xmlns:p="http://schemas.openxmlformats.org/presentationml/2006/main">
  <p:tag name="AS_UNIQUEID" val="1282"/>
</p:tagLst>
</file>

<file path=ppt/tags/tag365.xml><?xml version="1.0" encoding="utf-8"?>
<p:tagLst xmlns:p="http://schemas.openxmlformats.org/presentationml/2006/main">
  <p:tag name="AS_UNIQUEID" val="1283"/>
</p:tagLst>
</file>

<file path=ppt/tags/tag366.xml><?xml version="1.0" encoding="utf-8"?>
<p:tagLst xmlns:p="http://schemas.openxmlformats.org/presentationml/2006/main">
  <p:tag name="AS_UNIQUEID" val="1284"/>
</p:tagLst>
</file>

<file path=ppt/tags/tag367.xml><?xml version="1.0" encoding="utf-8"?>
<p:tagLst xmlns:p="http://schemas.openxmlformats.org/presentationml/2006/main">
  <p:tag name="AS_UNIQUEID" val="1285"/>
</p:tagLst>
</file>

<file path=ppt/tags/tag368.xml><?xml version="1.0" encoding="utf-8"?>
<p:tagLst xmlns:p="http://schemas.openxmlformats.org/presentationml/2006/main">
  <p:tag name="AS_UNIQUEID" val="1286"/>
</p:tagLst>
</file>

<file path=ppt/tags/tag369.xml><?xml version="1.0" encoding="utf-8"?>
<p:tagLst xmlns:p="http://schemas.openxmlformats.org/presentationml/2006/main">
  <p:tag name="AS_UNIQUEID" val="1287"/>
</p:tagLst>
</file>

<file path=ppt/tags/tag37.xml><?xml version="1.0" encoding="utf-8"?>
<p:tagLst xmlns:p="http://schemas.openxmlformats.org/presentationml/2006/main">
  <p:tag name="AS_UNIQUEID" val="962"/>
</p:tagLst>
</file>

<file path=ppt/tags/tag370.xml><?xml version="1.0" encoding="utf-8"?>
<p:tagLst xmlns:p="http://schemas.openxmlformats.org/presentationml/2006/main">
  <p:tag name="AS_UNIQUEID" val="1288"/>
</p:tagLst>
</file>

<file path=ppt/tags/tag371.xml><?xml version="1.0" encoding="utf-8"?>
<p:tagLst xmlns:p="http://schemas.openxmlformats.org/presentationml/2006/main">
  <p:tag name="AS_UNIQUEID" val="1289"/>
</p:tagLst>
</file>

<file path=ppt/tags/tag372.xml><?xml version="1.0" encoding="utf-8"?>
<p:tagLst xmlns:p="http://schemas.openxmlformats.org/presentationml/2006/main">
  <p:tag name="AS_UNIQUEID" val="1290"/>
</p:tagLst>
</file>

<file path=ppt/tags/tag373.xml><?xml version="1.0" encoding="utf-8"?>
<p:tagLst xmlns:p="http://schemas.openxmlformats.org/presentationml/2006/main">
  <p:tag name="AS_UNIQUEID" val="1291"/>
</p:tagLst>
</file>

<file path=ppt/tags/tag374.xml><?xml version="1.0" encoding="utf-8"?>
<p:tagLst xmlns:p="http://schemas.openxmlformats.org/presentationml/2006/main">
  <p:tag name="AS_UNIQUEID" val="1292"/>
</p:tagLst>
</file>

<file path=ppt/tags/tag375.xml><?xml version="1.0" encoding="utf-8"?>
<p:tagLst xmlns:p="http://schemas.openxmlformats.org/presentationml/2006/main">
  <p:tag name="AS_UNIQUEID" val="1293"/>
</p:tagLst>
</file>

<file path=ppt/tags/tag376.xml><?xml version="1.0" encoding="utf-8"?>
<p:tagLst xmlns:p="http://schemas.openxmlformats.org/presentationml/2006/main">
  <p:tag name="AS_UNIQUEID" val="1294"/>
</p:tagLst>
</file>

<file path=ppt/tags/tag377.xml><?xml version="1.0" encoding="utf-8"?>
<p:tagLst xmlns:p="http://schemas.openxmlformats.org/presentationml/2006/main">
  <p:tag name="AS_UNIQUEID" val="1295"/>
</p:tagLst>
</file>

<file path=ppt/tags/tag378.xml><?xml version="1.0" encoding="utf-8"?>
<p:tagLst xmlns:p="http://schemas.openxmlformats.org/presentationml/2006/main">
  <p:tag name="AS_UNIQUEID" val="1296"/>
</p:tagLst>
</file>

<file path=ppt/tags/tag379.xml><?xml version="1.0" encoding="utf-8"?>
<p:tagLst xmlns:p="http://schemas.openxmlformats.org/presentationml/2006/main">
  <p:tag name="AS_UNIQUEID" val="1297"/>
</p:tagLst>
</file>

<file path=ppt/tags/tag38.xml><?xml version="1.0" encoding="utf-8"?>
<p:tagLst xmlns:p="http://schemas.openxmlformats.org/presentationml/2006/main">
  <p:tag name="AS_UNIQUEID" val="963"/>
</p:tagLst>
</file>

<file path=ppt/tags/tag380.xml><?xml version="1.0" encoding="utf-8"?>
<p:tagLst xmlns:p="http://schemas.openxmlformats.org/presentationml/2006/main">
  <p:tag name="AS_UNIQUEID" val="1298"/>
</p:tagLst>
</file>

<file path=ppt/tags/tag381.xml><?xml version="1.0" encoding="utf-8"?>
<p:tagLst xmlns:p="http://schemas.openxmlformats.org/presentationml/2006/main">
  <p:tag name="AS_UNIQUEID" val="1299"/>
</p:tagLst>
</file>

<file path=ppt/tags/tag382.xml><?xml version="1.0" encoding="utf-8"?>
<p:tagLst xmlns:p="http://schemas.openxmlformats.org/presentationml/2006/main">
  <p:tag name="AS_UNIQUEID" val="1300"/>
</p:tagLst>
</file>

<file path=ppt/tags/tag383.xml><?xml version="1.0" encoding="utf-8"?>
<p:tagLst xmlns:p="http://schemas.openxmlformats.org/presentationml/2006/main">
  <p:tag name="AS_UNIQUEID" val="1301"/>
</p:tagLst>
</file>

<file path=ppt/tags/tag384.xml><?xml version="1.0" encoding="utf-8"?>
<p:tagLst xmlns:p="http://schemas.openxmlformats.org/presentationml/2006/main">
  <p:tag name="AS_UNIQUEID" val="1302"/>
</p:tagLst>
</file>

<file path=ppt/tags/tag385.xml><?xml version="1.0" encoding="utf-8"?>
<p:tagLst xmlns:p="http://schemas.openxmlformats.org/presentationml/2006/main">
  <p:tag name="AS_UNIQUEID" val="1303"/>
</p:tagLst>
</file>

<file path=ppt/tags/tag386.xml><?xml version="1.0" encoding="utf-8"?>
<p:tagLst xmlns:p="http://schemas.openxmlformats.org/presentationml/2006/main">
  <p:tag name="BTFPLAYOUTCOLUMNS" val="1"/>
  <p:tag name="BTFPLAYOUTENABLED" val="1"/>
</p:tagLst>
</file>

<file path=ppt/tags/tag387.xml><?xml version="1.0" encoding="utf-8"?>
<p:tagLst xmlns:p="http://schemas.openxmlformats.org/presentationml/2006/main">
  <p:tag name="AS_UNIQUEID" val="1304"/>
</p:tagLst>
</file>

<file path=ppt/tags/tag388.xml><?xml version="1.0" encoding="utf-8"?>
<p:tagLst xmlns:p="http://schemas.openxmlformats.org/presentationml/2006/main">
  <p:tag name="AS_UNIQUEID" val="1305"/>
</p:tagLst>
</file>

<file path=ppt/tags/tag389.xml><?xml version="1.0" encoding="utf-8"?>
<p:tagLst xmlns:p="http://schemas.openxmlformats.org/presentationml/2006/main">
  <p:tag name="AS_UNIQUEID" val="1306"/>
  <p:tag name="THINKCELLSHAPEDONOTDELETE" val="thinkcellActiveDocDoNotDelete"/>
</p:tagLst>
</file>

<file path=ppt/tags/tag39.xml><?xml version="1.0" encoding="utf-8"?>
<p:tagLst xmlns:p="http://schemas.openxmlformats.org/presentationml/2006/main">
  <p:tag name="AS_UNIQUEID" val="964"/>
</p:tagLst>
</file>

<file path=ppt/tags/tag390.xml><?xml version="1.0" encoding="utf-8"?>
<p:tagLst xmlns:p="http://schemas.openxmlformats.org/presentationml/2006/main">
  <p:tag name="AS_UNIQUEID" val="1307"/>
</p:tagLst>
</file>

<file path=ppt/tags/tag391.xml><?xml version="1.0" encoding="utf-8"?>
<p:tagLst xmlns:p="http://schemas.openxmlformats.org/presentationml/2006/main">
  <p:tag name="AS_UNIQUEID" val="1308"/>
</p:tagLst>
</file>

<file path=ppt/tags/tag392.xml><?xml version="1.0" encoding="utf-8"?>
<p:tagLst xmlns:p="http://schemas.openxmlformats.org/presentationml/2006/main">
  <p:tag name="AS_UNIQUEID" val="1309"/>
</p:tagLst>
</file>

<file path=ppt/tags/tag393.xml><?xml version="1.0" encoding="utf-8"?>
<p:tagLst xmlns:p="http://schemas.openxmlformats.org/presentationml/2006/main">
  <p:tag name="AS_UNIQUEID" val="1310"/>
</p:tagLst>
</file>

<file path=ppt/tags/tag394.xml><?xml version="1.0" encoding="utf-8"?>
<p:tagLst xmlns:p="http://schemas.openxmlformats.org/presentationml/2006/main">
  <p:tag name="AS_UNIQUEID" val="1311"/>
</p:tagLst>
</file>

<file path=ppt/tags/tag395.xml><?xml version="1.0" encoding="utf-8"?>
<p:tagLst xmlns:p="http://schemas.openxmlformats.org/presentationml/2006/main">
  <p:tag name="AS_UNIQUEID" val="1312"/>
</p:tagLst>
</file>

<file path=ppt/tags/tag396.xml><?xml version="1.0" encoding="utf-8"?>
<p:tagLst xmlns:p="http://schemas.openxmlformats.org/presentationml/2006/main">
  <p:tag name="AS_UNIQUEID" val="1313"/>
</p:tagLst>
</file>

<file path=ppt/tags/tag397.xml><?xml version="1.0" encoding="utf-8"?>
<p:tagLst xmlns:p="http://schemas.openxmlformats.org/presentationml/2006/main">
  <p:tag name="AS_UNIQUEID" val="1314"/>
</p:tagLst>
</file>

<file path=ppt/tags/tag398.xml><?xml version="1.0" encoding="utf-8"?>
<p:tagLst xmlns:p="http://schemas.openxmlformats.org/presentationml/2006/main">
  <p:tag name="AS_UNIQUEID" val="1315"/>
</p:tagLst>
</file>

<file path=ppt/tags/tag399.xml><?xml version="1.0" encoding="utf-8"?>
<p:tagLst xmlns:p="http://schemas.openxmlformats.org/presentationml/2006/main">
  <p:tag name="AS_UNIQUEID" val="1316"/>
</p:tagLst>
</file>

<file path=ppt/tags/tag4.xml><?xml version="1.0" encoding="utf-8"?>
<p:tagLst xmlns:p="http://schemas.openxmlformats.org/presentationml/2006/main">
  <p:tag name="AS_UNIQUEID" val="931"/>
</p:tagLst>
</file>

<file path=ppt/tags/tag40.xml><?xml version="1.0" encoding="utf-8"?>
<p:tagLst xmlns:p="http://schemas.openxmlformats.org/presentationml/2006/main">
  <p:tag name="AS_UNIQUEID" val="965"/>
</p:tagLst>
</file>

<file path=ppt/tags/tag400.xml><?xml version="1.0" encoding="utf-8"?>
<p:tagLst xmlns:p="http://schemas.openxmlformats.org/presentationml/2006/main">
  <p:tag name="AS_UNIQUEID" val="1317"/>
</p:tagLst>
</file>

<file path=ppt/tags/tag401.xml><?xml version="1.0" encoding="utf-8"?>
<p:tagLst xmlns:p="http://schemas.openxmlformats.org/presentationml/2006/main">
  <p:tag name="AS_UNIQUEID" val="1318"/>
</p:tagLst>
</file>

<file path=ppt/tags/tag402.xml><?xml version="1.0" encoding="utf-8"?>
<p:tagLst xmlns:p="http://schemas.openxmlformats.org/presentationml/2006/main">
  <p:tag name="AS_UNIQUEID" val="1319"/>
</p:tagLst>
</file>

<file path=ppt/tags/tag403.xml><?xml version="1.0" encoding="utf-8"?>
<p:tagLst xmlns:p="http://schemas.openxmlformats.org/presentationml/2006/main">
  <p:tag name="AS_UNIQUEID" val="1320"/>
</p:tagLst>
</file>

<file path=ppt/tags/tag404.xml><?xml version="1.0" encoding="utf-8"?>
<p:tagLst xmlns:p="http://schemas.openxmlformats.org/presentationml/2006/main">
  <p:tag name="AS_UNIQUEID" val="1321"/>
</p:tagLst>
</file>

<file path=ppt/tags/tag405.xml><?xml version="1.0" encoding="utf-8"?>
<p:tagLst xmlns:p="http://schemas.openxmlformats.org/presentationml/2006/main">
  <p:tag name="AS_UNIQUEID" val="1322"/>
</p:tagLst>
</file>

<file path=ppt/tags/tag406.xml><?xml version="1.0" encoding="utf-8"?>
<p:tagLst xmlns:p="http://schemas.openxmlformats.org/presentationml/2006/main">
  <p:tag name="AS_UNIQUEID" val="1323"/>
</p:tagLst>
</file>

<file path=ppt/tags/tag407.xml><?xml version="1.0" encoding="utf-8"?>
<p:tagLst xmlns:p="http://schemas.openxmlformats.org/presentationml/2006/main">
  <p:tag name="AS_UNIQUEID" val="1324"/>
</p:tagLst>
</file>

<file path=ppt/tags/tag408.xml><?xml version="1.0" encoding="utf-8"?>
<p:tagLst xmlns:p="http://schemas.openxmlformats.org/presentationml/2006/main">
  <p:tag name="AS_UNIQUEID" val="1325"/>
</p:tagLst>
</file>

<file path=ppt/tags/tag409.xml><?xml version="1.0" encoding="utf-8"?>
<p:tagLst xmlns:p="http://schemas.openxmlformats.org/presentationml/2006/main">
  <p:tag name="AS_UNIQUEID" val="1326"/>
</p:tagLst>
</file>

<file path=ppt/tags/tag41.xml><?xml version="1.0" encoding="utf-8"?>
<p:tagLst xmlns:p="http://schemas.openxmlformats.org/presentationml/2006/main">
  <p:tag name="AS_UNIQUEID" val="966"/>
</p:tagLst>
</file>

<file path=ppt/tags/tag410.xml><?xml version="1.0" encoding="utf-8"?>
<p:tagLst xmlns:p="http://schemas.openxmlformats.org/presentationml/2006/main">
  <p:tag name="AS_UNIQUEID" val="1327"/>
</p:tagLst>
</file>

<file path=ppt/tags/tag411.xml><?xml version="1.0" encoding="utf-8"?>
<p:tagLst xmlns:p="http://schemas.openxmlformats.org/presentationml/2006/main">
  <p:tag name="AS_UNIQUEID" val="1328"/>
</p:tagLst>
</file>

<file path=ppt/tags/tag412.xml><?xml version="1.0" encoding="utf-8"?>
<p:tagLst xmlns:p="http://schemas.openxmlformats.org/presentationml/2006/main">
  <p:tag name="AS_UNIQUEID" val="1329"/>
</p:tagLst>
</file>

<file path=ppt/tags/tag413.xml><?xml version="1.0" encoding="utf-8"?>
<p:tagLst xmlns:p="http://schemas.openxmlformats.org/presentationml/2006/main">
  <p:tag name="AS_UNIQUEID" val="1330"/>
</p:tagLst>
</file>

<file path=ppt/tags/tag414.xml><?xml version="1.0" encoding="utf-8"?>
<p:tagLst xmlns:p="http://schemas.openxmlformats.org/presentationml/2006/main">
  <p:tag name="AS_UNIQUEID" val="1331"/>
</p:tagLst>
</file>

<file path=ppt/tags/tag415.xml><?xml version="1.0" encoding="utf-8"?>
<p:tagLst xmlns:p="http://schemas.openxmlformats.org/presentationml/2006/main">
  <p:tag name="AS_UNIQUEID" val="1332"/>
</p:tagLst>
</file>

<file path=ppt/tags/tag416.xml><?xml version="1.0" encoding="utf-8"?>
<p:tagLst xmlns:p="http://schemas.openxmlformats.org/presentationml/2006/main">
  <p:tag name="AS_UNIQUEID" val="1333"/>
</p:tagLst>
</file>

<file path=ppt/tags/tag417.xml><?xml version="1.0" encoding="utf-8"?>
<p:tagLst xmlns:p="http://schemas.openxmlformats.org/presentationml/2006/main">
  <p:tag name="AS_UNIQUEID" val="1334"/>
</p:tagLst>
</file>

<file path=ppt/tags/tag418.xml><?xml version="1.0" encoding="utf-8"?>
<p:tagLst xmlns:p="http://schemas.openxmlformats.org/presentationml/2006/main">
  <p:tag name="AS_UNIQUEID" val="1335"/>
</p:tagLst>
</file>

<file path=ppt/tags/tag419.xml><?xml version="1.0" encoding="utf-8"?>
<p:tagLst xmlns:p="http://schemas.openxmlformats.org/presentationml/2006/main">
  <p:tag name="AS_UNIQUEID" val="1336"/>
</p:tagLst>
</file>

<file path=ppt/tags/tag42.xml><?xml version="1.0" encoding="utf-8"?>
<p:tagLst xmlns:p="http://schemas.openxmlformats.org/presentationml/2006/main">
  <p:tag name="AS_UNIQUEID" val="967"/>
</p:tagLst>
</file>

<file path=ppt/tags/tag420.xml><?xml version="1.0" encoding="utf-8"?>
<p:tagLst xmlns:p="http://schemas.openxmlformats.org/presentationml/2006/main">
  <p:tag name="AS_UNIQUEID" val="1337"/>
</p:tagLst>
</file>

<file path=ppt/tags/tag421.xml><?xml version="1.0" encoding="utf-8"?>
<p:tagLst xmlns:p="http://schemas.openxmlformats.org/presentationml/2006/main">
  <p:tag name="AS_UNIQUEID" val="1338"/>
</p:tagLst>
</file>

<file path=ppt/tags/tag422.xml><?xml version="1.0" encoding="utf-8"?>
<p:tagLst xmlns:p="http://schemas.openxmlformats.org/presentationml/2006/main">
  <p:tag name="AS_UNIQUEID" val="1339"/>
</p:tagLst>
</file>

<file path=ppt/tags/tag423.xml><?xml version="1.0" encoding="utf-8"?>
<p:tagLst xmlns:p="http://schemas.openxmlformats.org/presentationml/2006/main">
  <p:tag name="AS_UNIQUEID" val="1340"/>
</p:tagLst>
</file>

<file path=ppt/tags/tag424.xml><?xml version="1.0" encoding="utf-8"?>
<p:tagLst xmlns:p="http://schemas.openxmlformats.org/presentationml/2006/main">
  <p:tag name="AS_UNIQUEID" val="1341"/>
  <p:tag name="BTFPLAYOUTENABLED" val="1"/>
</p:tagLst>
</file>

<file path=ppt/tags/tag425.xml><?xml version="1.0" encoding="utf-8"?>
<p:tagLst xmlns:p="http://schemas.openxmlformats.org/presentationml/2006/main">
  <p:tag name="AS_UNIQUEID" val="1342"/>
</p:tagLst>
</file>

<file path=ppt/tags/tag426.xml><?xml version="1.0" encoding="utf-8"?>
<p:tagLst xmlns:p="http://schemas.openxmlformats.org/presentationml/2006/main">
  <p:tag name="AS_UNIQUEID" val="1343"/>
</p:tagLst>
</file>

<file path=ppt/tags/tag427.xml><?xml version="1.0" encoding="utf-8"?>
<p:tagLst xmlns:p="http://schemas.openxmlformats.org/presentationml/2006/main">
  <p:tag name="AS_UNIQUEID" val="1344"/>
  <p:tag name="BTFPLAYOUTENABLED" val="1"/>
</p:tagLst>
</file>

<file path=ppt/tags/tag428.xml><?xml version="1.0" encoding="utf-8"?>
<p:tagLst xmlns:p="http://schemas.openxmlformats.org/presentationml/2006/main">
  <p:tag name="AS_UNIQUEID" val="1345"/>
</p:tagLst>
</file>

<file path=ppt/tags/tag429.xml><?xml version="1.0" encoding="utf-8"?>
<p:tagLst xmlns:p="http://schemas.openxmlformats.org/presentationml/2006/main">
  <p:tag name="AS_UNIQUEID" val="1346"/>
</p:tagLst>
</file>

<file path=ppt/tags/tag43.xml><?xml version="1.0" encoding="utf-8"?>
<p:tagLst xmlns:p="http://schemas.openxmlformats.org/presentationml/2006/main">
  <p:tag name="AS_UNIQUEID" val="968"/>
</p:tagLst>
</file>

<file path=ppt/tags/tag430.xml><?xml version="1.0" encoding="utf-8"?>
<p:tagLst xmlns:p="http://schemas.openxmlformats.org/presentationml/2006/main">
  <p:tag name="AS_UNIQUEID" val="1347"/>
  <p:tag name="BTFPLAYOUTENABLED" val="1"/>
</p:tagLst>
</file>

<file path=ppt/tags/tag431.xml><?xml version="1.0" encoding="utf-8"?>
<p:tagLst xmlns:p="http://schemas.openxmlformats.org/presentationml/2006/main">
  <p:tag name="AS_UNIQUEID" val="1348"/>
</p:tagLst>
</file>

<file path=ppt/tags/tag432.xml><?xml version="1.0" encoding="utf-8"?>
<p:tagLst xmlns:p="http://schemas.openxmlformats.org/presentationml/2006/main">
  <p:tag name="AS_UNIQUEID" val="1349"/>
</p:tagLst>
</file>

<file path=ppt/tags/tag433.xml><?xml version="1.0" encoding="utf-8"?>
<p:tagLst xmlns:p="http://schemas.openxmlformats.org/presentationml/2006/main">
  <p:tag name="AS_UNIQUEID" val="1350"/>
  <p:tag name="BTFPLAYOUTENABLED" val="1"/>
</p:tagLst>
</file>

<file path=ppt/tags/tag434.xml><?xml version="1.0" encoding="utf-8"?>
<p:tagLst xmlns:p="http://schemas.openxmlformats.org/presentationml/2006/main">
  <p:tag name="AS_UNIQUEID" val="1351"/>
</p:tagLst>
</file>

<file path=ppt/tags/tag435.xml><?xml version="1.0" encoding="utf-8"?>
<p:tagLst xmlns:p="http://schemas.openxmlformats.org/presentationml/2006/main">
  <p:tag name="AS_UNIQUEID" val="1352"/>
</p:tagLst>
</file>

<file path=ppt/tags/tag436.xml><?xml version="1.0" encoding="utf-8"?>
<p:tagLst xmlns:p="http://schemas.openxmlformats.org/presentationml/2006/main">
  <p:tag name="AS_UNIQUEID" val="1353"/>
  <p:tag name="BTFPLAYOUTENABLED" val="1"/>
</p:tagLst>
</file>

<file path=ppt/tags/tag437.xml><?xml version="1.0" encoding="utf-8"?>
<p:tagLst xmlns:p="http://schemas.openxmlformats.org/presentationml/2006/main">
  <p:tag name="AS_UNIQUEID" val="1354"/>
</p:tagLst>
</file>

<file path=ppt/tags/tag438.xml><?xml version="1.0" encoding="utf-8"?>
<p:tagLst xmlns:p="http://schemas.openxmlformats.org/presentationml/2006/main">
  <p:tag name="AS_UNIQUEID" val="1355"/>
</p:tagLst>
</file>

<file path=ppt/tags/tag439.xml><?xml version="1.0" encoding="utf-8"?>
<p:tagLst xmlns:p="http://schemas.openxmlformats.org/presentationml/2006/main">
  <p:tag name="AS_UNIQUEID" val="1356"/>
  <p:tag name="BTFPLAYOUTENABLED" val="1"/>
</p:tagLst>
</file>

<file path=ppt/tags/tag44.xml><?xml version="1.0" encoding="utf-8"?>
<p:tagLst xmlns:p="http://schemas.openxmlformats.org/presentationml/2006/main">
  <p:tag name="AS_UNIQUEID" val="969"/>
</p:tagLst>
</file>

<file path=ppt/tags/tag440.xml><?xml version="1.0" encoding="utf-8"?>
<p:tagLst xmlns:p="http://schemas.openxmlformats.org/presentationml/2006/main">
  <p:tag name="AS_UNIQUEID" val="1357"/>
</p:tagLst>
</file>

<file path=ppt/tags/tag441.xml><?xml version="1.0" encoding="utf-8"?>
<p:tagLst xmlns:p="http://schemas.openxmlformats.org/presentationml/2006/main">
  <p:tag name="AS_UNIQUEID" val="1358"/>
</p:tagLst>
</file>

<file path=ppt/tags/tag442.xml><?xml version="1.0" encoding="utf-8"?>
<p:tagLst xmlns:p="http://schemas.openxmlformats.org/presentationml/2006/main">
  <p:tag name="AS_UNIQUEID" val="1359"/>
  <p:tag name="BTFPLAYOUTENABLED" val="1"/>
</p:tagLst>
</file>

<file path=ppt/tags/tag443.xml><?xml version="1.0" encoding="utf-8"?>
<p:tagLst xmlns:p="http://schemas.openxmlformats.org/presentationml/2006/main">
  <p:tag name="AS_UNIQUEID" val="1360"/>
</p:tagLst>
</file>

<file path=ppt/tags/tag444.xml><?xml version="1.0" encoding="utf-8"?>
<p:tagLst xmlns:p="http://schemas.openxmlformats.org/presentationml/2006/main">
  <p:tag name="AS_UNIQUEID" val="1361"/>
</p:tagLst>
</file>

<file path=ppt/tags/tag445.xml><?xml version="1.0" encoding="utf-8"?>
<p:tagLst xmlns:p="http://schemas.openxmlformats.org/presentationml/2006/main">
  <p:tag name="AS_UNIQUEID" val="1362"/>
</p:tagLst>
</file>

<file path=ppt/tags/tag446.xml><?xml version="1.0" encoding="utf-8"?>
<p:tagLst xmlns:p="http://schemas.openxmlformats.org/presentationml/2006/main">
  <p:tag name="AS_UNIQUEID" val="1363"/>
</p:tagLst>
</file>

<file path=ppt/tags/tag447.xml><?xml version="1.0" encoding="utf-8"?>
<p:tagLst xmlns:p="http://schemas.openxmlformats.org/presentationml/2006/main">
  <p:tag name="AS_UNIQUEID" val="1364"/>
</p:tagLst>
</file>

<file path=ppt/tags/tag448.xml><?xml version="1.0" encoding="utf-8"?>
<p:tagLst xmlns:p="http://schemas.openxmlformats.org/presentationml/2006/main">
  <p:tag name="AS_UNIQUEID" val="1365"/>
</p:tagLst>
</file>

<file path=ppt/tags/tag449.xml><?xml version="1.0" encoding="utf-8"?>
<p:tagLst xmlns:p="http://schemas.openxmlformats.org/presentationml/2006/main">
  <p:tag name="AS_UNIQUEID" val="1366"/>
</p:tagLst>
</file>

<file path=ppt/tags/tag45.xml><?xml version="1.0" encoding="utf-8"?>
<p:tagLst xmlns:p="http://schemas.openxmlformats.org/presentationml/2006/main">
  <p:tag name="AS_UNIQUEID" val="970"/>
</p:tagLst>
</file>

<file path=ppt/tags/tag450.xml><?xml version="1.0" encoding="utf-8"?>
<p:tagLst xmlns:p="http://schemas.openxmlformats.org/presentationml/2006/main">
  <p:tag name="AS_UNIQUEID" val="1367"/>
</p:tagLst>
</file>

<file path=ppt/tags/tag451.xml><?xml version="1.0" encoding="utf-8"?>
<p:tagLst xmlns:p="http://schemas.openxmlformats.org/presentationml/2006/main">
  <p:tag name="AS_UNIQUEID" val="1368"/>
</p:tagLst>
</file>

<file path=ppt/tags/tag452.xml><?xml version="1.0" encoding="utf-8"?>
<p:tagLst xmlns:p="http://schemas.openxmlformats.org/presentationml/2006/main">
  <p:tag name="BTFPLAYOUTCOLUMNS" val="1"/>
  <p:tag name="BTFPLAYOUTENABLED" val="0"/>
</p:tagLst>
</file>

<file path=ppt/tags/tag453.xml><?xml version="1.0" encoding="utf-8"?>
<p:tagLst xmlns:p="http://schemas.openxmlformats.org/presentationml/2006/main">
  <p:tag name="AS_UNIQUEID" val="1369"/>
</p:tagLst>
</file>

<file path=ppt/tags/tag454.xml><?xml version="1.0" encoding="utf-8"?>
<p:tagLst xmlns:p="http://schemas.openxmlformats.org/presentationml/2006/main">
  <p:tag name="AS_UNIQUEID" val="1370"/>
</p:tagLst>
</file>

<file path=ppt/tags/tag455.xml><?xml version="1.0" encoding="utf-8"?>
<p:tagLst xmlns:p="http://schemas.openxmlformats.org/presentationml/2006/main">
  <p:tag name="AS_UNIQUEID" val="1371"/>
</p:tagLst>
</file>

<file path=ppt/tags/tag456.xml><?xml version="1.0" encoding="utf-8"?>
<p:tagLst xmlns:p="http://schemas.openxmlformats.org/presentationml/2006/main">
  <p:tag name="AS_UNIQUEID" val="1372"/>
</p:tagLst>
</file>

<file path=ppt/tags/tag457.xml><?xml version="1.0" encoding="utf-8"?>
<p:tagLst xmlns:p="http://schemas.openxmlformats.org/presentationml/2006/main">
  <p:tag name="AS_UNIQUEID" val="1373"/>
</p:tagLst>
</file>

<file path=ppt/tags/tag458.xml><?xml version="1.0" encoding="utf-8"?>
<p:tagLst xmlns:p="http://schemas.openxmlformats.org/presentationml/2006/main">
  <p:tag name="AS_UNIQUEID" val="1374"/>
  <p:tag name="THINKCELLSHAPEDONOTDELETE" val="thinkcellActiveDocDoNotDelete"/>
</p:tagLst>
</file>

<file path=ppt/tags/tag459.xml><?xml version="1.0" encoding="utf-8"?>
<p:tagLst xmlns:p="http://schemas.openxmlformats.org/presentationml/2006/main">
  <p:tag name="AS_UNIQUEID" val="1375"/>
  <p:tag name="BTFPCENTERX" val="50"/>
  <p:tag name="BTFPCENTERY" val="50"/>
  <p:tag name="BTFPHEIGHT" val="600.8824"/>
  <p:tag name="BTFPLAYOUTANCHOREBOTTOM" val="False"/>
  <p:tag name="BTFPLAYOUTANCHORELEFT" val="True"/>
  <p:tag name="BTFPLAYOUTANCHORERIGHT" val="True"/>
  <p:tag name="BTFPLAYOUTANCHORETOP" val="True"/>
  <p:tag name="BTFPLAYOUTENABLED" val="0"/>
  <p:tag name="BTFPWIDTH" val="908"/>
</p:tagLst>
</file>

<file path=ppt/tags/tag46.xml><?xml version="1.0" encoding="utf-8"?>
<p:tagLst xmlns:p="http://schemas.openxmlformats.org/presentationml/2006/main">
  <p:tag name="AS_UNIQUEID" val="971"/>
  <p:tag name="THINKCELLSHAPEDONOTDELETE" val="thinkcellActiveDocDoNotDelete"/>
</p:tagLst>
</file>

<file path=ppt/tags/tag460.xml><?xml version="1.0" encoding="utf-8"?>
<p:tagLst xmlns:p="http://schemas.openxmlformats.org/presentationml/2006/main">
  <p:tag name="AS_UNIQUEID" val="1376"/>
</p:tagLst>
</file>

<file path=ppt/tags/tag461.xml><?xml version="1.0" encoding="utf-8"?>
<p:tagLst xmlns:p="http://schemas.openxmlformats.org/presentationml/2006/main">
  <p:tag name="AS_UNIQUEID" val="1377"/>
</p:tagLst>
</file>

<file path=ppt/tags/tag462.xml><?xml version="1.0" encoding="utf-8"?>
<p:tagLst xmlns:p="http://schemas.openxmlformats.org/presentationml/2006/main">
  <p:tag name="AS_UNIQUEID" val="1378"/>
</p:tagLst>
</file>

<file path=ppt/tags/tag463.xml><?xml version="1.0" encoding="utf-8"?>
<p:tagLst xmlns:p="http://schemas.openxmlformats.org/presentationml/2006/main">
  <p:tag name="AS_UNIQUEID" val="1379"/>
</p:tagLst>
</file>

<file path=ppt/tags/tag464.xml><?xml version="1.0" encoding="utf-8"?>
<p:tagLst xmlns:p="http://schemas.openxmlformats.org/presentationml/2006/main">
  <p:tag name="AS_UNIQUEID" val="1380"/>
</p:tagLst>
</file>

<file path=ppt/tags/tag465.xml><?xml version="1.0" encoding="utf-8"?>
<p:tagLst xmlns:p="http://schemas.openxmlformats.org/presentationml/2006/main">
  <p:tag name="AS_UNIQUEID" val="1381"/>
</p:tagLst>
</file>

<file path=ppt/tags/tag466.xml><?xml version="1.0" encoding="utf-8"?>
<p:tagLst xmlns:p="http://schemas.openxmlformats.org/presentationml/2006/main">
  <p:tag name="AS_UNIQUEID" val="1382"/>
</p:tagLst>
</file>

<file path=ppt/tags/tag467.xml><?xml version="1.0" encoding="utf-8"?>
<p:tagLst xmlns:p="http://schemas.openxmlformats.org/presentationml/2006/main">
  <p:tag name="AS_UNIQUEID" val="1383"/>
</p:tagLst>
</file>

<file path=ppt/tags/tag468.xml><?xml version="1.0" encoding="utf-8"?>
<p:tagLst xmlns:p="http://schemas.openxmlformats.org/presentationml/2006/main">
  <p:tag name="AS_UNIQUEID" val="1384"/>
</p:tagLst>
</file>

<file path=ppt/tags/tag469.xml><?xml version="1.0" encoding="utf-8"?>
<p:tagLst xmlns:p="http://schemas.openxmlformats.org/presentationml/2006/main">
  <p:tag name="AS_UNIQUEID" val="1385"/>
</p:tagLst>
</file>

<file path=ppt/tags/tag47.xml><?xml version="1.0" encoding="utf-8"?>
<p:tagLst xmlns:p="http://schemas.openxmlformats.org/presentationml/2006/main">
  <p:tag name="AS_UNIQUEID" val="972"/>
  <p:tag name="BTFPCENTERX" val="50"/>
  <p:tag name="BTFPCENTERY" val="50"/>
  <p:tag name="BTFPHEIGHT" val="373.8718"/>
  <p:tag name="BTFPLAYOUTANCHOREBOTTOM" val="False"/>
  <p:tag name="BTFPLAYOUTANCHORELEFT" val="True"/>
  <p:tag name="BTFPLAYOUTANCHORERIGHT" val="True"/>
  <p:tag name="BTFPLAYOUTANCHORETOP" val="True"/>
  <p:tag name="BTFPLAYOUTENABLED" val="0"/>
  <p:tag name="BTFPWIDTH" val="674"/>
</p:tagLst>
</file>

<file path=ppt/tags/tag470.xml><?xml version="1.0" encoding="utf-8"?>
<p:tagLst xmlns:p="http://schemas.openxmlformats.org/presentationml/2006/main">
  <p:tag name="AS_UNIQUEID" val="1386"/>
</p:tagLst>
</file>

<file path=ppt/tags/tag471.xml><?xml version="1.0" encoding="utf-8"?>
<p:tagLst xmlns:p="http://schemas.openxmlformats.org/presentationml/2006/main">
  <p:tag name="AS_UNIQUEID" val="1387"/>
</p:tagLst>
</file>

<file path=ppt/tags/tag472.xml><?xml version="1.0" encoding="utf-8"?>
<p:tagLst xmlns:p="http://schemas.openxmlformats.org/presentationml/2006/main">
  <p:tag name="AS_UNIQUEID" val="1388"/>
  <p:tag name="BTFPLAYOUTENABLED" val="1"/>
</p:tagLst>
</file>

<file path=ppt/tags/tag473.xml><?xml version="1.0" encoding="utf-8"?>
<p:tagLst xmlns:p="http://schemas.openxmlformats.org/presentationml/2006/main">
  <p:tag name="AS_UNIQUEID" val="1389"/>
  <p:tag name="BTFPLAYOUTENABLED" val="1"/>
</p:tagLst>
</file>

<file path=ppt/tags/tag474.xml><?xml version="1.0" encoding="utf-8"?>
<p:tagLst xmlns:p="http://schemas.openxmlformats.org/presentationml/2006/main">
  <p:tag name="AS_UNIQUEID" val="1390"/>
  <p:tag name="BTFPLAYOUTENABLED" val="1"/>
</p:tagLst>
</file>

<file path=ppt/tags/tag475.xml><?xml version="1.0" encoding="utf-8"?>
<p:tagLst xmlns:p="http://schemas.openxmlformats.org/presentationml/2006/main">
  <p:tag name="AS_UNIQUEID" val="1391"/>
  <p:tag name="BTFPLAYOUTENABLED" val="1"/>
</p:tagLst>
</file>

<file path=ppt/tags/tag476.xml><?xml version="1.0" encoding="utf-8"?>
<p:tagLst xmlns:p="http://schemas.openxmlformats.org/presentationml/2006/main">
  <p:tag name="AS_UNIQUEID" val="1392"/>
</p:tagLst>
</file>

<file path=ppt/tags/tag477.xml><?xml version="1.0" encoding="utf-8"?>
<p:tagLst xmlns:p="http://schemas.openxmlformats.org/presentationml/2006/main">
  <p:tag name="AS_UNIQUEID" val="1393"/>
</p:tagLst>
</file>

<file path=ppt/tags/tag478.xml><?xml version="1.0" encoding="utf-8"?>
<p:tagLst xmlns:p="http://schemas.openxmlformats.org/presentationml/2006/main">
  <p:tag name="AS_UNIQUEID" val="1394"/>
</p:tagLst>
</file>

<file path=ppt/tags/tag479.xml><?xml version="1.0" encoding="utf-8"?>
<p:tagLst xmlns:p="http://schemas.openxmlformats.org/presentationml/2006/main">
  <p:tag name="AS_UNIQUEID" val="1395"/>
</p:tagLst>
</file>

<file path=ppt/tags/tag48.xml><?xml version="1.0" encoding="utf-8"?>
<p:tagLst xmlns:p="http://schemas.openxmlformats.org/presentationml/2006/main">
  <p:tag name="AS_UNIQUEID" val="973"/>
</p:tagLst>
</file>

<file path=ppt/tags/tag480.xml><?xml version="1.0" encoding="utf-8"?>
<p:tagLst xmlns:p="http://schemas.openxmlformats.org/presentationml/2006/main">
  <p:tag name="AS_UNIQUEID" val="1396"/>
</p:tagLst>
</file>

<file path=ppt/tags/tag481.xml><?xml version="1.0" encoding="utf-8"?>
<p:tagLst xmlns:p="http://schemas.openxmlformats.org/presentationml/2006/main">
  <p:tag name="AS_UNIQUEID" val="1397"/>
</p:tagLst>
</file>

<file path=ppt/tags/tag482.xml><?xml version="1.0" encoding="utf-8"?>
<p:tagLst xmlns:p="http://schemas.openxmlformats.org/presentationml/2006/main">
  <p:tag name="AS_UNIQUEID" val="1398"/>
</p:tagLst>
</file>

<file path=ppt/tags/tag483.xml><?xml version="1.0" encoding="utf-8"?>
<p:tagLst xmlns:p="http://schemas.openxmlformats.org/presentationml/2006/main">
  <p:tag name="AS_UNIQUEID" val="1399"/>
</p:tagLst>
</file>

<file path=ppt/tags/tag484.xml><?xml version="1.0" encoding="utf-8"?>
<p:tagLst xmlns:p="http://schemas.openxmlformats.org/presentationml/2006/main">
  <p:tag name="AS_UNIQUEID" val="1400"/>
</p:tagLst>
</file>

<file path=ppt/tags/tag485.xml><?xml version="1.0" encoding="utf-8"?>
<p:tagLst xmlns:p="http://schemas.openxmlformats.org/presentationml/2006/main">
  <p:tag name="AS_UNIQUEID" val="1401"/>
</p:tagLst>
</file>

<file path=ppt/tags/tag486.xml><?xml version="1.0" encoding="utf-8"?>
<p:tagLst xmlns:p="http://schemas.openxmlformats.org/presentationml/2006/main">
  <p:tag name="BTFPLAYOUTCOLUMNS" val="1"/>
  <p:tag name="BTFPLAYOUTENABLED" val="0"/>
</p:tagLst>
</file>

<file path=ppt/tags/tag487.xml><?xml version="1.0" encoding="utf-8"?>
<p:tagLst xmlns:p="http://schemas.openxmlformats.org/presentationml/2006/main">
  <p:tag name="AS_UNIQUEID" val="1402"/>
</p:tagLst>
</file>

<file path=ppt/tags/tag488.xml><?xml version="1.0" encoding="utf-8"?>
<p:tagLst xmlns:p="http://schemas.openxmlformats.org/presentationml/2006/main">
  <p:tag name="AS_UNIQUEID" val="1403"/>
</p:tagLst>
</file>

<file path=ppt/tags/tag489.xml><?xml version="1.0" encoding="utf-8"?>
<p:tagLst xmlns:p="http://schemas.openxmlformats.org/presentationml/2006/main">
  <p:tag name="AS_UNIQUEID" val="1404"/>
</p:tagLst>
</file>

<file path=ppt/tags/tag49.xml><?xml version="1.0" encoding="utf-8"?>
<p:tagLst xmlns:p="http://schemas.openxmlformats.org/presentationml/2006/main">
  <p:tag name="AS_UNIQUEID" val="974"/>
</p:tagLst>
</file>

<file path=ppt/tags/tag490.xml><?xml version="1.0" encoding="utf-8"?>
<p:tagLst xmlns:p="http://schemas.openxmlformats.org/presentationml/2006/main">
  <p:tag name="AS_UNIQUEID" val="1405"/>
</p:tagLst>
</file>

<file path=ppt/tags/tag491.xml><?xml version="1.0" encoding="utf-8"?>
<p:tagLst xmlns:p="http://schemas.openxmlformats.org/presentationml/2006/main">
  <p:tag name="AS_UNIQUEID" val="1406"/>
</p:tagLst>
</file>

<file path=ppt/tags/tag492.xml><?xml version="1.0" encoding="utf-8"?>
<p:tagLst xmlns:p="http://schemas.openxmlformats.org/presentationml/2006/main">
  <p:tag name="AS_UNIQUEID" val="1407"/>
  <p:tag name="THINKCELLSHAPEDONOTDELETE" val="thinkcellActiveDocDoNotDelete"/>
</p:tagLst>
</file>

<file path=ppt/tags/tag493.xml><?xml version="1.0" encoding="utf-8"?>
<p:tagLst xmlns:p="http://schemas.openxmlformats.org/presentationml/2006/main">
  <p:tag name="AS_UNIQUEID" val="1408"/>
</p:tagLst>
</file>

<file path=ppt/tags/tag494.xml><?xml version="1.0" encoding="utf-8"?>
<p:tagLst xmlns:p="http://schemas.openxmlformats.org/presentationml/2006/main">
  <p:tag name="AS_UNIQUEID" val="1409"/>
</p:tagLst>
</file>

<file path=ppt/tags/tag495.xml><?xml version="1.0" encoding="utf-8"?>
<p:tagLst xmlns:p="http://schemas.openxmlformats.org/presentationml/2006/main">
  <p:tag name="AS_UNIQUEID" val="1410"/>
</p:tagLst>
</file>

<file path=ppt/tags/tag496.xml><?xml version="1.0" encoding="utf-8"?>
<p:tagLst xmlns:p="http://schemas.openxmlformats.org/presentationml/2006/main">
  <p:tag name="AS_UNIQUEID" val="1411"/>
</p:tagLst>
</file>

<file path=ppt/tags/tag497.xml><?xml version="1.0" encoding="utf-8"?>
<p:tagLst xmlns:p="http://schemas.openxmlformats.org/presentationml/2006/main">
  <p:tag name="AS_UNIQUEID" val="1412"/>
</p:tagLst>
</file>

<file path=ppt/tags/tag498.xml><?xml version="1.0" encoding="utf-8"?>
<p:tagLst xmlns:p="http://schemas.openxmlformats.org/presentationml/2006/main">
  <p:tag name="AS_UNIQUEID" val="1413"/>
</p:tagLst>
</file>

<file path=ppt/tags/tag499.xml><?xml version="1.0" encoding="utf-8"?>
<p:tagLst xmlns:p="http://schemas.openxmlformats.org/presentationml/2006/main">
  <p:tag name="AS_UNIQUEID" val="1414"/>
</p:tagLst>
</file>

<file path=ppt/tags/tag5.xml><?xml version="1.0" encoding="utf-8"?>
<p:tagLst xmlns:p="http://schemas.openxmlformats.org/presentationml/2006/main">
  <p:tag name="AS_UNIQUEID" val="932"/>
</p:tagLst>
</file>

<file path=ppt/tags/tag50.xml><?xml version="1.0" encoding="utf-8"?>
<p:tagLst xmlns:p="http://schemas.openxmlformats.org/presentationml/2006/main">
  <p:tag name="AS_UNIQUEID" val="975"/>
</p:tagLst>
</file>

<file path=ppt/tags/tag500.xml><?xml version="1.0" encoding="utf-8"?>
<p:tagLst xmlns:p="http://schemas.openxmlformats.org/presentationml/2006/main">
  <p:tag name="AS_UNIQUEID" val="1415"/>
</p:tagLst>
</file>

<file path=ppt/tags/tag501.xml><?xml version="1.0" encoding="utf-8"?>
<p:tagLst xmlns:p="http://schemas.openxmlformats.org/presentationml/2006/main">
  <p:tag name="AS_UNIQUEID" val="1416"/>
</p:tagLst>
</file>

<file path=ppt/tags/tag502.xml><?xml version="1.0" encoding="utf-8"?>
<p:tagLst xmlns:p="http://schemas.openxmlformats.org/presentationml/2006/main">
  <p:tag name="AS_UNIQUEID" val="1417"/>
</p:tagLst>
</file>

<file path=ppt/tags/tag503.xml><?xml version="1.0" encoding="utf-8"?>
<p:tagLst xmlns:p="http://schemas.openxmlformats.org/presentationml/2006/main">
  <p:tag name="AS_UNIQUEID" val="1418"/>
</p:tagLst>
</file>

<file path=ppt/tags/tag504.xml><?xml version="1.0" encoding="utf-8"?>
<p:tagLst xmlns:p="http://schemas.openxmlformats.org/presentationml/2006/main">
  <p:tag name="AS_UNIQUEID" val="1419"/>
</p:tagLst>
</file>

<file path=ppt/tags/tag505.xml><?xml version="1.0" encoding="utf-8"?>
<p:tagLst xmlns:p="http://schemas.openxmlformats.org/presentationml/2006/main">
  <p:tag name="AS_UNIQUEID" val="1420"/>
</p:tagLst>
</file>

<file path=ppt/tags/tag506.xml><?xml version="1.0" encoding="utf-8"?>
<p:tagLst xmlns:p="http://schemas.openxmlformats.org/presentationml/2006/main">
  <p:tag name="AS_UNIQUEID" val="1421"/>
</p:tagLst>
</file>

<file path=ppt/tags/tag507.xml><?xml version="1.0" encoding="utf-8"?>
<p:tagLst xmlns:p="http://schemas.openxmlformats.org/presentationml/2006/main">
  <p:tag name="AS_UNIQUEID" val="1422"/>
</p:tagLst>
</file>

<file path=ppt/tags/tag508.xml><?xml version="1.0" encoding="utf-8"?>
<p:tagLst xmlns:p="http://schemas.openxmlformats.org/presentationml/2006/main">
  <p:tag name="AS_UNIQUEID" val="1423"/>
</p:tagLst>
</file>

<file path=ppt/tags/tag509.xml><?xml version="1.0" encoding="utf-8"?>
<p:tagLst xmlns:p="http://schemas.openxmlformats.org/presentationml/2006/main">
  <p:tag name="AS_UNIQUEID" val="1424"/>
  <p:tag name="BAINBULLET" val="True"/>
</p:tagLst>
</file>

<file path=ppt/tags/tag51.xml><?xml version="1.0" encoding="utf-8"?>
<p:tagLst xmlns:p="http://schemas.openxmlformats.org/presentationml/2006/main">
  <p:tag name="AS_UNIQUEID" val="976"/>
</p:tagLst>
</file>

<file path=ppt/tags/tag510.xml><?xml version="1.0" encoding="utf-8"?>
<p:tagLst xmlns:p="http://schemas.openxmlformats.org/presentationml/2006/main">
  <p:tag name="AS_UNIQUEID" val="1425"/>
  <p:tag name="BAINBULLET" val="True"/>
</p:tagLst>
</file>

<file path=ppt/tags/tag511.xml><?xml version="1.0" encoding="utf-8"?>
<p:tagLst xmlns:p="http://schemas.openxmlformats.org/presentationml/2006/main">
  <p:tag name="AS_UNIQUEID" val="1426"/>
  <p:tag name="BAINBULLET" val="True"/>
</p:tagLst>
</file>

<file path=ppt/tags/tag512.xml><?xml version="1.0" encoding="utf-8"?>
<p:tagLst xmlns:p="http://schemas.openxmlformats.org/presentationml/2006/main">
  <p:tag name="AS_UNIQUEID" val="1427"/>
  <p:tag name="BAINBULLET" val="True"/>
</p:tagLst>
</file>

<file path=ppt/tags/tag513.xml><?xml version="1.0" encoding="utf-8"?>
<p:tagLst xmlns:p="http://schemas.openxmlformats.org/presentationml/2006/main">
  <p:tag name="AS_UNIQUEID" val="1428"/>
  <p:tag name="BAINBULLET" val="True"/>
</p:tagLst>
</file>

<file path=ppt/tags/tag514.xml><?xml version="1.0" encoding="utf-8"?>
<p:tagLst xmlns:p="http://schemas.openxmlformats.org/presentationml/2006/main">
  <p:tag name="AS_UNIQUEID" val="1429"/>
  <p:tag name="BAINBULLET" val="True"/>
</p:tagLst>
</file>

<file path=ppt/tags/tag515.xml><?xml version="1.0" encoding="utf-8"?>
<p:tagLst xmlns:p="http://schemas.openxmlformats.org/presentationml/2006/main">
  <p:tag name="AS_UNIQUEID" val="1430"/>
  <p:tag name="BAINBULLET" val="True"/>
</p:tagLst>
</file>

<file path=ppt/tags/tag516.xml><?xml version="1.0" encoding="utf-8"?>
<p:tagLst xmlns:p="http://schemas.openxmlformats.org/presentationml/2006/main">
  <p:tag name="AS_UNIQUEID" val="1431"/>
  <p:tag name="BAINBULLET" val="True"/>
</p:tagLst>
</file>

<file path=ppt/tags/tag517.xml><?xml version="1.0" encoding="utf-8"?>
<p:tagLst xmlns:p="http://schemas.openxmlformats.org/presentationml/2006/main">
  <p:tag name="AS_UNIQUEID" val="1432"/>
  <p:tag name="BAINBULLET" val="True"/>
</p:tagLst>
</file>

<file path=ppt/tags/tag518.xml><?xml version="1.0" encoding="utf-8"?>
<p:tagLst xmlns:p="http://schemas.openxmlformats.org/presentationml/2006/main">
  <p:tag name="AS_UNIQUEID" val="1433"/>
  <p:tag name="BAINBULLET" val="True"/>
</p:tagLst>
</file>

<file path=ppt/tags/tag519.xml><?xml version="1.0" encoding="utf-8"?>
<p:tagLst xmlns:p="http://schemas.openxmlformats.org/presentationml/2006/main">
  <p:tag name="AS_UNIQUEID" val="1434"/>
</p:tagLst>
</file>

<file path=ppt/tags/tag52.xml><?xml version="1.0" encoding="utf-8"?>
<p:tagLst xmlns:p="http://schemas.openxmlformats.org/presentationml/2006/main">
  <p:tag name="AS_UNIQUEID" val="977"/>
</p:tagLst>
</file>

<file path=ppt/tags/tag520.xml><?xml version="1.0" encoding="utf-8"?>
<p:tagLst xmlns:p="http://schemas.openxmlformats.org/presentationml/2006/main">
  <p:tag name="AS_UNIQUEID" val="1435"/>
</p:tagLst>
</file>

<file path=ppt/tags/tag521.xml><?xml version="1.0" encoding="utf-8"?>
<p:tagLst xmlns:p="http://schemas.openxmlformats.org/presentationml/2006/main">
  <p:tag name="AS_UNIQUEID" val="1436"/>
</p:tagLst>
</file>

<file path=ppt/tags/tag522.xml><?xml version="1.0" encoding="utf-8"?>
<p:tagLst xmlns:p="http://schemas.openxmlformats.org/presentationml/2006/main">
  <p:tag name="AS_UNIQUEID" val="1437"/>
</p:tagLst>
</file>

<file path=ppt/tags/tag523.xml><?xml version="1.0" encoding="utf-8"?>
<p:tagLst xmlns:p="http://schemas.openxmlformats.org/presentationml/2006/main">
  <p:tag name="AS_UNIQUEID" val="1438"/>
</p:tagLst>
</file>

<file path=ppt/tags/tag524.xml><?xml version="1.0" encoding="utf-8"?>
<p:tagLst xmlns:p="http://schemas.openxmlformats.org/presentationml/2006/main">
  <p:tag name="AS_UNIQUEID" val="1439"/>
</p:tagLst>
</file>

<file path=ppt/tags/tag525.xml><?xml version="1.0" encoding="utf-8"?>
<p:tagLst xmlns:p="http://schemas.openxmlformats.org/presentationml/2006/main">
  <p:tag name="AS_UNIQUEID" val="1440"/>
</p:tagLst>
</file>

<file path=ppt/tags/tag526.xml><?xml version="1.0" encoding="utf-8"?>
<p:tagLst xmlns:p="http://schemas.openxmlformats.org/presentationml/2006/main">
  <p:tag name="AS_UNIQUEID" val="1441"/>
</p:tagLst>
</file>

<file path=ppt/tags/tag527.xml><?xml version="1.0" encoding="utf-8"?>
<p:tagLst xmlns:p="http://schemas.openxmlformats.org/presentationml/2006/main">
  <p:tag name="AS_UNIQUEID" val="1442"/>
</p:tagLst>
</file>

<file path=ppt/tags/tag528.xml><?xml version="1.0" encoding="utf-8"?>
<p:tagLst xmlns:p="http://schemas.openxmlformats.org/presentationml/2006/main">
  <p:tag name="AS_UNIQUEID" val="1443"/>
</p:tagLst>
</file>

<file path=ppt/tags/tag529.xml><?xml version="1.0" encoding="utf-8"?>
<p:tagLst xmlns:p="http://schemas.openxmlformats.org/presentationml/2006/main">
  <p:tag name="AS_UNIQUEID" val="1444"/>
</p:tagLst>
</file>

<file path=ppt/tags/tag53.xml><?xml version="1.0" encoding="utf-8"?>
<p:tagLst xmlns:p="http://schemas.openxmlformats.org/presentationml/2006/main">
  <p:tag name="AS_UNIQUEID" val="978"/>
</p:tagLst>
</file>

<file path=ppt/tags/tag530.xml><?xml version="1.0" encoding="utf-8"?>
<p:tagLst xmlns:p="http://schemas.openxmlformats.org/presentationml/2006/main">
  <p:tag name="AS_UNIQUEID" val="1445"/>
</p:tagLst>
</file>

<file path=ppt/tags/tag531.xml><?xml version="1.0" encoding="utf-8"?>
<p:tagLst xmlns:p="http://schemas.openxmlformats.org/presentationml/2006/main">
  <p:tag name="AS_UNIQUEID" val="1446"/>
</p:tagLst>
</file>

<file path=ppt/tags/tag532.xml><?xml version="1.0" encoding="utf-8"?>
<p:tagLst xmlns:p="http://schemas.openxmlformats.org/presentationml/2006/main">
  <p:tag name="AS_UNIQUEID" val="1447"/>
</p:tagLst>
</file>

<file path=ppt/tags/tag533.xml><?xml version="1.0" encoding="utf-8"?>
<p:tagLst xmlns:p="http://schemas.openxmlformats.org/presentationml/2006/main">
  <p:tag name="AS_UNIQUEID" val="1448"/>
</p:tagLst>
</file>

<file path=ppt/tags/tag534.xml><?xml version="1.0" encoding="utf-8"?>
<p:tagLst xmlns:p="http://schemas.openxmlformats.org/presentationml/2006/main">
  <p:tag name="AS_UNIQUEID" val="1449"/>
</p:tagLst>
</file>

<file path=ppt/tags/tag535.xml><?xml version="1.0" encoding="utf-8"?>
<p:tagLst xmlns:p="http://schemas.openxmlformats.org/presentationml/2006/main">
  <p:tag name="AS_UNIQUEID" val="1450"/>
</p:tagLst>
</file>

<file path=ppt/tags/tag536.xml><?xml version="1.0" encoding="utf-8"?>
<p:tagLst xmlns:p="http://schemas.openxmlformats.org/presentationml/2006/main">
  <p:tag name="AS_UNIQUEID" val="1451"/>
</p:tagLst>
</file>

<file path=ppt/tags/tag537.xml><?xml version="1.0" encoding="utf-8"?>
<p:tagLst xmlns:p="http://schemas.openxmlformats.org/presentationml/2006/main">
  <p:tag name="BTFPLAYOUTCOLUMNS" val="1"/>
  <p:tag name="BTFPLAYOUTENABLED" val="1"/>
</p:tagLst>
</file>

<file path=ppt/tags/tag538.xml><?xml version="1.0" encoding="utf-8"?>
<p:tagLst xmlns:p="http://schemas.openxmlformats.org/presentationml/2006/main">
  <p:tag name="AS_UNIQUEID" val="1452"/>
</p:tagLst>
</file>

<file path=ppt/tags/tag539.xml><?xml version="1.0" encoding="utf-8"?>
<p:tagLst xmlns:p="http://schemas.openxmlformats.org/presentationml/2006/main">
  <p:tag name="AS_UNIQUEID" val="1453"/>
</p:tagLst>
</file>

<file path=ppt/tags/tag54.xml><?xml version="1.0" encoding="utf-8"?>
<p:tagLst xmlns:p="http://schemas.openxmlformats.org/presentationml/2006/main">
  <p:tag name="AS_UNIQUEID" val="979"/>
</p:tagLst>
</file>

<file path=ppt/tags/tag540.xml><?xml version="1.0" encoding="utf-8"?>
<p:tagLst xmlns:p="http://schemas.openxmlformats.org/presentationml/2006/main">
  <p:tag name="AS_UNIQUEID" val="1454"/>
</p:tagLst>
</file>

<file path=ppt/tags/tag541.xml><?xml version="1.0" encoding="utf-8"?>
<p:tagLst xmlns:p="http://schemas.openxmlformats.org/presentationml/2006/main">
  <p:tag name="AS_UNIQUEID" val="1455"/>
</p:tagLst>
</file>

<file path=ppt/tags/tag542.xml><?xml version="1.0" encoding="utf-8"?>
<p:tagLst xmlns:p="http://schemas.openxmlformats.org/presentationml/2006/main">
  <p:tag name="AS_UNIQUEID" val="1456"/>
</p:tagLst>
</file>

<file path=ppt/tags/tag543.xml><?xml version="1.0" encoding="utf-8"?>
<p:tagLst xmlns:p="http://schemas.openxmlformats.org/presentationml/2006/main">
  <p:tag name="AS_UNIQUEID" val="1457"/>
  <p:tag name="THINKCELLSHAPEDONOTDELETE" val="thinkcellActiveDocDoNotDelete"/>
</p:tagLst>
</file>

<file path=ppt/tags/tag544.xml><?xml version="1.0" encoding="utf-8"?>
<p:tagLst xmlns:p="http://schemas.openxmlformats.org/presentationml/2006/main">
  <p:tag name="AS_UNIQUEID" val="1458"/>
</p:tagLst>
</file>

<file path=ppt/tags/tag545.xml><?xml version="1.0" encoding="utf-8"?>
<p:tagLst xmlns:p="http://schemas.openxmlformats.org/presentationml/2006/main">
  <p:tag name="AS_UNIQUEID" val="1459"/>
</p:tagLst>
</file>

<file path=ppt/tags/tag546.xml><?xml version="1.0" encoding="utf-8"?>
<p:tagLst xmlns:p="http://schemas.openxmlformats.org/presentationml/2006/main">
  <p:tag name="AS_UNIQUEID" val="1460"/>
</p:tagLst>
</file>

<file path=ppt/tags/tag547.xml><?xml version="1.0" encoding="utf-8"?>
<p:tagLst xmlns:p="http://schemas.openxmlformats.org/presentationml/2006/main">
  <p:tag name="AS_UNIQUEID" val="1461"/>
  <p:tag name="BTFPCENTERX" val="50"/>
  <p:tag name="BTFPCENTERY" val="50"/>
  <p:tag name="BTFPHEIGHT" val="236.9339"/>
  <p:tag name="BTFPLAYOUTANCHOREBOTTOM" val="False"/>
  <p:tag name="BTFPLAYOUTANCHORELEFT" val="True"/>
  <p:tag name="BTFPLAYOUTANCHORERIGHT" val="True"/>
  <p:tag name="BTFPLAYOUTANCHORETOP" val="True"/>
  <p:tag name="BTFPLAYOUTENABLED" val="0"/>
  <p:tag name="BTFPWIDTH" val="908"/>
</p:tagLst>
</file>

<file path=ppt/tags/tag548.xml><?xml version="1.0" encoding="utf-8"?>
<p:tagLst xmlns:p="http://schemas.openxmlformats.org/presentationml/2006/main">
  <p:tag name="AS_UNIQUEID" val="1462"/>
</p:tagLst>
</file>

<file path=ppt/tags/tag549.xml><?xml version="1.0" encoding="utf-8"?>
<p:tagLst xmlns:p="http://schemas.openxmlformats.org/presentationml/2006/main">
  <p:tag name="AS_UNIQUEID" val="1463"/>
</p:tagLst>
</file>

<file path=ppt/tags/tag55.xml><?xml version="1.0" encoding="utf-8"?>
<p:tagLst xmlns:p="http://schemas.openxmlformats.org/presentationml/2006/main">
  <p:tag name="AS_UNIQUEID" val="980"/>
</p:tagLst>
</file>

<file path=ppt/tags/tag550.xml><?xml version="1.0" encoding="utf-8"?>
<p:tagLst xmlns:p="http://schemas.openxmlformats.org/presentationml/2006/main">
  <p:tag name="AS_UNIQUEID" val="1464"/>
</p:tagLst>
</file>

<file path=ppt/tags/tag551.xml><?xml version="1.0" encoding="utf-8"?>
<p:tagLst xmlns:p="http://schemas.openxmlformats.org/presentationml/2006/main">
  <p:tag name="AS_UNIQUEID" val="1465"/>
</p:tagLst>
</file>

<file path=ppt/tags/tag552.xml><?xml version="1.0" encoding="utf-8"?>
<p:tagLst xmlns:p="http://schemas.openxmlformats.org/presentationml/2006/main">
  <p:tag name="AS_UNIQUEID" val="1466"/>
</p:tagLst>
</file>

<file path=ppt/tags/tag553.xml><?xml version="1.0" encoding="utf-8"?>
<p:tagLst xmlns:p="http://schemas.openxmlformats.org/presentationml/2006/main">
  <p:tag name="AS_UNIQUEID" val="1467"/>
</p:tagLst>
</file>

<file path=ppt/tags/tag554.xml><?xml version="1.0" encoding="utf-8"?>
<p:tagLst xmlns:p="http://schemas.openxmlformats.org/presentationml/2006/main">
  <p:tag name="AS_UNIQUEID" val="1468"/>
</p:tagLst>
</file>

<file path=ppt/tags/tag555.xml><?xml version="1.0" encoding="utf-8"?>
<p:tagLst xmlns:p="http://schemas.openxmlformats.org/presentationml/2006/main">
  <p:tag name="AS_UNIQUEID" val="1469"/>
</p:tagLst>
</file>

<file path=ppt/tags/tag556.xml><?xml version="1.0" encoding="utf-8"?>
<p:tagLst xmlns:p="http://schemas.openxmlformats.org/presentationml/2006/main">
  <p:tag name="AS_UNIQUEID" val="1470"/>
</p:tagLst>
</file>

<file path=ppt/tags/tag557.xml><?xml version="1.0" encoding="utf-8"?>
<p:tagLst xmlns:p="http://schemas.openxmlformats.org/presentationml/2006/main">
  <p:tag name="AS_UNIQUEID" val="1471"/>
</p:tagLst>
</file>

<file path=ppt/tags/tag558.xml><?xml version="1.0" encoding="utf-8"?>
<p:tagLst xmlns:p="http://schemas.openxmlformats.org/presentationml/2006/main">
  <p:tag name="AS_UNIQUEID" val="1472"/>
</p:tagLst>
</file>

<file path=ppt/tags/tag559.xml><?xml version="1.0" encoding="utf-8"?>
<p:tagLst xmlns:p="http://schemas.openxmlformats.org/presentationml/2006/main">
  <p:tag name="AS_UNIQUEID" val="1473"/>
</p:tagLst>
</file>

<file path=ppt/tags/tag56.xml><?xml version="1.0" encoding="utf-8"?>
<p:tagLst xmlns:p="http://schemas.openxmlformats.org/presentationml/2006/main">
  <p:tag name="AS_UNIQUEID" val="981"/>
</p:tagLst>
</file>

<file path=ppt/tags/tag560.xml><?xml version="1.0" encoding="utf-8"?>
<p:tagLst xmlns:p="http://schemas.openxmlformats.org/presentationml/2006/main">
  <p:tag name="AS_UNIQUEID" val="1474"/>
</p:tagLst>
</file>

<file path=ppt/tags/tag561.xml><?xml version="1.0" encoding="utf-8"?>
<p:tagLst xmlns:p="http://schemas.openxmlformats.org/presentationml/2006/main">
  <p:tag name="AS_UNIQUEID" val="1475"/>
</p:tagLst>
</file>

<file path=ppt/tags/tag562.xml><?xml version="1.0" encoding="utf-8"?>
<p:tagLst xmlns:p="http://schemas.openxmlformats.org/presentationml/2006/main">
  <p:tag name="AS_UNIQUEID" val="1476"/>
</p:tagLst>
</file>

<file path=ppt/tags/tag563.xml><?xml version="1.0" encoding="utf-8"?>
<p:tagLst xmlns:p="http://schemas.openxmlformats.org/presentationml/2006/main">
  <p:tag name="AS_UNIQUEID" val="1477"/>
</p:tagLst>
</file>

<file path=ppt/tags/tag564.xml><?xml version="1.0" encoding="utf-8"?>
<p:tagLst xmlns:p="http://schemas.openxmlformats.org/presentationml/2006/main">
  <p:tag name="AS_UNIQUEID" val="1478"/>
</p:tagLst>
</file>

<file path=ppt/tags/tag565.xml><?xml version="1.0" encoding="utf-8"?>
<p:tagLst xmlns:p="http://schemas.openxmlformats.org/presentationml/2006/main">
  <p:tag name="AS_UNIQUEID" val="1479"/>
  <p:tag name="BTFPLAYOUTENABLED" val="1"/>
</p:tagLst>
</file>

<file path=ppt/tags/tag566.xml><?xml version="1.0" encoding="utf-8"?>
<p:tagLst xmlns:p="http://schemas.openxmlformats.org/presentationml/2006/main">
  <p:tag name="AS_UNIQUEID" val="1480"/>
  <p:tag name="BTFPLAYOUTENABLED" val="1"/>
</p:tagLst>
</file>

<file path=ppt/tags/tag567.xml><?xml version="1.0" encoding="utf-8"?>
<p:tagLst xmlns:p="http://schemas.openxmlformats.org/presentationml/2006/main">
  <p:tag name="AS_UNIQUEID" val="1481"/>
  <p:tag name="BTFPLAYOUTENABLED" val="1"/>
</p:tagLst>
</file>

<file path=ppt/tags/tag568.xml><?xml version="1.0" encoding="utf-8"?>
<p:tagLst xmlns:p="http://schemas.openxmlformats.org/presentationml/2006/main">
  <p:tag name="AS_UNIQUEID" val="1482"/>
  <p:tag name="BTFPLAYOUTENABLED" val="1"/>
</p:tagLst>
</file>

<file path=ppt/tags/tag569.xml><?xml version="1.0" encoding="utf-8"?>
<p:tagLst xmlns:p="http://schemas.openxmlformats.org/presentationml/2006/main">
  <p:tag name="AS_UNIQUEID" val="1483"/>
</p:tagLst>
</file>

<file path=ppt/tags/tag57.xml><?xml version="1.0" encoding="utf-8"?>
<p:tagLst xmlns:p="http://schemas.openxmlformats.org/presentationml/2006/main">
  <p:tag name="AS_UNIQUEID" val="982"/>
</p:tagLst>
</file>

<file path=ppt/tags/tag570.xml><?xml version="1.0" encoding="utf-8"?>
<p:tagLst xmlns:p="http://schemas.openxmlformats.org/presentationml/2006/main">
  <p:tag name="AS_UNIQUEID" val="1484"/>
  <p:tag name="BTFPLAYOUTENABLED" val="1"/>
</p:tagLst>
</file>

<file path=ppt/tags/tag571.xml><?xml version="1.0" encoding="utf-8"?>
<p:tagLst xmlns:p="http://schemas.openxmlformats.org/presentationml/2006/main">
  <p:tag name="AS_UNIQUEID" val="1485"/>
</p:tagLst>
</file>

<file path=ppt/tags/tag572.xml><?xml version="1.0" encoding="utf-8"?>
<p:tagLst xmlns:p="http://schemas.openxmlformats.org/presentationml/2006/main">
  <p:tag name="AS_UNIQUEID" val="1486"/>
  <p:tag name="BTFPLAYOUTENABLED" val="1"/>
</p:tagLst>
</file>

<file path=ppt/tags/tag573.xml><?xml version="1.0" encoding="utf-8"?>
<p:tagLst xmlns:p="http://schemas.openxmlformats.org/presentationml/2006/main">
  <p:tag name="AS_UNIQUEID" val="1487"/>
</p:tagLst>
</file>

<file path=ppt/tags/tag574.xml><?xml version="1.0" encoding="utf-8"?>
<p:tagLst xmlns:p="http://schemas.openxmlformats.org/presentationml/2006/main">
  <p:tag name="AS_UNIQUEID" val="1488"/>
</p:tagLst>
</file>

<file path=ppt/tags/tag575.xml><?xml version="1.0" encoding="utf-8"?>
<p:tagLst xmlns:p="http://schemas.openxmlformats.org/presentationml/2006/main">
  <p:tag name="AS_UNIQUEID" val="1489"/>
</p:tagLst>
</file>

<file path=ppt/tags/tag576.xml><?xml version="1.0" encoding="utf-8"?>
<p:tagLst xmlns:p="http://schemas.openxmlformats.org/presentationml/2006/main">
  <p:tag name="AS_UNIQUEID" val="1490"/>
</p:tagLst>
</file>

<file path=ppt/tags/tag577.xml><?xml version="1.0" encoding="utf-8"?>
<p:tagLst xmlns:p="http://schemas.openxmlformats.org/presentationml/2006/main">
  <p:tag name="BTFPLAYOUTCOLUMNS" val="2"/>
  <p:tag name="BTFPLAYOUTENABLED" val="0"/>
</p:tagLst>
</file>

<file path=ppt/tags/tag578.xml><?xml version="1.0" encoding="utf-8"?>
<p:tagLst xmlns:p="http://schemas.openxmlformats.org/presentationml/2006/main">
  <p:tag name="AS_UNIQUEID" val="1491"/>
</p:tagLst>
</file>

<file path=ppt/tags/tag579.xml><?xml version="1.0" encoding="utf-8"?>
<p:tagLst xmlns:p="http://schemas.openxmlformats.org/presentationml/2006/main">
  <p:tag name="AS_UNIQUEID" val="1492"/>
</p:tagLst>
</file>

<file path=ppt/tags/tag58.xml><?xml version="1.0" encoding="utf-8"?>
<p:tagLst xmlns:p="http://schemas.openxmlformats.org/presentationml/2006/main">
  <p:tag name="AS_UNIQUEID" val="983"/>
</p:tagLst>
</file>

<file path=ppt/tags/tag580.xml><?xml version="1.0" encoding="utf-8"?>
<p:tagLst xmlns:p="http://schemas.openxmlformats.org/presentationml/2006/main">
  <p:tag name="AS_UNIQUEID" val="1493"/>
</p:tagLst>
</file>

<file path=ppt/tags/tag581.xml><?xml version="1.0" encoding="utf-8"?>
<p:tagLst xmlns:p="http://schemas.openxmlformats.org/presentationml/2006/main">
  <p:tag name="AS_UNIQUEID" val="1494"/>
</p:tagLst>
</file>

<file path=ppt/tags/tag582.xml><?xml version="1.0" encoding="utf-8"?>
<p:tagLst xmlns:p="http://schemas.openxmlformats.org/presentationml/2006/main">
  <p:tag name="AS_UNIQUEID" val="1495"/>
</p:tagLst>
</file>

<file path=ppt/tags/tag583.xml><?xml version="1.0" encoding="utf-8"?>
<p:tagLst xmlns:p="http://schemas.openxmlformats.org/presentationml/2006/main">
  <p:tag name="AS_UNIQUEID" val="1496"/>
</p:tagLst>
</file>

<file path=ppt/tags/tag584.xml><?xml version="1.0" encoding="utf-8"?>
<p:tagLst xmlns:p="http://schemas.openxmlformats.org/presentationml/2006/main">
  <p:tag name="AS_UNIQUEID" val="1497"/>
</p:tagLst>
</file>

<file path=ppt/tags/tag585.xml><?xml version="1.0" encoding="utf-8"?>
<p:tagLst xmlns:p="http://schemas.openxmlformats.org/presentationml/2006/main">
  <p:tag name="AS_UNIQUEID" val="1498"/>
</p:tagLst>
</file>

<file path=ppt/tags/tag586.xml><?xml version="1.0" encoding="utf-8"?>
<p:tagLst xmlns:p="http://schemas.openxmlformats.org/presentationml/2006/main">
  <p:tag name="AS_UNIQUEID" val="1499"/>
</p:tagLst>
</file>

<file path=ppt/tags/tag587.xml><?xml version="1.0" encoding="utf-8"?>
<p:tagLst xmlns:p="http://schemas.openxmlformats.org/presentationml/2006/main">
  <p:tag name="AS_UNIQUEID" val="1500"/>
</p:tagLst>
</file>

<file path=ppt/tags/tag588.xml><?xml version="1.0" encoding="utf-8"?>
<p:tagLst xmlns:p="http://schemas.openxmlformats.org/presentationml/2006/main">
  <p:tag name="AS_UNIQUEID" val="1501"/>
</p:tagLst>
</file>

<file path=ppt/tags/tag589.xml><?xml version="1.0" encoding="utf-8"?>
<p:tagLst xmlns:p="http://schemas.openxmlformats.org/presentationml/2006/main">
  <p:tag name="AS_UNIQUEID" val="1502"/>
</p:tagLst>
</file>

<file path=ppt/tags/tag59.xml><?xml version="1.0" encoding="utf-8"?>
<p:tagLst xmlns:p="http://schemas.openxmlformats.org/presentationml/2006/main">
  <p:tag name="AS_UNIQUEID" val="984"/>
</p:tagLst>
</file>

<file path=ppt/tags/tag590.xml><?xml version="1.0" encoding="utf-8"?>
<p:tagLst xmlns:p="http://schemas.openxmlformats.org/presentationml/2006/main">
  <p:tag name="AS_UNIQUEID" val="1503"/>
</p:tagLst>
</file>

<file path=ppt/tags/tag591.xml><?xml version="1.0" encoding="utf-8"?>
<p:tagLst xmlns:p="http://schemas.openxmlformats.org/presentationml/2006/main">
  <p:tag name="AS_UNIQUEID" val="1504"/>
</p:tagLst>
</file>

<file path=ppt/tags/tag592.xml><?xml version="1.0" encoding="utf-8"?>
<p:tagLst xmlns:p="http://schemas.openxmlformats.org/presentationml/2006/main">
  <p:tag name="AS_UNIQUEID" val="1505"/>
</p:tagLst>
</file>

<file path=ppt/tags/tag593.xml><?xml version="1.0" encoding="utf-8"?>
<p:tagLst xmlns:p="http://schemas.openxmlformats.org/presentationml/2006/main">
  <p:tag name="AS_UNIQUEID" val="1506"/>
  <p:tag name="THINKCELLSHAPEDONOTDELETE" val="thinkcellActiveDocDoNotDelete"/>
</p:tagLst>
</file>

<file path=ppt/tags/tag594.xml><?xml version="1.0" encoding="utf-8"?>
<p:tagLst xmlns:p="http://schemas.openxmlformats.org/presentationml/2006/main">
  <p:tag name="AS_UNIQUEID" val="1507"/>
</p:tagLst>
</file>

<file path=ppt/tags/tag595.xml><?xml version="1.0" encoding="utf-8"?>
<p:tagLst xmlns:p="http://schemas.openxmlformats.org/presentationml/2006/main">
  <p:tag name="AS_UNIQUEID" val="1508"/>
</p:tagLst>
</file>

<file path=ppt/tags/tag596.xml><?xml version="1.0" encoding="utf-8"?>
<p:tagLst xmlns:p="http://schemas.openxmlformats.org/presentationml/2006/main">
  <p:tag name="AS_UNIQUEID" val="1509"/>
</p:tagLst>
</file>

<file path=ppt/tags/tag597.xml><?xml version="1.0" encoding="utf-8"?>
<p:tagLst xmlns:p="http://schemas.openxmlformats.org/presentationml/2006/main">
  <p:tag name="AS_UNIQUEID" val="1510"/>
</p:tagLst>
</file>

<file path=ppt/tags/tag598.xml><?xml version="1.0" encoding="utf-8"?>
<p:tagLst xmlns:p="http://schemas.openxmlformats.org/presentationml/2006/main">
  <p:tag name="AS_UNIQUEID" val="1511"/>
</p:tagLst>
</file>

<file path=ppt/tags/tag599.xml><?xml version="1.0" encoding="utf-8"?>
<p:tagLst xmlns:p="http://schemas.openxmlformats.org/presentationml/2006/main">
  <p:tag name="AS_UNIQUEID" val="1512"/>
</p:tagLst>
</file>

<file path=ppt/tags/tag6.xml><?xml version="1.0" encoding="utf-8"?>
<p:tagLst xmlns:p="http://schemas.openxmlformats.org/presentationml/2006/main">
  <p:tag name="AS_UNIQUEID" val="933"/>
</p:tagLst>
</file>

<file path=ppt/tags/tag60.xml><?xml version="1.0" encoding="utf-8"?>
<p:tagLst xmlns:p="http://schemas.openxmlformats.org/presentationml/2006/main">
  <p:tag name="AS_UNIQUEID" val="985"/>
</p:tagLst>
</file>

<file path=ppt/tags/tag600.xml><?xml version="1.0" encoding="utf-8"?>
<p:tagLst xmlns:p="http://schemas.openxmlformats.org/presentationml/2006/main">
  <p:tag name="AS_UNIQUEID" val="1513"/>
</p:tagLst>
</file>

<file path=ppt/tags/tag601.xml><?xml version="1.0" encoding="utf-8"?>
<p:tagLst xmlns:p="http://schemas.openxmlformats.org/presentationml/2006/main">
  <p:tag name="AS_UNIQUEID" val="1514"/>
</p:tagLst>
</file>

<file path=ppt/tags/tag602.xml><?xml version="1.0" encoding="utf-8"?>
<p:tagLst xmlns:p="http://schemas.openxmlformats.org/presentationml/2006/main">
  <p:tag name="AS_UNIQUEID" val="1515"/>
</p:tagLst>
</file>

<file path=ppt/tags/tag603.xml><?xml version="1.0" encoding="utf-8"?>
<p:tagLst xmlns:p="http://schemas.openxmlformats.org/presentationml/2006/main">
  <p:tag name="AS_UNIQUEID" val="1516"/>
</p:tagLst>
</file>

<file path=ppt/tags/tag604.xml><?xml version="1.0" encoding="utf-8"?>
<p:tagLst xmlns:p="http://schemas.openxmlformats.org/presentationml/2006/main">
  <p:tag name="AS_UNIQUEID" val="1517"/>
</p:tagLst>
</file>

<file path=ppt/tags/tag605.xml><?xml version="1.0" encoding="utf-8"?>
<p:tagLst xmlns:p="http://schemas.openxmlformats.org/presentationml/2006/main">
  <p:tag name="AS_UNIQUEID" val="1518"/>
</p:tagLst>
</file>

<file path=ppt/tags/tag606.xml><?xml version="1.0" encoding="utf-8"?>
<p:tagLst xmlns:p="http://schemas.openxmlformats.org/presentationml/2006/main">
  <p:tag name="AS_UNIQUEID" val="1519"/>
</p:tagLst>
</file>

<file path=ppt/tags/tag607.xml><?xml version="1.0" encoding="utf-8"?>
<p:tagLst xmlns:p="http://schemas.openxmlformats.org/presentationml/2006/main">
  <p:tag name="AS_UNIQUEID" val="1520"/>
</p:tagLst>
</file>

<file path=ppt/tags/tag608.xml><?xml version="1.0" encoding="utf-8"?>
<p:tagLst xmlns:p="http://schemas.openxmlformats.org/presentationml/2006/main">
  <p:tag name="AS_UNIQUEID" val="1521"/>
</p:tagLst>
</file>

<file path=ppt/tags/tag609.xml><?xml version="1.0" encoding="utf-8"?>
<p:tagLst xmlns:p="http://schemas.openxmlformats.org/presentationml/2006/main">
  <p:tag name="AS_UNIQUEID" val="1522"/>
</p:tagLst>
</file>

<file path=ppt/tags/tag61.xml><?xml version="1.0" encoding="utf-8"?>
<p:tagLst xmlns:p="http://schemas.openxmlformats.org/presentationml/2006/main">
  <p:tag name="AS_UNIQUEID" val="986"/>
</p:tagLst>
</file>

<file path=ppt/tags/tag610.xml><?xml version="1.0" encoding="utf-8"?>
<p:tagLst xmlns:p="http://schemas.openxmlformats.org/presentationml/2006/main">
  <p:tag name="AS_UNIQUEID" val="1523"/>
</p:tagLst>
</file>

<file path=ppt/tags/tag611.xml><?xml version="1.0" encoding="utf-8"?>
<p:tagLst xmlns:p="http://schemas.openxmlformats.org/presentationml/2006/main">
  <p:tag name="AS_UNIQUEID" val="1524"/>
</p:tagLst>
</file>

<file path=ppt/tags/tag612.xml><?xml version="1.0" encoding="utf-8"?>
<p:tagLst xmlns:p="http://schemas.openxmlformats.org/presentationml/2006/main">
  <p:tag name="AS_UNIQUEID" val="1525"/>
</p:tagLst>
</file>

<file path=ppt/tags/tag613.xml><?xml version="1.0" encoding="utf-8"?>
<p:tagLst xmlns:p="http://schemas.openxmlformats.org/presentationml/2006/main">
  <p:tag name="AS_UNIQUEID" val="1526"/>
</p:tagLst>
</file>

<file path=ppt/tags/tag614.xml><?xml version="1.0" encoding="utf-8"?>
<p:tagLst xmlns:p="http://schemas.openxmlformats.org/presentationml/2006/main">
  <p:tag name="AS_UNIQUEID" val="1527"/>
</p:tagLst>
</file>

<file path=ppt/tags/tag615.xml><?xml version="1.0" encoding="utf-8"?>
<p:tagLst xmlns:p="http://schemas.openxmlformats.org/presentationml/2006/main">
  <p:tag name="AS_UNIQUEID" val="1528"/>
</p:tagLst>
</file>

<file path=ppt/tags/tag616.xml><?xml version="1.0" encoding="utf-8"?>
<p:tagLst xmlns:p="http://schemas.openxmlformats.org/presentationml/2006/main">
  <p:tag name="AS_UNIQUEID" val="1529"/>
</p:tagLst>
</file>

<file path=ppt/tags/tag617.xml><?xml version="1.0" encoding="utf-8"?>
<p:tagLst xmlns:p="http://schemas.openxmlformats.org/presentationml/2006/main">
  <p:tag name="AS_UNIQUEID" val="1530"/>
</p:tagLst>
</file>

<file path=ppt/tags/tag618.xml><?xml version="1.0" encoding="utf-8"?>
<p:tagLst xmlns:p="http://schemas.openxmlformats.org/presentationml/2006/main">
  <p:tag name="AS_UNIQUEID" val="1531"/>
</p:tagLst>
</file>

<file path=ppt/tags/tag619.xml><?xml version="1.0" encoding="utf-8"?>
<p:tagLst xmlns:p="http://schemas.openxmlformats.org/presentationml/2006/main">
  <p:tag name="AS_UNIQUEID" val="1532"/>
</p:tagLst>
</file>

<file path=ppt/tags/tag62.xml><?xml version="1.0" encoding="utf-8"?>
<p:tagLst xmlns:p="http://schemas.openxmlformats.org/presentationml/2006/main">
  <p:tag name="BTFPLAYOUTCOLUMNS" val="1"/>
  <p:tag name="BTFPLAYOUTENABLED" val="0"/>
</p:tagLst>
</file>

<file path=ppt/tags/tag620.xml><?xml version="1.0" encoding="utf-8"?>
<p:tagLst xmlns:p="http://schemas.openxmlformats.org/presentationml/2006/main">
  <p:tag name="AS_UNIQUEID" val="1533"/>
</p:tagLst>
</file>

<file path=ppt/tags/tag621.xml><?xml version="1.0" encoding="utf-8"?>
<p:tagLst xmlns:p="http://schemas.openxmlformats.org/presentationml/2006/main">
  <p:tag name="AS_UNIQUEID" val="1534"/>
</p:tagLst>
</file>

<file path=ppt/tags/tag622.xml><?xml version="1.0" encoding="utf-8"?>
<p:tagLst xmlns:p="http://schemas.openxmlformats.org/presentationml/2006/main">
  <p:tag name="AS_UNIQUEID" val="1535"/>
</p:tagLst>
</file>

<file path=ppt/tags/tag623.xml><?xml version="1.0" encoding="utf-8"?>
<p:tagLst xmlns:p="http://schemas.openxmlformats.org/presentationml/2006/main">
  <p:tag name="AS_UNIQUEID" val="1536"/>
</p:tagLst>
</file>

<file path=ppt/tags/tag624.xml><?xml version="1.0" encoding="utf-8"?>
<p:tagLst xmlns:p="http://schemas.openxmlformats.org/presentationml/2006/main">
  <p:tag name="AS_UNIQUEID" val="1537"/>
</p:tagLst>
</file>

<file path=ppt/tags/tag625.xml><?xml version="1.0" encoding="utf-8"?>
<p:tagLst xmlns:p="http://schemas.openxmlformats.org/presentationml/2006/main">
  <p:tag name="AS_UNIQUEID" val="1538"/>
</p:tagLst>
</file>

<file path=ppt/tags/tag626.xml><?xml version="1.0" encoding="utf-8"?>
<p:tagLst xmlns:p="http://schemas.openxmlformats.org/presentationml/2006/main">
  <p:tag name="AS_UNIQUEID" val="1539"/>
  <p:tag name="BTFPLAYOUTENABLED" val="1"/>
</p:tagLst>
</file>

<file path=ppt/tags/tag627.xml><?xml version="1.0" encoding="utf-8"?>
<p:tagLst xmlns:p="http://schemas.openxmlformats.org/presentationml/2006/main">
  <p:tag name="BTFPLAYOUTCOLUMNS" val="1"/>
  <p:tag name="BTFPLAYOUTENABLED" val="0"/>
</p:tagLst>
</file>

<file path=ppt/tags/tag628.xml><?xml version="1.0" encoding="utf-8"?>
<p:tagLst xmlns:p="http://schemas.openxmlformats.org/presentationml/2006/main">
  <p:tag name="AS_UNIQUEID" val="1540"/>
</p:tagLst>
</file>

<file path=ppt/tags/tag629.xml><?xml version="1.0" encoding="utf-8"?>
<p:tagLst xmlns:p="http://schemas.openxmlformats.org/presentationml/2006/main">
  <p:tag name="AS_UNIQUEID" val="1541"/>
</p:tagLst>
</file>

<file path=ppt/tags/tag63.xml><?xml version="1.0" encoding="utf-8"?>
<p:tagLst xmlns:p="http://schemas.openxmlformats.org/presentationml/2006/main">
  <p:tag name="AS_UNIQUEID" val="987"/>
</p:tagLst>
</file>

<file path=ppt/tags/tag630.xml><?xml version="1.0" encoding="utf-8"?>
<p:tagLst xmlns:p="http://schemas.openxmlformats.org/presentationml/2006/main">
  <p:tag name="AS_UNIQUEID" val="1542"/>
</p:tagLst>
</file>

<file path=ppt/tags/tag631.xml><?xml version="1.0" encoding="utf-8"?>
<p:tagLst xmlns:p="http://schemas.openxmlformats.org/presentationml/2006/main">
  <p:tag name="AS_UNIQUEID" val="1543"/>
</p:tagLst>
</file>

<file path=ppt/tags/tag632.xml><?xml version="1.0" encoding="utf-8"?>
<p:tagLst xmlns:p="http://schemas.openxmlformats.org/presentationml/2006/main">
  <p:tag name="AS_UNIQUEID" val="1544"/>
</p:tagLst>
</file>

<file path=ppt/tags/tag633.xml><?xml version="1.0" encoding="utf-8"?>
<p:tagLst xmlns:p="http://schemas.openxmlformats.org/presentationml/2006/main">
  <p:tag name="AS_UNIQUEID" val="1545"/>
</p:tagLst>
</file>

<file path=ppt/tags/tag634.xml><?xml version="1.0" encoding="utf-8"?>
<p:tagLst xmlns:p="http://schemas.openxmlformats.org/presentationml/2006/main">
  <p:tag name="AS_UNIQUEID" val="1546"/>
</p:tagLst>
</file>

<file path=ppt/tags/tag635.xml><?xml version="1.0" encoding="utf-8"?>
<p:tagLst xmlns:p="http://schemas.openxmlformats.org/presentationml/2006/main">
  <p:tag name="AS_UNIQUEID" val="1547"/>
</p:tagLst>
</file>

<file path=ppt/tags/tag636.xml><?xml version="1.0" encoding="utf-8"?>
<p:tagLst xmlns:p="http://schemas.openxmlformats.org/presentationml/2006/main">
  <p:tag name="AS_UNIQUEID" val="1548"/>
</p:tagLst>
</file>

<file path=ppt/tags/tag637.xml><?xml version="1.0" encoding="utf-8"?>
<p:tagLst xmlns:p="http://schemas.openxmlformats.org/presentationml/2006/main">
  <p:tag name="AS_UNIQUEID" val="1549"/>
</p:tagLst>
</file>

<file path=ppt/tags/tag638.xml><?xml version="1.0" encoding="utf-8"?>
<p:tagLst xmlns:p="http://schemas.openxmlformats.org/presentationml/2006/main">
  <p:tag name="AS_UNIQUEID" val="1550"/>
</p:tagLst>
</file>

<file path=ppt/tags/tag639.xml><?xml version="1.0" encoding="utf-8"?>
<p:tagLst xmlns:p="http://schemas.openxmlformats.org/presentationml/2006/main">
  <p:tag name="AS_UNIQUEID" val="1551"/>
</p:tagLst>
</file>

<file path=ppt/tags/tag64.xml><?xml version="1.0" encoding="utf-8"?>
<p:tagLst xmlns:p="http://schemas.openxmlformats.org/presentationml/2006/main">
  <p:tag name="AS_UNIQUEID" val="988"/>
</p:tagLst>
</file>

<file path=ppt/tags/tag640.xml><?xml version="1.0" encoding="utf-8"?>
<p:tagLst xmlns:p="http://schemas.openxmlformats.org/presentationml/2006/main">
  <p:tag name="AS_UNIQUEID" val="1552"/>
</p:tagLst>
</file>

<file path=ppt/tags/tag641.xml><?xml version="1.0" encoding="utf-8"?>
<p:tagLst xmlns:p="http://schemas.openxmlformats.org/presentationml/2006/main">
  <p:tag name="AS_UNIQUEID" val="1553"/>
</p:tagLst>
</file>

<file path=ppt/tags/tag642.xml><?xml version="1.0" encoding="utf-8"?>
<p:tagLst xmlns:p="http://schemas.openxmlformats.org/presentationml/2006/main">
  <p:tag name="AS_UNIQUEID" val="1554"/>
</p:tagLst>
</file>

<file path=ppt/tags/tag643.xml><?xml version="1.0" encoding="utf-8"?>
<p:tagLst xmlns:p="http://schemas.openxmlformats.org/presentationml/2006/main">
  <p:tag name="AS_UNIQUEID" val="1555"/>
  <p:tag name="BTFPLAYOUTENABLED" val="1"/>
</p:tagLst>
</file>

<file path=ppt/tags/tag644.xml><?xml version="1.0" encoding="utf-8"?>
<p:tagLst xmlns:p="http://schemas.openxmlformats.org/presentationml/2006/main">
  <p:tag name="AS_UNIQUEID" val="1556"/>
</p:tagLst>
</file>

<file path=ppt/tags/tag645.xml><?xml version="1.0" encoding="utf-8"?>
<p:tagLst xmlns:p="http://schemas.openxmlformats.org/presentationml/2006/main">
  <p:tag name="AS_UNIQUEID" val="1557"/>
</p:tagLst>
</file>

<file path=ppt/tags/tag646.xml><?xml version="1.0" encoding="utf-8"?>
<p:tagLst xmlns:p="http://schemas.openxmlformats.org/presentationml/2006/main">
  <p:tag name="AS_UNIQUEID" val="1558"/>
</p:tagLst>
</file>

<file path=ppt/tags/tag647.xml><?xml version="1.0" encoding="utf-8"?>
<p:tagLst xmlns:p="http://schemas.openxmlformats.org/presentationml/2006/main">
  <p:tag name="AS_UNIQUEID" val="1559"/>
</p:tagLst>
</file>

<file path=ppt/tags/tag648.xml><?xml version="1.0" encoding="utf-8"?>
<p:tagLst xmlns:p="http://schemas.openxmlformats.org/presentationml/2006/main">
  <p:tag name="AS_UNIQUEID" val="1560"/>
  <p:tag name="BTFPLAYOUTENABLED" val="1"/>
</p:tagLst>
</file>

<file path=ppt/tags/tag649.xml><?xml version="1.0" encoding="utf-8"?>
<p:tagLst xmlns:p="http://schemas.openxmlformats.org/presentationml/2006/main">
  <p:tag name="AS_UNIQUEID" val="1561"/>
</p:tagLst>
</file>

<file path=ppt/tags/tag65.xml><?xml version="1.0" encoding="utf-8"?>
<p:tagLst xmlns:p="http://schemas.openxmlformats.org/presentationml/2006/main">
  <p:tag name="AS_UNIQUEID" val="989"/>
</p:tagLst>
</file>

<file path=ppt/tags/tag650.xml><?xml version="1.0" encoding="utf-8"?>
<p:tagLst xmlns:p="http://schemas.openxmlformats.org/presentationml/2006/main">
  <p:tag name="AS_UNIQUEID" val="1562"/>
</p:tagLst>
</file>

<file path=ppt/tags/tag651.xml><?xml version="1.0" encoding="utf-8"?>
<p:tagLst xmlns:p="http://schemas.openxmlformats.org/presentationml/2006/main">
  <p:tag name="AS_UNIQUEID" val="1563"/>
</p:tagLst>
</file>

<file path=ppt/tags/tag652.xml><?xml version="1.0" encoding="utf-8"?>
<p:tagLst xmlns:p="http://schemas.openxmlformats.org/presentationml/2006/main">
  <p:tag name="AS_UNIQUEID" val="1564"/>
  <p:tag name="BTFPLAYOUTENABLED" val="1"/>
</p:tagLst>
</file>

<file path=ppt/tags/tag653.xml><?xml version="1.0" encoding="utf-8"?>
<p:tagLst xmlns:p="http://schemas.openxmlformats.org/presentationml/2006/main">
  <p:tag name="AS_UNIQUEID" val="1565"/>
</p:tagLst>
</file>

<file path=ppt/tags/tag654.xml><?xml version="1.0" encoding="utf-8"?>
<p:tagLst xmlns:p="http://schemas.openxmlformats.org/presentationml/2006/main">
  <p:tag name="AS_UNIQUEID" val="1566"/>
</p:tagLst>
</file>

<file path=ppt/tags/tag655.xml><?xml version="1.0" encoding="utf-8"?>
<p:tagLst xmlns:p="http://schemas.openxmlformats.org/presentationml/2006/main">
  <p:tag name="AS_UNIQUEID" val="1567"/>
</p:tagLst>
</file>

<file path=ppt/tags/tag656.xml><?xml version="1.0" encoding="utf-8"?>
<p:tagLst xmlns:p="http://schemas.openxmlformats.org/presentationml/2006/main">
  <p:tag name="AS_UNIQUEID" val="1568"/>
  <p:tag name="BTFPLAYOUTENABLED" val="1"/>
</p:tagLst>
</file>

<file path=ppt/tags/tag657.xml><?xml version="1.0" encoding="utf-8"?>
<p:tagLst xmlns:p="http://schemas.openxmlformats.org/presentationml/2006/main">
  <p:tag name="AS_UNIQUEID" val="1569"/>
</p:tagLst>
</file>

<file path=ppt/tags/tag658.xml><?xml version="1.0" encoding="utf-8"?>
<p:tagLst xmlns:p="http://schemas.openxmlformats.org/presentationml/2006/main">
  <p:tag name="AS_UNIQUEID" val="1570"/>
</p:tagLst>
</file>

<file path=ppt/tags/tag659.xml><?xml version="1.0" encoding="utf-8"?>
<p:tagLst xmlns:p="http://schemas.openxmlformats.org/presentationml/2006/main">
  <p:tag name="AS_UNIQUEID" val="1571"/>
</p:tagLst>
</file>

<file path=ppt/tags/tag66.xml><?xml version="1.0" encoding="utf-8"?>
<p:tagLst xmlns:p="http://schemas.openxmlformats.org/presentationml/2006/main">
  <p:tag name="AS_UNIQUEID" val="990"/>
</p:tagLst>
</file>

<file path=ppt/tags/tag660.xml><?xml version="1.0" encoding="utf-8"?>
<p:tagLst xmlns:p="http://schemas.openxmlformats.org/presentationml/2006/main">
  <p:tag name="AS_UNIQUEID" val="1572"/>
  <p:tag name="BTFPLAYOUTENABLED" val="1"/>
</p:tagLst>
</file>

<file path=ppt/tags/tag661.xml><?xml version="1.0" encoding="utf-8"?>
<p:tagLst xmlns:p="http://schemas.openxmlformats.org/presentationml/2006/main">
  <p:tag name="AS_UNIQUEID" val="1573"/>
</p:tagLst>
</file>

<file path=ppt/tags/tag662.xml><?xml version="1.0" encoding="utf-8"?>
<p:tagLst xmlns:p="http://schemas.openxmlformats.org/presentationml/2006/main">
  <p:tag name="AS_UNIQUEID" val="1574"/>
</p:tagLst>
</file>

<file path=ppt/tags/tag663.xml><?xml version="1.0" encoding="utf-8"?>
<p:tagLst xmlns:p="http://schemas.openxmlformats.org/presentationml/2006/main">
  <p:tag name="AS_UNIQUEID" val="1575"/>
</p:tagLst>
</file>

<file path=ppt/tags/tag664.xml><?xml version="1.0" encoding="utf-8"?>
<p:tagLst xmlns:p="http://schemas.openxmlformats.org/presentationml/2006/main">
  <p:tag name="AS_UNIQUEID" val="1576"/>
  <p:tag name="BTFPLAYOUTENABLED" val="1"/>
</p:tagLst>
</file>

<file path=ppt/tags/tag665.xml><?xml version="1.0" encoding="utf-8"?>
<p:tagLst xmlns:p="http://schemas.openxmlformats.org/presentationml/2006/main">
  <p:tag name="BTFPLAYOUTCOLUMNS" val="1"/>
  <p:tag name="BTFPLAYOUTENABLED" val="1"/>
</p:tagLst>
</file>

<file path=ppt/tags/tag666.xml><?xml version="1.0" encoding="utf-8"?>
<p:tagLst xmlns:p="http://schemas.openxmlformats.org/presentationml/2006/main">
  <p:tag name="AS_UNIQUEID" val="1577"/>
</p:tagLst>
</file>

<file path=ppt/tags/tag667.xml><?xml version="1.0" encoding="utf-8"?>
<p:tagLst xmlns:p="http://schemas.openxmlformats.org/presentationml/2006/main">
  <p:tag name="AS_UNIQUEID" val="1578"/>
</p:tagLst>
</file>

<file path=ppt/tags/tag668.xml><?xml version="1.0" encoding="utf-8"?>
<p:tagLst xmlns:p="http://schemas.openxmlformats.org/presentationml/2006/main">
  <p:tag name="AS_UNIQUEID" val="1579"/>
</p:tagLst>
</file>

<file path=ppt/tags/tag669.xml><?xml version="1.0" encoding="utf-8"?>
<p:tagLst xmlns:p="http://schemas.openxmlformats.org/presentationml/2006/main">
  <p:tag name="AS_UNIQUEID" val="1580"/>
</p:tagLst>
</file>

<file path=ppt/tags/tag67.xml><?xml version="1.0" encoding="utf-8"?>
<p:tagLst xmlns:p="http://schemas.openxmlformats.org/presentationml/2006/main">
  <p:tag name="AS_UNIQUEID" val="991"/>
</p:tagLst>
</file>

<file path=ppt/tags/tag670.xml><?xml version="1.0" encoding="utf-8"?>
<p:tagLst xmlns:p="http://schemas.openxmlformats.org/presentationml/2006/main">
  <p:tag name="AS_UNIQUEID" val="1581"/>
</p:tagLst>
</file>

<file path=ppt/tags/tag671.xml><?xml version="1.0" encoding="utf-8"?>
<p:tagLst xmlns:p="http://schemas.openxmlformats.org/presentationml/2006/main">
  <p:tag name="AS_UNIQUEID" val="1582"/>
</p:tagLst>
</file>

<file path=ppt/tags/tag672.xml><?xml version="1.0" encoding="utf-8"?>
<p:tagLst xmlns:p="http://schemas.openxmlformats.org/presentationml/2006/main">
  <p:tag name="AS_UNIQUEID" val="1583"/>
</p:tagLst>
</file>

<file path=ppt/tags/tag673.xml><?xml version="1.0" encoding="utf-8"?>
<p:tagLst xmlns:p="http://schemas.openxmlformats.org/presentationml/2006/main">
  <p:tag name="AS_UNIQUEID" val="1584"/>
</p:tagLst>
</file>

<file path=ppt/tags/tag674.xml><?xml version="1.0" encoding="utf-8"?>
<p:tagLst xmlns:p="http://schemas.openxmlformats.org/presentationml/2006/main">
  <p:tag name="AS_UNIQUEID" val="1585"/>
</p:tagLst>
</file>

<file path=ppt/tags/tag675.xml><?xml version="1.0" encoding="utf-8"?>
<p:tagLst xmlns:p="http://schemas.openxmlformats.org/presentationml/2006/main">
  <p:tag name="AS_UNIQUEID" val="1586"/>
</p:tagLst>
</file>

<file path=ppt/tags/tag676.xml><?xml version="1.0" encoding="utf-8"?>
<p:tagLst xmlns:p="http://schemas.openxmlformats.org/presentationml/2006/main">
  <p:tag name="AS_UNIQUEID" val="1587"/>
</p:tagLst>
</file>

<file path=ppt/tags/tag677.xml><?xml version="1.0" encoding="utf-8"?>
<p:tagLst xmlns:p="http://schemas.openxmlformats.org/presentationml/2006/main">
  <p:tag name="AS_UNIQUEID" val="1588"/>
</p:tagLst>
</file>

<file path=ppt/tags/tag678.xml><?xml version="1.0" encoding="utf-8"?>
<p:tagLst xmlns:p="http://schemas.openxmlformats.org/presentationml/2006/main">
  <p:tag name="AS_UNIQUEID" val="1589"/>
</p:tagLst>
</file>

<file path=ppt/tags/tag679.xml><?xml version="1.0" encoding="utf-8"?>
<p:tagLst xmlns:p="http://schemas.openxmlformats.org/presentationml/2006/main">
  <p:tag name="AS_UNIQUEID" val="1590"/>
</p:tagLst>
</file>

<file path=ppt/tags/tag68.xml><?xml version="1.0" encoding="utf-8"?>
<p:tagLst xmlns:p="http://schemas.openxmlformats.org/presentationml/2006/main">
  <p:tag name="AS_UNIQUEID" val="992"/>
</p:tagLst>
</file>

<file path=ppt/tags/tag680.xml><?xml version="1.0" encoding="utf-8"?>
<p:tagLst xmlns:p="http://schemas.openxmlformats.org/presentationml/2006/main">
  <p:tag name="AS_UNIQUEID" val="1591"/>
</p:tagLst>
</file>

<file path=ppt/tags/tag681.xml><?xml version="1.0" encoding="utf-8"?>
<p:tagLst xmlns:p="http://schemas.openxmlformats.org/presentationml/2006/main">
  <p:tag name="AS_UNIQUEID" val="1592"/>
</p:tagLst>
</file>

<file path=ppt/tags/tag682.xml><?xml version="1.0" encoding="utf-8"?>
<p:tagLst xmlns:p="http://schemas.openxmlformats.org/presentationml/2006/main">
  <p:tag name="AS_UNIQUEID" val="1593"/>
</p:tagLst>
</file>

<file path=ppt/tags/tag683.xml><?xml version="1.0" encoding="utf-8"?>
<p:tagLst xmlns:p="http://schemas.openxmlformats.org/presentationml/2006/main">
  <p:tag name="AS_UNIQUEID" val="1594"/>
</p:tagLst>
</file>

<file path=ppt/tags/tag684.xml><?xml version="1.0" encoding="utf-8"?>
<p:tagLst xmlns:p="http://schemas.openxmlformats.org/presentationml/2006/main">
  <p:tag name="AS_UNIQUEID" val="1595"/>
</p:tagLst>
</file>

<file path=ppt/tags/tag685.xml><?xml version="1.0" encoding="utf-8"?>
<p:tagLst xmlns:p="http://schemas.openxmlformats.org/presentationml/2006/main">
  <p:tag name="AS_UNIQUEID" val="1596"/>
</p:tagLst>
</file>

<file path=ppt/tags/tag686.xml><?xml version="1.0" encoding="utf-8"?>
<p:tagLst xmlns:p="http://schemas.openxmlformats.org/presentationml/2006/main">
  <p:tag name="AS_UNIQUEID" val="1597"/>
</p:tagLst>
</file>

<file path=ppt/tags/tag687.xml><?xml version="1.0" encoding="utf-8"?>
<p:tagLst xmlns:p="http://schemas.openxmlformats.org/presentationml/2006/main">
  <p:tag name="AS_UNIQUEID" val="1598"/>
</p:tagLst>
</file>

<file path=ppt/tags/tag688.xml><?xml version="1.0" encoding="utf-8"?>
<p:tagLst xmlns:p="http://schemas.openxmlformats.org/presentationml/2006/main">
  <p:tag name="AS_UNIQUEID" val="1599"/>
</p:tagLst>
</file>

<file path=ppt/tags/tag689.xml><?xml version="1.0" encoding="utf-8"?>
<p:tagLst xmlns:p="http://schemas.openxmlformats.org/presentationml/2006/main">
  <p:tag name="AS_UNIQUEID" val="1600"/>
</p:tagLst>
</file>

<file path=ppt/tags/tag69.xml><?xml version="1.0" encoding="utf-8"?>
<p:tagLst xmlns:p="http://schemas.openxmlformats.org/presentationml/2006/main">
  <p:tag name="AS_UNIQUEID" val="993"/>
</p:tagLst>
</file>

<file path=ppt/tags/tag690.xml><?xml version="1.0" encoding="utf-8"?>
<p:tagLst xmlns:p="http://schemas.openxmlformats.org/presentationml/2006/main">
  <p:tag name="AS_UNIQUEID" val="1601"/>
</p:tagLst>
</file>

<file path=ppt/tags/tag691.xml><?xml version="1.0" encoding="utf-8"?>
<p:tagLst xmlns:p="http://schemas.openxmlformats.org/presentationml/2006/main">
  <p:tag name="AS_UNIQUEID" val="1602"/>
</p:tagLst>
</file>

<file path=ppt/tags/tag692.xml><?xml version="1.0" encoding="utf-8"?>
<p:tagLst xmlns:p="http://schemas.openxmlformats.org/presentationml/2006/main">
  <p:tag name="AS_UNIQUEID" val="1603"/>
</p:tagLst>
</file>

<file path=ppt/tags/tag693.xml><?xml version="1.0" encoding="utf-8"?>
<p:tagLst xmlns:p="http://schemas.openxmlformats.org/presentationml/2006/main">
  <p:tag name="AS_UNIQUEID" val="1604"/>
</p:tagLst>
</file>

<file path=ppt/tags/tag694.xml><?xml version="1.0" encoding="utf-8"?>
<p:tagLst xmlns:p="http://schemas.openxmlformats.org/presentationml/2006/main">
  <p:tag name="AS_UNIQUEID" val="1605"/>
</p:tagLst>
</file>

<file path=ppt/tags/tag695.xml><?xml version="1.0" encoding="utf-8"?>
<p:tagLst xmlns:p="http://schemas.openxmlformats.org/presentationml/2006/main">
  <p:tag name="AS_UNIQUEID" val="1606"/>
</p:tagLst>
</file>

<file path=ppt/tags/tag696.xml><?xml version="1.0" encoding="utf-8"?>
<p:tagLst xmlns:p="http://schemas.openxmlformats.org/presentationml/2006/main">
  <p:tag name="AS_UNIQUEID" val="1607"/>
</p:tagLst>
</file>

<file path=ppt/tags/tag697.xml><?xml version="1.0" encoding="utf-8"?>
<p:tagLst xmlns:p="http://schemas.openxmlformats.org/presentationml/2006/main">
  <p:tag name="AS_UNIQUEID" val="1608"/>
</p:tagLst>
</file>

<file path=ppt/tags/tag698.xml><?xml version="1.0" encoding="utf-8"?>
<p:tagLst xmlns:p="http://schemas.openxmlformats.org/presentationml/2006/main">
  <p:tag name="AS_UNIQUEID" val="1609"/>
</p:tagLst>
</file>

<file path=ppt/tags/tag699.xml><?xml version="1.0" encoding="utf-8"?>
<p:tagLst xmlns:p="http://schemas.openxmlformats.org/presentationml/2006/main">
  <p:tag name="AS_UNIQUEID" val="1610"/>
</p:tagLst>
</file>

<file path=ppt/tags/tag7.xml><?xml version="1.0" encoding="utf-8"?>
<p:tagLst xmlns:p="http://schemas.openxmlformats.org/presentationml/2006/main">
  <p:tag name="AS_UNIQUEID" val="934"/>
</p:tagLst>
</file>

<file path=ppt/tags/tag70.xml><?xml version="1.0" encoding="utf-8"?>
<p:tagLst xmlns:p="http://schemas.openxmlformats.org/presentationml/2006/main">
  <p:tag name="AS_UNIQUEID" val="994"/>
</p:tagLst>
</file>

<file path=ppt/tags/tag700.xml><?xml version="1.0" encoding="utf-8"?>
<p:tagLst xmlns:p="http://schemas.openxmlformats.org/presentationml/2006/main">
  <p:tag name="AS_UNIQUEID" val="1611"/>
</p:tagLst>
</file>

<file path=ppt/tags/tag701.xml><?xml version="1.0" encoding="utf-8"?>
<p:tagLst xmlns:p="http://schemas.openxmlformats.org/presentationml/2006/main">
  <p:tag name="AS_UNIQUEID" val="1612"/>
</p:tagLst>
</file>

<file path=ppt/tags/tag702.xml><?xml version="1.0" encoding="utf-8"?>
<p:tagLst xmlns:p="http://schemas.openxmlformats.org/presentationml/2006/main">
  <p:tag name="AS_UNIQUEID" val="1613"/>
</p:tagLst>
</file>

<file path=ppt/tags/tag703.xml><?xml version="1.0" encoding="utf-8"?>
<p:tagLst xmlns:p="http://schemas.openxmlformats.org/presentationml/2006/main">
  <p:tag name="AS_UNIQUEID" val="1614"/>
</p:tagLst>
</file>

<file path=ppt/tags/tag704.xml><?xml version="1.0" encoding="utf-8"?>
<p:tagLst xmlns:p="http://schemas.openxmlformats.org/presentationml/2006/main">
  <p:tag name="AS_UNIQUEID" val="1615"/>
</p:tagLst>
</file>

<file path=ppt/tags/tag705.xml><?xml version="1.0" encoding="utf-8"?>
<p:tagLst xmlns:p="http://schemas.openxmlformats.org/presentationml/2006/main">
  <p:tag name="AS_UNIQUEID" val="1616"/>
</p:tagLst>
</file>

<file path=ppt/tags/tag706.xml><?xml version="1.0" encoding="utf-8"?>
<p:tagLst xmlns:p="http://schemas.openxmlformats.org/presentationml/2006/main">
  <p:tag name="AS_UNIQUEID" val="1617"/>
</p:tagLst>
</file>

<file path=ppt/tags/tag707.xml><?xml version="1.0" encoding="utf-8"?>
<p:tagLst xmlns:p="http://schemas.openxmlformats.org/presentationml/2006/main">
  <p:tag name="AS_UNIQUEID" val="1618"/>
</p:tagLst>
</file>

<file path=ppt/tags/tag708.xml><?xml version="1.0" encoding="utf-8"?>
<p:tagLst xmlns:p="http://schemas.openxmlformats.org/presentationml/2006/main">
  <p:tag name="AS_UNIQUEID" val="1619"/>
</p:tagLst>
</file>

<file path=ppt/tags/tag709.xml><?xml version="1.0" encoding="utf-8"?>
<p:tagLst xmlns:p="http://schemas.openxmlformats.org/presentationml/2006/main">
  <p:tag name="AS_UNIQUEID" val="1620"/>
</p:tagLst>
</file>

<file path=ppt/tags/tag71.xml><?xml version="1.0" encoding="utf-8"?>
<p:tagLst xmlns:p="http://schemas.openxmlformats.org/presentationml/2006/main">
  <p:tag name="AS_UNIQUEID" val="995"/>
</p:tagLst>
</file>

<file path=ppt/tags/tag710.xml><?xml version="1.0" encoding="utf-8"?>
<p:tagLst xmlns:p="http://schemas.openxmlformats.org/presentationml/2006/main">
  <p:tag name="AS_UNIQUEID" val="1621"/>
</p:tagLst>
</file>

<file path=ppt/tags/tag711.xml><?xml version="1.0" encoding="utf-8"?>
<p:tagLst xmlns:p="http://schemas.openxmlformats.org/presentationml/2006/main">
  <p:tag name="AS_UNIQUEID" val="1622"/>
</p:tagLst>
</file>

<file path=ppt/tags/tag712.xml><?xml version="1.0" encoding="utf-8"?>
<p:tagLst xmlns:p="http://schemas.openxmlformats.org/presentationml/2006/main">
  <p:tag name="AS_UNIQUEID" val="1623"/>
</p:tagLst>
</file>

<file path=ppt/tags/tag713.xml><?xml version="1.0" encoding="utf-8"?>
<p:tagLst xmlns:p="http://schemas.openxmlformats.org/presentationml/2006/main">
  <p:tag name="AS_UNIQUEID" val="1624"/>
</p:tagLst>
</file>

<file path=ppt/tags/tag714.xml><?xml version="1.0" encoding="utf-8"?>
<p:tagLst xmlns:p="http://schemas.openxmlformats.org/presentationml/2006/main">
  <p:tag name="AS_UNIQUEID" val="1625"/>
</p:tagLst>
</file>

<file path=ppt/tags/tag715.xml><?xml version="1.0" encoding="utf-8"?>
<p:tagLst xmlns:p="http://schemas.openxmlformats.org/presentationml/2006/main">
  <p:tag name="AS_UNIQUEID" val="1626"/>
</p:tagLst>
</file>

<file path=ppt/tags/tag716.xml><?xml version="1.0" encoding="utf-8"?>
<p:tagLst xmlns:p="http://schemas.openxmlformats.org/presentationml/2006/main">
  <p:tag name="AS_UNIQUEID" val="1627"/>
</p:tagLst>
</file>

<file path=ppt/tags/tag717.xml><?xml version="1.0" encoding="utf-8"?>
<p:tagLst xmlns:p="http://schemas.openxmlformats.org/presentationml/2006/main">
  <p:tag name="AS_UNIQUEID" val="1628"/>
</p:tagLst>
</file>

<file path=ppt/tags/tag718.xml><?xml version="1.0" encoding="utf-8"?>
<p:tagLst xmlns:p="http://schemas.openxmlformats.org/presentationml/2006/main">
  <p:tag name="AS_UNIQUEID" val="1629"/>
</p:tagLst>
</file>

<file path=ppt/tags/tag719.xml><?xml version="1.0" encoding="utf-8"?>
<p:tagLst xmlns:p="http://schemas.openxmlformats.org/presentationml/2006/main">
  <p:tag name="AS_UNIQUEID" val="1630"/>
</p:tagLst>
</file>

<file path=ppt/tags/tag72.xml><?xml version="1.0" encoding="utf-8"?>
<p:tagLst xmlns:p="http://schemas.openxmlformats.org/presentationml/2006/main">
  <p:tag name="AS_UNIQUEID" val="996"/>
</p:tagLst>
</file>

<file path=ppt/tags/tag720.xml><?xml version="1.0" encoding="utf-8"?>
<p:tagLst xmlns:p="http://schemas.openxmlformats.org/presentationml/2006/main">
  <p:tag name="AS_UNIQUEID" val="1631"/>
</p:tagLst>
</file>

<file path=ppt/tags/tag721.xml><?xml version="1.0" encoding="utf-8"?>
<p:tagLst xmlns:p="http://schemas.openxmlformats.org/presentationml/2006/main">
  <p:tag name="AS_UNIQUEID" val="1632"/>
</p:tagLst>
</file>

<file path=ppt/tags/tag722.xml><?xml version="1.0" encoding="utf-8"?>
<p:tagLst xmlns:p="http://schemas.openxmlformats.org/presentationml/2006/main">
  <p:tag name="AS_UNIQUEID" val="1633"/>
</p:tagLst>
</file>

<file path=ppt/tags/tag723.xml><?xml version="1.0" encoding="utf-8"?>
<p:tagLst xmlns:p="http://schemas.openxmlformats.org/presentationml/2006/main">
  <p:tag name="AS_UNIQUEID" val="1634"/>
</p:tagLst>
</file>

<file path=ppt/tags/tag724.xml><?xml version="1.0" encoding="utf-8"?>
<p:tagLst xmlns:p="http://schemas.openxmlformats.org/presentationml/2006/main">
  <p:tag name="AS_UNIQUEID" val="1635"/>
</p:tagLst>
</file>

<file path=ppt/tags/tag725.xml><?xml version="1.0" encoding="utf-8"?>
<p:tagLst xmlns:p="http://schemas.openxmlformats.org/presentationml/2006/main">
  <p:tag name="AS_UNIQUEID" val="1636"/>
</p:tagLst>
</file>

<file path=ppt/tags/tag726.xml><?xml version="1.0" encoding="utf-8"?>
<p:tagLst xmlns:p="http://schemas.openxmlformats.org/presentationml/2006/main">
  <p:tag name="AS_UNIQUEID" val="1637"/>
</p:tagLst>
</file>

<file path=ppt/tags/tag727.xml><?xml version="1.0" encoding="utf-8"?>
<p:tagLst xmlns:p="http://schemas.openxmlformats.org/presentationml/2006/main">
  <p:tag name="AS_UNIQUEID" val="1638"/>
</p:tagLst>
</file>

<file path=ppt/tags/tag728.xml><?xml version="1.0" encoding="utf-8"?>
<p:tagLst xmlns:p="http://schemas.openxmlformats.org/presentationml/2006/main">
  <p:tag name="AS_UNIQUEID" val="1639"/>
</p:tagLst>
</file>

<file path=ppt/tags/tag729.xml><?xml version="1.0" encoding="utf-8"?>
<p:tagLst xmlns:p="http://schemas.openxmlformats.org/presentationml/2006/main">
  <p:tag name="AS_UNIQUEID" val="1640"/>
</p:tagLst>
</file>

<file path=ppt/tags/tag73.xml><?xml version="1.0" encoding="utf-8"?>
<p:tagLst xmlns:p="http://schemas.openxmlformats.org/presentationml/2006/main">
  <p:tag name="AS_UNIQUEID" val="997"/>
</p:tagLst>
</file>

<file path=ppt/tags/tag730.xml><?xml version="1.0" encoding="utf-8"?>
<p:tagLst xmlns:p="http://schemas.openxmlformats.org/presentationml/2006/main">
  <p:tag name="AS_UNIQUEID" val="1641"/>
</p:tagLst>
</file>

<file path=ppt/tags/tag731.xml><?xml version="1.0" encoding="utf-8"?>
<p:tagLst xmlns:p="http://schemas.openxmlformats.org/presentationml/2006/main">
  <p:tag name="AS_UNIQUEID" val="1642"/>
</p:tagLst>
</file>

<file path=ppt/tags/tag732.xml><?xml version="1.0" encoding="utf-8"?>
<p:tagLst xmlns:p="http://schemas.openxmlformats.org/presentationml/2006/main">
  <p:tag name="AS_UNIQUEID" val="1643"/>
</p:tagLst>
</file>

<file path=ppt/tags/tag733.xml><?xml version="1.0" encoding="utf-8"?>
<p:tagLst xmlns:p="http://schemas.openxmlformats.org/presentationml/2006/main">
  <p:tag name="AS_UNIQUEID" val="1644"/>
</p:tagLst>
</file>

<file path=ppt/tags/tag734.xml><?xml version="1.0" encoding="utf-8"?>
<p:tagLst xmlns:p="http://schemas.openxmlformats.org/presentationml/2006/main">
  <p:tag name="AS_UNIQUEID" val="1645"/>
</p:tagLst>
</file>

<file path=ppt/tags/tag735.xml><?xml version="1.0" encoding="utf-8"?>
<p:tagLst xmlns:p="http://schemas.openxmlformats.org/presentationml/2006/main">
  <p:tag name="AS_UNIQUEID" val="1646"/>
</p:tagLst>
</file>

<file path=ppt/tags/tag736.xml><?xml version="1.0" encoding="utf-8"?>
<p:tagLst xmlns:p="http://schemas.openxmlformats.org/presentationml/2006/main">
  <p:tag name="AS_UNIQUEID" val="1647"/>
</p:tagLst>
</file>

<file path=ppt/tags/tag737.xml><?xml version="1.0" encoding="utf-8"?>
<p:tagLst xmlns:p="http://schemas.openxmlformats.org/presentationml/2006/main">
  <p:tag name="AS_UNIQUEID" val="1648"/>
</p:tagLst>
</file>

<file path=ppt/tags/tag738.xml><?xml version="1.0" encoding="utf-8"?>
<p:tagLst xmlns:p="http://schemas.openxmlformats.org/presentationml/2006/main">
  <p:tag name="AS_UNIQUEID" val="1649"/>
</p:tagLst>
</file>

<file path=ppt/tags/tag739.xml><?xml version="1.0" encoding="utf-8"?>
<p:tagLst xmlns:p="http://schemas.openxmlformats.org/presentationml/2006/main">
  <p:tag name="AS_UNIQUEID" val="1650"/>
</p:tagLst>
</file>

<file path=ppt/tags/tag74.xml><?xml version="1.0" encoding="utf-8"?>
<p:tagLst xmlns:p="http://schemas.openxmlformats.org/presentationml/2006/main">
  <p:tag name="AS_UNIQUEID" val="998"/>
</p:tagLst>
</file>

<file path=ppt/tags/tag740.xml><?xml version="1.0" encoding="utf-8"?>
<p:tagLst xmlns:p="http://schemas.openxmlformats.org/presentationml/2006/main">
  <p:tag name="AS_UNIQUEID" val="1651"/>
</p:tagLst>
</file>

<file path=ppt/tags/tag741.xml><?xml version="1.0" encoding="utf-8"?>
<p:tagLst xmlns:p="http://schemas.openxmlformats.org/presentationml/2006/main">
  <p:tag name="AS_UNIQUEID" val="1652"/>
</p:tagLst>
</file>

<file path=ppt/tags/tag742.xml><?xml version="1.0" encoding="utf-8"?>
<p:tagLst xmlns:p="http://schemas.openxmlformats.org/presentationml/2006/main">
  <p:tag name="AS_UNIQUEID" val="1653"/>
</p:tagLst>
</file>

<file path=ppt/tags/tag743.xml><?xml version="1.0" encoding="utf-8"?>
<p:tagLst xmlns:p="http://schemas.openxmlformats.org/presentationml/2006/main">
  <p:tag name="AS_UNIQUEID" val="1654"/>
</p:tagLst>
</file>

<file path=ppt/tags/tag744.xml><?xml version="1.0" encoding="utf-8"?>
<p:tagLst xmlns:p="http://schemas.openxmlformats.org/presentationml/2006/main">
  <p:tag name="AS_UNIQUEID" val="1655"/>
</p:tagLst>
</file>

<file path=ppt/tags/tag745.xml><?xml version="1.0" encoding="utf-8"?>
<p:tagLst xmlns:p="http://schemas.openxmlformats.org/presentationml/2006/main">
  <p:tag name="AS_UNIQUEID" val="1656"/>
</p:tagLst>
</file>

<file path=ppt/tags/tag746.xml><?xml version="1.0" encoding="utf-8"?>
<p:tagLst xmlns:p="http://schemas.openxmlformats.org/presentationml/2006/main">
  <p:tag name="AS_UNIQUEID" val="1657"/>
</p:tagLst>
</file>

<file path=ppt/tags/tag747.xml><?xml version="1.0" encoding="utf-8"?>
<p:tagLst xmlns:p="http://schemas.openxmlformats.org/presentationml/2006/main">
  <p:tag name="AS_UNIQUEID" val="1658"/>
</p:tagLst>
</file>

<file path=ppt/tags/tag748.xml><?xml version="1.0" encoding="utf-8"?>
<p:tagLst xmlns:p="http://schemas.openxmlformats.org/presentationml/2006/main">
  <p:tag name="BTFPLAYOUTCOLUMNS" val="6"/>
  <p:tag name="BTFPLAYOUTENABLED" val="0"/>
</p:tagLst>
</file>

<file path=ppt/tags/tag749.xml><?xml version="1.0" encoding="utf-8"?>
<p:tagLst xmlns:p="http://schemas.openxmlformats.org/presentationml/2006/main">
  <p:tag name="AS_UNIQUEID" val="1659"/>
</p:tagLst>
</file>

<file path=ppt/tags/tag75.xml><?xml version="1.0" encoding="utf-8"?>
<p:tagLst xmlns:p="http://schemas.openxmlformats.org/presentationml/2006/main">
  <p:tag name="AS_UNIQUEID" val="999"/>
</p:tagLst>
</file>

<file path=ppt/tags/tag750.xml><?xml version="1.0" encoding="utf-8"?>
<p:tagLst xmlns:p="http://schemas.openxmlformats.org/presentationml/2006/main">
  <p:tag name="AS_UNIQUEID" val="1660"/>
</p:tagLst>
</file>

<file path=ppt/tags/tag751.xml><?xml version="1.0" encoding="utf-8"?>
<p:tagLst xmlns:p="http://schemas.openxmlformats.org/presentationml/2006/main">
  <p:tag name="AS_UNIQUEID" val="1661"/>
</p:tagLst>
</file>

<file path=ppt/tags/tag752.xml><?xml version="1.0" encoding="utf-8"?>
<p:tagLst xmlns:p="http://schemas.openxmlformats.org/presentationml/2006/main">
  <p:tag name="AS_UNIQUEID" val="1662"/>
</p:tagLst>
</file>

<file path=ppt/tags/tag753.xml><?xml version="1.0" encoding="utf-8"?>
<p:tagLst xmlns:p="http://schemas.openxmlformats.org/presentationml/2006/main">
  <p:tag name="AS_UNIQUEID" val="1663"/>
</p:tagLst>
</file>

<file path=ppt/tags/tag754.xml><?xml version="1.0" encoding="utf-8"?>
<p:tagLst xmlns:p="http://schemas.openxmlformats.org/presentationml/2006/main">
  <p:tag name="AS_UNIQUEID" val="1664"/>
</p:tagLst>
</file>

<file path=ppt/tags/tag755.xml><?xml version="1.0" encoding="utf-8"?>
<p:tagLst xmlns:p="http://schemas.openxmlformats.org/presentationml/2006/main">
  <p:tag name="AS_UNIQUEID" val="1665"/>
</p:tagLst>
</file>

<file path=ppt/tags/tag756.xml><?xml version="1.0" encoding="utf-8"?>
<p:tagLst xmlns:p="http://schemas.openxmlformats.org/presentationml/2006/main">
  <p:tag name="AS_UNIQUEID" val="1666"/>
</p:tagLst>
</file>

<file path=ppt/tags/tag757.xml><?xml version="1.0" encoding="utf-8"?>
<p:tagLst xmlns:p="http://schemas.openxmlformats.org/presentationml/2006/main">
  <p:tag name="AS_UNIQUEID" val="1667"/>
</p:tagLst>
</file>

<file path=ppt/tags/tag758.xml><?xml version="1.0" encoding="utf-8"?>
<p:tagLst xmlns:p="http://schemas.openxmlformats.org/presentationml/2006/main">
  <p:tag name="AS_UNIQUEID" val="1668"/>
</p:tagLst>
</file>

<file path=ppt/tags/tag759.xml><?xml version="1.0" encoding="utf-8"?>
<p:tagLst xmlns:p="http://schemas.openxmlformats.org/presentationml/2006/main">
  <p:tag name="AS_UNIQUEID" val="1669"/>
</p:tagLst>
</file>

<file path=ppt/tags/tag76.xml><?xml version="1.0" encoding="utf-8"?>
<p:tagLst xmlns:p="http://schemas.openxmlformats.org/presentationml/2006/main">
  <p:tag name="AS_UNIQUEID" val="1000"/>
</p:tagLst>
</file>

<file path=ppt/tags/tag760.xml><?xml version="1.0" encoding="utf-8"?>
<p:tagLst xmlns:p="http://schemas.openxmlformats.org/presentationml/2006/main">
  <p:tag name="AS_UNIQUEID" val="1670"/>
</p:tagLst>
</file>

<file path=ppt/tags/tag761.xml><?xml version="1.0" encoding="utf-8"?>
<p:tagLst xmlns:p="http://schemas.openxmlformats.org/presentationml/2006/main">
  <p:tag name="AS_UNIQUEID" val="832"/>
</p:tagLst>
</file>

<file path=ppt/tags/tag762.xml><?xml version="1.0" encoding="utf-8"?>
<p:tagLst xmlns:p="http://schemas.openxmlformats.org/presentationml/2006/main">
  <p:tag name="AS_UNIQUEID" val="830"/>
  <p:tag name="BTFPLAYOUTENABLED" val="0"/>
</p:tagLst>
</file>

<file path=ppt/tags/tag763.xml><?xml version="1.0" encoding="utf-8"?>
<p:tagLst xmlns:p="http://schemas.openxmlformats.org/presentationml/2006/main">
  <p:tag name="AS_UNIQUEID" val="1671"/>
</p:tagLst>
</file>

<file path=ppt/tags/tag764.xml><?xml version="1.0" encoding="utf-8"?>
<p:tagLst xmlns:p="http://schemas.openxmlformats.org/presentationml/2006/main">
  <p:tag name="AS_UNIQUEID" val="830"/>
  <p:tag name="BTFPLAYOUTENABLED" val="0"/>
</p:tagLst>
</file>

<file path=ppt/tags/tag765.xml><?xml version="1.0" encoding="utf-8"?>
<p:tagLst xmlns:p="http://schemas.openxmlformats.org/presentationml/2006/main">
  <p:tag name="AS_UNIQUEID" val="1672"/>
</p:tagLst>
</file>

<file path=ppt/tags/tag766.xml><?xml version="1.0" encoding="utf-8"?>
<p:tagLst xmlns:p="http://schemas.openxmlformats.org/presentationml/2006/main">
  <p:tag name="AS_UNIQUEID" val="830"/>
  <p:tag name="BTFPLAYOUTENABLED" val="0"/>
</p:tagLst>
</file>

<file path=ppt/tags/tag767.xml><?xml version="1.0" encoding="utf-8"?>
<p:tagLst xmlns:p="http://schemas.openxmlformats.org/presentationml/2006/main">
  <p:tag name="AS_UNIQUEID" val="1673"/>
</p:tagLst>
</file>

<file path=ppt/tags/tag768.xml><?xml version="1.0" encoding="utf-8"?>
<p:tagLst xmlns:p="http://schemas.openxmlformats.org/presentationml/2006/main">
  <p:tag name="AS_UNIQUEID" val="830"/>
  <p:tag name="BTFPLAYOUTENABLED" val="0"/>
</p:tagLst>
</file>

<file path=ppt/tags/tag769.xml><?xml version="1.0" encoding="utf-8"?>
<p:tagLst xmlns:p="http://schemas.openxmlformats.org/presentationml/2006/main">
  <p:tag name="AS_UNIQUEID" val="1674"/>
</p:tagLst>
</file>

<file path=ppt/tags/tag77.xml><?xml version="1.0" encoding="utf-8"?>
<p:tagLst xmlns:p="http://schemas.openxmlformats.org/presentationml/2006/main">
  <p:tag name="AS_UNIQUEID" val="1001"/>
</p:tagLst>
</file>

<file path=ppt/tags/tag770.xml><?xml version="1.0" encoding="utf-8"?>
<p:tagLst xmlns:p="http://schemas.openxmlformats.org/presentationml/2006/main">
  <p:tag name="AS_UNIQUEID" val="830"/>
  <p:tag name="BTFPLAYOUTENABLED" val="0"/>
</p:tagLst>
</file>

<file path=ppt/tags/tag771.xml><?xml version="1.0" encoding="utf-8"?>
<p:tagLst xmlns:p="http://schemas.openxmlformats.org/presentationml/2006/main">
  <p:tag name="AS_UNIQUEID" val="1675"/>
</p:tagLst>
</file>

<file path=ppt/tags/tag772.xml><?xml version="1.0" encoding="utf-8"?>
<p:tagLst xmlns:p="http://schemas.openxmlformats.org/presentationml/2006/main">
  <p:tag name="AS_UNIQUEID" val="830"/>
  <p:tag name="BTFPLAYOUTENABLED" val="0"/>
</p:tagLst>
</file>

<file path=ppt/tags/tag773.xml><?xml version="1.0" encoding="utf-8"?>
<p:tagLst xmlns:p="http://schemas.openxmlformats.org/presentationml/2006/main">
  <p:tag name="AS_UNIQUEID" val="1676"/>
</p:tagLst>
</file>

<file path=ppt/tags/tag774.xml><?xml version="1.0" encoding="utf-8"?>
<p:tagLst xmlns:p="http://schemas.openxmlformats.org/presentationml/2006/main">
  <p:tag name="AS_UNIQUEID" val="1677"/>
</p:tagLst>
</file>

<file path=ppt/tags/tag775.xml><?xml version="1.0" encoding="utf-8"?>
<p:tagLst xmlns:p="http://schemas.openxmlformats.org/presentationml/2006/main">
  <p:tag name="AS_UNIQUEID" val="927"/>
</p:tagLst>
</file>

<file path=ppt/tags/tag776.xml><?xml version="1.0" encoding="utf-8"?>
<p:tagLst xmlns:p="http://schemas.openxmlformats.org/presentationml/2006/main">
  <p:tag name="AS_UNIQUEID" val="1678"/>
</p:tagLst>
</file>

<file path=ppt/tags/tag777.xml><?xml version="1.0" encoding="utf-8"?>
<p:tagLst xmlns:p="http://schemas.openxmlformats.org/presentationml/2006/main">
  <p:tag name="AS_UNIQUEID" val="1679"/>
</p:tagLst>
</file>

<file path=ppt/tags/tag778.xml><?xml version="1.0" encoding="utf-8"?>
<p:tagLst xmlns:p="http://schemas.openxmlformats.org/presentationml/2006/main">
  <p:tag name="AS_UNIQUEID" val="921"/>
  <p:tag name="BTFPLAYOUTENABLED" val="0"/>
</p:tagLst>
</file>

<file path=ppt/tags/tag779.xml><?xml version="1.0" encoding="utf-8"?>
<p:tagLst xmlns:p="http://schemas.openxmlformats.org/presentationml/2006/main">
  <p:tag name="AS_UNIQUEID" val="1680"/>
</p:tagLst>
</file>

<file path=ppt/tags/tag78.xml><?xml version="1.0" encoding="utf-8"?>
<p:tagLst xmlns:p="http://schemas.openxmlformats.org/presentationml/2006/main">
  <p:tag name="AS_UNIQUEID" val="1002"/>
</p:tagLst>
</file>

<file path=ppt/tags/tag780.xml><?xml version="1.0" encoding="utf-8"?>
<p:tagLst xmlns:p="http://schemas.openxmlformats.org/presentationml/2006/main">
  <p:tag name="AS_UNIQUEID" val="1681"/>
</p:tagLst>
</file>

<file path=ppt/tags/tag781.xml><?xml version="1.0" encoding="utf-8"?>
<p:tagLst xmlns:p="http://schemas.openxmlformats.org/presentationml/2006/main">
  <p:tag name="AS_UNIQUEID" val="927"/>
</p:tagLst>
</file>

<file path=ppt/tags/tag782.xml><?xml version="1.0" encoding="utf-8"?>
<p:tagLst xmlns:p="http://schemas.openxmlformats.org/presentationml/2006/main">
  <p:tag name="AS_UNIQUEID" val="1682"/>
</p:tagLst>
</file>

<file path=ppt/tags/tag783.xml><?xml version="1.0" encoding="utf-8"?>
<p:tagLst xmlns:p="http://schemas.openxmlformats.org/presentationml/2006/main">
  <p:tag name="AS_UNIQUEID" val="1683"/>
</p:tagLst>
</file>

<file path=ppt/tags/tag784.xml><?xml version="1.0" encoding="utf-8"?>
<p:tagLst xmlns:p="http://schemas.openxmlformats.org/presentationml/2006/main">
  <p:tag name="AS_UNIQUEID" val="921"/>
  <p:tag name="BTFPLAYOUTENABLED" val="0"/>
</p:tagLst>
</file>

<file path=ppt/tags/tag785.xml><?xml version="1.0" encoding="utf-8"?>
<p:tagLst xmlns:p="http://schemas.openxmlformats.org/presentationml/2006/main">
  <p:tag name="AS_UNIQUEID" val="1684"/>
</p:tagLst>
</file>

<file path=ppt/tags/tag786.xml><?xml version="1.0" encoding="utf-8"?>
<p:tagLst xmlns:p="http://schemas.openxmlformats.org/presentationml/2006/main">
  <p:tag name="AS_UNIQUEID" val="921"/>
  <p:tag name="BTFPLAYOUTENABLED" val="0"/>
</p:tagLst>
</file>

<file path=ppt/tags/tag787.xml><?xml version="1.0" encoding="utf-8"?>
<p:tagLst xmlns:p="http://schemas.openxmlformats.org/presentationml/2006/main">
  <p:tag name="AS_UNIQUEID" val="1685"/>
</p:tagLst>
</file>

<file path=ppt/tags/tag788.xml><?xml version="1.0" encoding="utf-8"?>
<p:tagLst xmlns:p="http://schemas.openxmlformats.org/presentationml/2006/main">
  <p:tag name="AS_UNIQUEID" val="921"/>
  <p:tag name="BTFPLAYOUTENABLED" val="0"/>
</p:tagLst>
</file>

<file path=ppt/tags/tag789.xml><?xml version="1.0" encoding="utf-8"?>
<p:tagLst xmlns:p="http://schemas.openxmlformats.org/presentationml/2006/main">
  <p:tag name="AS_UNIQUEID" val="1686"/>
</p:tagLst>
</file>

<file path=ppt/tags/tag79.xml><?xml version="1.0" encoding="utf-8"?>
<p:tagLst xmlns:p="http://schemas.openxmlformats.org/presentationml/2006/main">
  <p:tag name="AS_UNIQUEID" val="1003"/>
</p:tagLst>
</file>

<file path=ppt/tags/tag790.xml><?xml version="1.0" encoding="utf-8"?>
<p:tagLst xmlns:p="http://schemas.openxmlformats.org/presentationml/2006/main">
  <p:tag name="AS_UNIQUEID" val="921"/>
  <p:tag name="BTFPLAYOUTENABLED" val="0"/>
</p:tagLst>
</file>

<file path=ppt/tags/tag791.xml><?xml version="1.0" encoding="utf-8"?>
<p:tagLst xmlns:p="http://schemas.openxmlformats.org/presentationml/2006/main">
  <p:tag name="AS_UNIQUEID" val="1687"/>
</p:tagLst>
</file>

<file path=ppt/tags/tag792.xml><?xml version="1.0" encoding="utf-8"?>
<p:tagLst xmlns:p="http://schemas.openxmlformats.org/presentationml/2006/main">
  <p:tag name="AS_UNIQUEID" val="921"/>
  <p:tag name="BTFPLAYOUTENABLED" val="0"/>
</p:tagLst>
</file>

<file path=ppt/tags/tag793.xml><?xml version="1.0" encoding="utf-8"?>
<p:tagLst xmlns:p="http://schemas.openxmlformats.org/presentationml/2006/main">
  <p:tag name="BTFPLAYOUTCOLUMNS" val="1"/>
  <p:tag name="BTFPLAYOUTENABLED" val="1"/>
</p:tagLst>
</file>

<file path=ppt/tags/tag794.xml><?xml version="1.0" encoding="utf-8"?>
<p:tagLst xmlns:p="http://schemas.openxmlformats.org/presentationml/2006/main">
  <p:tag name="AS_UNIQUEID" val="1688"/>
</p:tagLst>
</file>

<file path=ppt/tags/tag795.xml><?xml version="1.0" encoding="utf-8"?>
<p:tagLst xmlns:p="http://schemas.openxmlformats.org/presentationml/2006/main">
  <p:tag name="AS_UNIQUEID" val="1689"/>
</p:tagLst>
</file>

<file path=ppt/tags/tag796.xml><?xml version="1.0" encoding="utf-8"?>
<p:tagLst xmlns:p="http://schemas.openxmlformats.org/presentationml/2006/main">
  <p:tag name="AS_UNIQUEID" val="1690"/>
</p:tagLst>
</file>

<file path=ppt/tags/tag797.xml><?xml version="1.0" encoding="utf-8"?>
<p:tagLst xmlns:p="http://schemas.openxmlformats.org/presentationml/2006/main">
  <p:tag name="AS_UNIQUEID" val="1691"/>
</p:tagLst>
</file>

<file path=ppt/tags/tag798.xml><?xml version="1.0" encoding="utf-8"?>
<p:tagLst xmlns:p="http://schemas.openxmlformats.org/presentationml/2006/main">
  <p:tag name="AS_UNIQUEID" val="1692"/>
</p:tagLst>
</file>

<file path=ppt/tags/tag799.xml><?xml version="1.0" encoding="utf-8"?>
<p:tagLst xmlns:p="http://schemas.openxmlformats.org/presentationml/2006/main">
  <p:tag name="AS_UNIQUEID" val="1693"/>
  <p:tag name="THINKCELLSHAPEDONOTDELETE" val="thinkcellActiveDocDoNotDelete"/>
</p:tagLst>
</file>

<file path=ppt/tags/tag8.xml><?xml version="1.0" encoding="utf-8"?>
<p:tagLst xmlns:p="http://schemas.openxmlformats.org/presentationml/2006/main">
  <p:tag name="AS_UNIQUEID" val="935"/>
</p:tagLst>
</file>

<file path=ppt/tags/tag80.xml><?xml version="1.0" encoding="utf-8"?>
<p:tagLst xmlns:p="http://schemas.openxmlformats.org/presentationml/2006/main">
  <p:tag name="AS_UNIQUEID" val="1004"/>
</p:tagLst>
</file>

<file path=ppt/tags/tag800.xml><?xml version="1.0" encoding="utf-8"?>
<p:tagLst xmlns:p="http://schemas.openxmlformats.org/presentationml/2006/main">
  <p:tag name="AS_UNIQUEID" val="1694"/>
</p:tagLst>
</file>

<file path=ppt/tags/tag801.xml><?xml version="1.0" encoding="utf-8"?>
<p:tagLst xmlns:p="http://schemas.openxmlformats.org/presentationml/2006/main">
  <p:tag name="AS_UNIQUEID" val="1695"/>
</p:tagLst>
</file>

<file path=ppt/tags/tag802.xml><?xml version="1.0" encoding="utf-8"?>
<p:tagLst xmlns:p="http://schemas.openxmlformats.org/presentationml/2006/main">
  <p:tag name="AS_UNIQUEID" val="1696"/>
</p:tagLst>
</file>

<file path=ppt/tags/tag803.xml><?xml version="1.0" encoding="utf-8"?>
<p:tagLst xmlns:p="http://schemas.openxmlformats.org/presentationml/2006/main">
  <p:tag name="AS_UNIQUEID" val="1697"/>
</p:tagLst>
</file>

<file path=ppt/tags/tag804.xml><?xml version="1.0" encoding="utf-8"?>
<p:tagLst xmlns:p="http://schemas.openxmlformats.org/presentationml/2006/main">
  <p:tag name="AS_UNIQUEID" val="1698"/>
</p:tagLst>
</file>

<file path=ppt/tags/tag805.xml><?xml version="1.0" encoding="utf-8"?>
<p:tagLst xmlns:p="http://schemas.openxmlformats.org/presentationml/2006/main">
  <p:tag name="AS_UNIQUEID" val="1699"/>
</p:tagLst>
</file>

<file path=ppt/tags/tag806.xml><?xml version="1.0" encoding="utf-8"?>
<p:tagLst xmlns:p="http://schemas.openxmlformats.org/presentationml/2006/main">
  <p:tag name="AS_UNIQUEID" val="1700"/>
</p:tagLst>
</file>

<file path=ppt/tags/tag807.xml><?xml version="1.0" encoding="utf-8"?>
<p:tagLst xmlns:p="http://schemas.openxmlformats.org/presentationml/2006/main">
  <p:tag name="AS_UNIQUEID" val="1701"/>
</p:tagLst>
</file>

<file path=ppt/tags/tag808.xml><?xml version="1.0" encoding="utf-8"?>
<p:tagLst xmlns:p="http://schemas.openxmlformats.org/presentationml/2006/main">
  <p:tag name="AS_UNIQUEID" val="1702"/>
</p:tagLst>
</file>

<file path=ppt/tags/tag809.xml><?xml version="1.0" encoding="utf-8"?>
<p:tagLst xmlns:p="http://schemas.openxmlformats.org/presentationml/2006/main">
  <p:tag name="AS_UNIQUEID" val="1703"/>
</p:tagLst>
</file>

<file path=ppt/tags/tag81.xml><?xml version="1.0" encoding="utf-8"?>
<p:tagLst xmlns:p="http://schemas.openxmlformats.org/presentationml/2006/main">
  <p:tag name="AS_UNIQUEID" val="1005"/>
  <p:tag name="BTFPLAYOUTENABLED" val="1"/>
</p:tagLst>
</file>

<file path=ppt/tags/tag810.xml><?xml version="1.0" encoding="utf-8"?>
<p:tagLst xmlns:p="http://schemas.openxmlformats.org/presentationml/2006/main">
  <p:tag name="AS_UNIQUEID" val="1704"/>
</p:tagLst>
</file>

<file path=ppt/tags/tag811.xml><?xml version="1.0" encoding="utf-8"?>
<p:tagLst xmlns:p="http://schemas.openxmlformats.org/presentationml/2006/main">
  <p:tag name="AS_UNIQUEID" val="1705"/>
</p:tagLst>
</file>

<file path=ppt/tags/tag812.xml><?xml version="1.0" encoding="utf-8"?>
<p:tagLst xmlns:p="http://schemas.openxmlformats.org/presentationml/2006/main">
  <p:tag name="AS_UNIQUEID" val="1706"/>
</p:tagLst>
</file>

<file path=ppt/tags/tag813.xml><?xml version="1.0" encoding="utf-8"?>
<p:tagLst xmlns:p="http://schemas.openxmlformats.org/presentationml/2006/main">
  <p:tag name="AS_UNIQUEID" val="1707"/>
</p:tagLst>
</file>

<file path=ppt/tags/tag814.xml><?xml version="1.0" encoding="utf-8"?>
<p:tagLst xmlns:p="http://schemas.openxmlformats.org/presentationml/2006/main">
  <p:tag name="AS_UNIQUEID" val="1708"/>
</p:tagLst>
</file>

<file path=ppt/tags/tag815.xml><?xml version="1.0" encoding="utf-8"?>
<p:tagLst xmlns:p="http://schemas.openxmlformats.org/presentationml/2006/main">
  <p:tag name="AS_UNIQUEID" val="1709"/>
</p:tagLst>
</file>

<file path=ppt/tags/tag816.xml><?xml version="1.0" encoding="utf-8"?>
<p:tagLst xmlns:p="http://schemas.openxmlformats.org/presentationml/2006/main">
  <p:tag name="AS_UNIQUEID" val="1710"/>
</p:tagLst>
</file>

<file path=ppt/tags/tag817.xml><?xml version="1.0" encoding="utf-8"?>
<p:tagLst xmlns:p="http://schemas.openxmlformats.org/presentationml/2006/main">
  <p:tag name="AS_UNIQUEID" val="1711"/>
</p:tagLst>
</file>

<file path=ppt/tags/tag818.xml><?xml version="1.0" encoding="utf-8"?>
<p:tagLst xmlns:p="http://schemas.openxmlformats.org/presentationml/2006/main">
  <p:tag name="AS_UNIQUEID" val="1712"/>
</p:tagLst>
</file>

<file path=ppt/tags/tag819.xml><?xml version="1.0" encoding="utf-8"?>
<p:tagLst xmlns:p="http://schemas.openxmlformats.org/presentationml/2006/main">
  <p:tag name="AS_UNIQUEID" val="1713"/>
</p:tagLst>
</file>

<file path=ppt/tags/tag82.xml><?xml version="1.0" encoding="utf-8"?>
<p:tagLst xmlns:p="http://schemas.openxmlformats.org/presentationml/2006/main">
  <p:tag name="AS_UNIQUEID" val="1006"/>
  <p:tag name="BTFPLAYOUTENABLED" val="1"/>
</p:tagLst>
</file>

<file path=ppt/tags/tag820.xml><?xml version="1.0" encoding="utf-8"?>
<p:tagLst xmlns:p="http://schemas.openxmlformats.org/presentationml/2006/main">
  <p:tag name="AS_UNIQUEID" val="1714"/>
</p:tagLst>
</file>

<file path=ppt/tags/tag821.xml><?xml version="1.0" encoding="utf-8"?>
<p:tagLst xmlns:p="http://schemas.openxmlformats.org/presentationml/2006/main">
  <p:tag name="AS_UNIQUEID" val="1715"/>
</p:tagLst>
</file>

<file path=ppt/tags/tag822.xml><?xml version="1.0" encoding="utf-8"?>
<p:tagLst xmlns:p="http://schemas.openxmlformats.org/presentationml/2006/main">
  <p:tag name="AS_UNIQUEID" val="1716"/>
</p:tagLst>
</file>

<file path=ppt/tags/tag823.xml><?xml version="1.0" encoding="utf-8"?>
<p:tagLst xmlns:p="http://schemas.openxmlformats.org/presentationml/2006/main">
  <p:tag name="AS_UNIQUEID" val="1717"/>
</p:tagLst>
</file>

<file path=ppt/tags/tag824.xml><?xml version="1.0" encoding="utf-8"?>
<p:tagLst xmlns:p="http://schemas.openxmlformats.org/presentationml/2006/main">
  <p:tag name="AS_UNIQUEID" val="1718"/>
</p:tagLst>
</file>

<file path=ppt/tags/tag825.xml><?xml version="1.0" encoding="utf-8"?>
<p:tagLst xmlns:p="http://schemas.openxmlformats.org/presentationml/2006/main">
  <p:tag name="AS_UNIQUEID" val="1719"/>
</p:tagLst>
</file>

<file path=ppt/tags/tag826.xml><?xml version="1.0" encoding="utf-8"?>
<p:tagLst xmlns:p="http://schemas.openxmlformats.org/presentationml/2006/main">
  <p:tag name="AS_UNIQUEID" val="1720"/>
</p:tagLst>
</file>

<file path=ppt/tags/tag827.xml><?xml version="1.0" encoding="utf-8"?>
<p:tagLst xmlns:p="http://schemas.openxmlformats.org/presentationml/2006/main">
  <p:tag name="AS_UNIQUEID" val="1721"/>
</p:tagLst>
</file>

<file path=ppt/tags/tag828.xml><?xml version="1.0" encoding="utf-8"?>
<p:tagLst xmlns:p="http://schemas.openxmlformats.org/presentationml/2006/main">
  <p:tag name="AS_UNIQUEID" val="1722"/>
</p:tagLst>
</file>

<file path=ppt/tags/tag829.xml><?xml version="1.0" encoding="utf-8"?>
<p:tagLst xmlns:p="http://schemas.openxmlformats.org/presentationml/2006/main">
  <p:tag name="AS_UNIQUEID" val="1723"/>
</p:tagLst>
</file>

<file path=ppt/tags/tag83.xml><?xml version="1.0" encoding="utf-8"?>
<p:tagLst xmlns:p="http://schemas.openxmlformats.org/presentationml/2006/main">
  <p:tag name="AS_UNIQUEID" val="1007"/>
</p:tagLst>
</file>

<file path=ppt/tags/tag830.xml><?xml version="1.0" encoding="utf-8"?>
<p:tagLst xmlns:p="http://schemas.openxmlformats.org/presentationml/2006/main">
  <p:tag name="AS_UNIQUEID" val="1724"/>
</p:tagLst>
</file>

<file path=ppt/tags/tag831.xml><?xml version="1.0" encoding="utf-8"?>
<p:tagLst xmlns:p="http://schemas.openxmlformats.org/presentationml/2006/main">
  <p:tag name="AS_UNIQUEID" val="1725"/>
</p:tagLst>
</file>

<file path=ppt/tags/tag832.xml><?xml version="1.0" encoding="utf-8"?>
<p:tagLst xmlns:p="http://schemas.openxmlformats.org/presentationml/2006/main">
  <p:tag name="AS_UNIQUEID" val="1726"/>
</p:tagLst>
</file>

<file path=ppt/tags/tag833.xml><?xml version="1.0" encoding="utf-8"?>
<p:tagLst xmlns:p="http://schemas.openxmlformats.org/presentationml/2006/main">
  <p:tag name="AS_UNIQUEID" val="1727"/>
</p:tagLst>
</file>

<file path=ppt/tags/tag834.xml><?xml version="1.0" encoding="utf-8"?>
<p:tagLst xmlns:p="http://schemas.openxmlformats.org/presentationml/2006/main">
  <p:tag name="AS_UNIQUEID" val="1728"/>
</p:tagLst>
</file>

<file path=ppt/tags/tag835.xml><?xml version="1.0" encoding="utf-8"?>
<p:tagLst xmlns:p="http://schemas.openxmlformats.org/presentationml/2006/main">
  <p:tag name="AS_UNIQUEID" val="1729"/>
  <p:tag name="BTFPLAYOUTENABLED" val="1"/>
</p:tagLst>
</file>

<file path=ppt/tags/tag836.xml><?xml version="1.0" encoding="utf-8"?>
<p:tagLst xmlns:p="http://schemas.openxmlformats.org/presentationml/2006/main">
  <p:tag name="AS_UNIQUEID" val="1730"/>
</p:tagLst>
</file>

<file path=ppt/tags/tag837.xml><?xml version="1.0" encoding="utf-8"?>
<p:tagLst xmlns:p="http://schemas.openxmlformats.org/presentationml/2006/main">
  <p:tag name="AS_UNIQUEID" val="1731"/>
</p:tagLst>
</file>

<file path=ppt/tags/tag838.xml><?xml version="1.0" encoding="utf-8"?>
<p:tagLst xmlns:p="http://schemas.openxmlformats.org/presentationml/2006/main">
  <p:tag name="AS_UNIQUEID" val="1732"/>
</p:tagLst>
</file>

<file path=ppt/tags/tag839.xml><?xml version="1.0" encoding="utf-8"?>
<p:tagLst xmlns:p="http://schemas.openxmlformats.org/presentationml/2006/main">
  <p:tag name="AS_UNIQUEID" val="1733"/>
</p:tagLst>
</file>

<file path=ppt/tags/tag84.xml><?xml version="1.0" encoding="utf-8"?>
<p:tagLst xmlns:p="http://schemas.openxmlformats.org/presentationml/2006/main">
  <p:tag name="AS_UNIQUEID" val="1008"/>
</p:tagLst>
</file>

<file path=ppt/tags/tag840.xml><?xml version="1.0" encoding="utf-8"?>
<p:tagLst xmlns:p="http://schemas.openxmlformats.org/presentationml/2006/main">
  <p:tag name="AS_UNIQUEID" val="1734"/>
</p:tagLst>
</file>

<file path=ppt/tags/tag841.xml><?xml version="1.0" encoding="utf-8"?>
<p:tagLst xmlns:p="http://schemas.openxmlformats.org/presentationml/2006/main">
  <p:tag name="AS_UNIQUEID" val="1735"/>
</p:tagLst>
</file>

<file path=ppt/tags/tag842.xml><?xml version="1.0" encoding="utf-8"?>
<p:tagLst xmlns:p="http://schemas.openxmlformats.org/presentationml/2006/main">
  <p:tag name="BTFPLAYOUTCOLUMNS" val="1"/>
  <p:tag name="BTFPLAYOUTENABLED" val="1"/>
</p:tagLst>
</file>

<file path=ppt/tags/tag843.xml><?xml version="1.0" encoding="utf-8"?>
<p:tagLst xmlns:p="http://schemas.openxmlformats.org/presentationml/2006/main">
  <p:tag name="AS_UNIQUEID" val="1736"/>
</p:tagLst>
</file>

<file path=ppt/tags/tag844.xml><?xml version="1.0" encoding="utf-8"?>
<p:tagLst xmlns:p="http://schemas.openxmlformats.org/presentationml/2006/main">
  <p:tag name="AS_UNIQUEID" val="1737"/>
</p:tagLst>
</file>

<file path=ppt/tags/tag845.xml><?xml version="1.0" encoding="utf-8"?>
<p:tagLst xmlns:p="http://schemas.openxmlformats.org/presentationml/2006/main">
  <p:tag name="AS_UNIQUEID" val="1738"/>
</p:tagLst>
</file>

<file path=ppt/tags/tag846.xml><?xml version="1.0" encoding="utf-8"?>
<p:tagLst xmlns:p="http://schemas.openxmlformats.org/presentationml/2006/main">
  <p:tag name="AS_UNIQUEID" val="1739"/>
</p:tagLst>
</file>

<file path=ppt/tags/tag847.xml><?xml version="1.0" encoding="utf-8"?>
<p:tagLst xmlns:p="http://schemas.openxmlformats.org/presentationml/2006/main">
  <p:tag name="AS_UNIQUEID" val="1740"/>
</p:tagLst>
</file>

<file path=ppt/tags/tag848.xml><?xml version="1.0" encoding="utf-8"?>
<p:tagLst xmlns:p="http://schemas.openxmlformats.org/presentationml/2006/main">
  <p:tag name="AS_UNIQUEID" val="1741"/>
</p:tagLst>
</file>

<file path=ppt/tags/tag849.xml><?xml version="1.0" encoding="utf-8"?>
<p:tagLst xmlns:p="http://schemas.openxmlformats.org/presentationml/2006/main">
  <p:tag name="AS_UNIQUEID" val="1742"/>
</p:tagLst>
</file>

<file path=ppt/tags/tag85.xml><?xml version="1.0" encoding="utf-8"?>
<p:tagLst xmlns:p="http://schemas.openxmlformats.org/presentationml/2006/main">
  <p:tag name="AS_UNIQUEID" val="1009"/>
  <p:tag name="BTFPLAYOUTENABLED" val="1"/>
</p:tagLst>
</file>

<file path=ppt/tags/tag850.xml><?xml version="1.0" encoding="utf-8"?>
<p:tagLst xmlns:p="http://schemas.openxmlformats.org/presentationml/2006/main">
  <p:tag name="AS_UNIQUEID" val="1743"/>
</p:tagLst>
</file>

<file path=ppt/tags/tag851.xml><?xml version="1.0" encoding="utf-8"?>
<p:tagLst xmlns:p="http://schemas.openxmlformats.org/presentationml/2006/main">
  <p:tag name="AS_UNIQUEID" val="1744"/>
</p:tagLst>
</file>

<file path=ppt/tags/tag852.xml><?xml version="1.0" encoding="utf-8"?>
<p:tagLst xmlns:p="http://schemas.openxmlformats.org/presentationml/2006/main">
  <p:tag name="AS_UNIQUEID" val="1745"/>
</p:tagLst>
</file>

<file path=ppt/tags/tag853.xml><?xml version="1.0" encoding="utf-8"?>
<p:tagLst xmlns:p="http://schemas.openxmlformats.org/presentationml/2006/main">
  <p:tag name="AS_UNIQUEID" val="1746"/>
</p:tagLst>
</file>

<file path=ppt/tags/tag854.xml><?xml version="1.0" encoding="utf-8"?>
<p:tagLst xmlns:p="http://schemas.openxmlformats.org/presentationml/2006/main">
  <p:tag name="AS_UNIQUEID" val="1747"/>
</p:tagLst>
</file>

<file path=ppt/tags/tag855.xml><?xml version="1.0" encoding="utf-8"?>
<p:tagLst xmlns:p="http://schemas.openxmlformats.org/presentationml/2006/main">
  <p:tag name="AS_UNIQUEID" val="1748"/>
</p:tagLst>
</file>

<file path=ppt/tags/tag856.xml><?xml version="1.0" encoding="utf-8"?>
<p:tagLst xmlns:p="http://schemas.openxmlformats.org/presentationml/2006/main">
  <p:tag name="AS_UNIQUEID" val="1749"/>
</p:tagLst>
</file>

<file path=ppt/tags/tag857.xml><?xml version="1.0" encoding="utf-8"?>
<p:tagLst xmlns:p="http://schemas.openxmlformats.org/presentationml/2006/main">
  <p:tag name="AS_UNIQUEID" val="1750"/>
</p:tagLst>
</file>

<file path=ppt/tags/tag858.xml><?xml version="1.0" encoding="utf-8"?>
<p:tagLst xmlns:p="http://schemas.openxmlformats.org/presentationml/2006/main">
  <p:tag name="AS_UNIQUEID" val="1751"/>
</p:tagLst>
</file>

<file path=ppt/tags/tag859.xml><?xml version="1.0" encoding="utf-8"?>
<p:tagLst xmlns:p="http://schemas.openxmlformats.org/presentationml/2006/main">
  <p:tag name="AS_UNIQUEID" val="1752"/>
</p:tagLst>
</file>

<file path=ppt/tags/tag86.xml><?xml version="1.0" encoding="utf-8"?>
<p:tagLst xmlns:p="http://schemas.openxmlformats.org/presentationml/2006/main">
  <p:tag name="AS_UNIQUEID" val="1010"/>
</p:tagLst>
</file>

<file path=ppt/tags/tag860.xml><?xml version="1.0" encoding="utf-8"?>
<p:tagLst xmlns:p="http://schemas.openxmlformats.org/presentationml/2006/main">
  <p:tag name="AS_UNIQUEID" val="1753"/>
</p:tagLst>
</file>

<file path=ppt/tags/tag861.xml><?xml version="1.0" encoding="utf-8"?>
<p:tagLst xmlns:p="http://schemas.openxmlformats.org/presentationml/2006/main">
  <p:tag name="AS_UNIQUEID" val="1754"/>
</p:tagLst>
</file>

<file path=ppt/tags/tag862.xml><?xml version="1.0" encoding="utf-8"?>
<p:tagLst xmlns:p="http://schemas.openxmlformats.org/presentationml/2006/main">
  <p:tag name="AS_UNIQUEID" val="1755"/>
</p:tagLst>
</file>

<file path=ppt/tags/tag863.xml><?xml version="1.0" encoding="utf-8"?>
<p:tagLst xmlns:p="http://schemas.openxmlformats.org/presentationml/2006/main">
  <p:tag name="AS_UNIQUEID" val="1756"/>
</p:tagLst>
</file>

<file path=ppt/tags/tag864.xml><?xml version="1.0" encoding="utf-8"?>
<p:tagLst xmlns:p="http://schemas.openxmlformats.org/presentationml/2006/main">
  <p:tag name="BTFPLAYOUTCOLUMNS" val="1"/>
  <p:tag name="BTFPLAYOUTENABLED" val="0"/>
</p:tagLst>
</file>

<file path=ppt/tags/tag865.xml><?xml version="1.0" encoding="utf-8"?>
<p:tagLst xmlns:p="http://schemas.openxmlformats.org/presentationml/2006/main">
  <p:tag name="AS_NET" val="4.0.30319.42000"/>
  <p:tag name="AS_OS" val="Microsoft Windows NT 10.0.19044.0"/>
  <p:tag name="AS_RELEASE_DATE" val="2023.02.14"/>
  <p:tag name="AS_TITLE" val="Aspose.Slides for .NET 4.0 Client Profile"/>
  <p:tag name="AS_VERSION" val="23.2"/>
  <p:tag name="BTFPCOLUMNGUIDE" val="Visible"/>
  <p:tag name="MEKKOFORMATS" val="&lt;MekkoFormats&gt;&lt;NumberFormat DecimalSeparator=&quot;.&quot; ThousandSeparator=&quot;,&quot; NegativeNumberFormat=&quot;1&quot; /&gt;&lt;DateFormat CultureID=&quot;2057&quot; FormatString=&quot;M/d/yyyy&quot; /&gt;&lt;Font&gt;&lt;Output_Font_Name Default=&quot;Arial&quot; UsePPTTheme=&quot;True&quot; /&gt;&lt;/Font&gt;&lt;/MekkoFormats&gt;"/>
  <p:tag name="OFFICE" val="Atlanta"/>
  <p:tag name="THINKCELLUNDODONOTDELETE" val="0"/>
</p:tagLst>
</file>

<file path=ppt/tags/tag87.xml><?xml version="1.0" encoding="utf-8"?>
<p:tagLst xmlns:p="http://schemas.openxmlformats.org/presentationml/2006/main">
  <p:tag name="AS_UNIQUEID" val="1011"/>
</p:tagLst>
</file>

<file path=ppt/tags/tag88.xml><?xml version="1.0" encoding="utf-8"?>
<p:tagLst xmlns:p="http://schemas.openxmlformats.org/presentationml/2006/main">
  <p:tag name="AS_UNIQUEID" val="1012"/>
  <p:tag name="BTFPLAYOUTENABLED" val="1"/>
</p:tagLst>
</file>

<file path=ppt/tags/tag89.xml><?xml version="1.0" encoding="utf-8"?>
<p:tagLst xmlns:p="http://schemas.openxmlformats.org/presentationml/2006/main">
  <p:tag name="AS_UNIQUEID" val="1013"/>
</p:tagLst>
</file>

<file path=ppt/tags/tag9.xml><?xml version="1.0" encoding="utf-8"?>
<p:tagLst xmlns:p="http://schemas.openxmlformats.org/presentationml/2006/main">
  <p:tag name="AS_UNIQUEID" val="936"/>
</p:tagLst>
</file>

<file path=ppt/tags/tag90.xml><?xml version="1.0" encoding="utf-8"?>
<p:tagLst xmlns:p="http://schemas.openxmlformats.org/presentationml/2006/main">
  <p:tag name="AS_UNIQUEID" val="1014"/>
  <p:tag name="BTFPCENTERX" val="50"/>
  <p:tag name="BTFPCENTERY" val="50"/>
  <p:tag name="BTFPLAYOUTANCHOREBOTTOM" val="False"/>
  <p:tag name="BTFPLAYOUTANCHORELEFT" val="True"/>
  <p:tag name="BTFPLAYOUTANCHORERIGHT" val="False"/>
  <p:tag name="BTFPLAYOUTANCHORETOP" val="True"/>
</p:tagLst>
</file>

<file path=ppt/tags/tag91.xml><?xml version="1.0" encoding="utf-8"?>
<p:tagLst xmlns:p="http://schemas.openxmlformats.org/presentationml/2006/main">
  <p:tag name="BTFPLAYOUTCOLUMNS" val="2"/>
  <p:tag name="BTFPLAYOUTENABLED" val="0"/>
</p:tagLst>
</file>

<file path=ppt/tags/tag92.xml><?xml version="1.0" encoding="utf-8"?>
<p:tagLst xmlns:p="http://schemas.openxmlformats.org/presentationml/2006/main">
  <p:tag name="AS_UNIQUEID" val="1015"/>
</p:tagLst>
</file>

<file path=ppt/tags/tag93.xml><?xml version="1.0" encoding="utf-8"?>
<p:tagLst xmlns:p="http://schemas.openxmlformats.org/presentationml/2006/main">
  <p:tag name="AS_UNIQUEID" val="1016"/>
</p:tagLst>
</file>

<file path=ppt/tags/tag94.xml><?xml version="1.0" encoding="utf-8"?>
<p:tagLst xmlns:p="http://schemas.openxmlformats.org/presentationml/2006/main">
  <p:tag name="AS_UNIQUEID" val="1017"/>
</p:tagLst>
</file>

<file path=ppt/tags/tag95.xml><?xml version="1.0" encoding="utf-8"?>
<p:tagLst xmlns:p="http://schemas.openxmlformats.org/presentationml/2006/main">
  <p:tag name="AS_UNIQUEID" val="1018"/>
</p:tagLst>
</file>

<file path=ppt/tags/tag96.xml><?xml version="1.0" encoding="utf-8"?>
<p:tagLst xmlns:p="http://schemas.openxmlformats.org/presentationml/2006/main">
  <p:tag name="AS_UNIQUEID" val="1019"/>
</p:tagLst>
</file>

<file path=ppt/tags/tag97.xml><?xml version="1.0" encoding="utf-8"?>
<p:tagLst xmlns:p="http://schemas.openxmlformats.org/presentationml/2006/main">
  <p:tag name="AS_UNIQUEID" val="1020"/>
  <p:tag name="THINKCELLSHAPEDONOTDELETE" val="thinkcellActiveDocDoNotDelete"/>
</p:tagLst>
</file>

<file path=ppt/tags/tag98.xml><?xml version="1.0" encoding="utf-8"?>
<p:tagLst xmlns:p="http://schemas.openxmlformats.org/presentationml/2006/main">
  <p:tag name="AS_UNIQUEID" val="1021"/>
</p:tagLst>
</file>

<file path=ppt/tags/tag99.xml><?xml version="1.0" encoding="utf-8"?>
<p:tagLst xmlns:p="http://schemas.openxmlformats.org/presentationml/2006/main">
  <p:tag name="AS_UNIQUEID" val="1022"/>
</p:tagLst>
</file>

<file path=ppt/theme/theme1.xml><?xml version="1.0" encoding="utf-8"?>
<a:theme xmlns:r="http://schemas.openxmlformats.org/officeDocument/2006/relationships" xmlns:a="http://schemas.openxmlformats.org/drawingml/2006/main" name="Bain Core">
  <a:themeElements>
    <a:clrScheme name="Bain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B4B4B4"/>
      </a:accent1>
      <a:accent2>
        <a:srgbClr val="D6D6D6"/>
      </a:accent2>
      <a:accent3>
        <a:srgbClr val="CC0000"/>
      </a:accent3>
      <a:accent4>
        <a:srgbClr val="46647B"/>
      </a:accent4>
      <a:accent5>
        <a:srgbClr val="507867"/>
      </a:accent5>
      <a:accent6>
        <a:srgbClr val="973B74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36000" tIns="36000" rIns="36000" bIns="36000" rtlCol="0">
        <a:spAutoFit/>
      </a:bodyPr>
      <a:lstStyle>
        <a:defPPr marL="0" indent="0">
          <a:buNone/>
          <a:defRPr sz="1600"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Bain Core On Screen Show (16_9).potx" id="{BF16324A-100D-43A3-989B-06855AF3057C}" vid="{05E5CB01-ABF8-49A0-9EED-8A582D469C1C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2C7EEE6BD5940A7CD9CB5FA6FBE7C" ma:contentTypeVersion="15" ma:contentTypeDescription="Create a new document." ma:contentTypeScope="" ma:versionID="c50670944b721fa0a91ddc5ee7cb2fea">
  <xsd:schema xmlns:xsd="http://www.w3.org/2001/XMLSchema" xmlns:xs="http://www.w3.org/2001/XMLSchema" xmlns:p="http://schemas.microsoft.com/office/2006/metadata/properties" xmlns:ns2="04563c36-34c7-465d-baf7-81a69dc40b55" xmlns:ns3="839daa01-4ca1-4f2d-8031-08b8f39b68f2" xmlns:ns4="0e427f73-0d6a-4740-aee4-eea3ddf9cfe2" targetNamespace="http://schemas.microsoft.com/office/2006/metadata/properties" ma:root="true" ma:fieldsID="1f00cf3d4f3d1eb9eb0f700ffaaf55b4" ns2:_="" ns3:_="" ns4:_="">
    <xsd:import namespace="04563c36-34c7-465d-baf7-81a69dc40b55"/>
    <xsd:import namespace="839daa01-4ca1-4f2d-8031-08b8f39b68f2"/>
    <xsd:import namespace="0e427f73-0d6a-4740-aee4-eea3ddf9c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63c36-34c7-465d-baf7-81a69dc4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b166abb-7d38-406f-9233-2f33b10aef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daa01-4ca1-4f2d-8031-08b8f39b68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27f73-0d6a-4740-aee4-eea3ddf9cfe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1c99d8c-1c20-4520-99e5-a86fe4c548a4}" ma:internalName="TaxCatchAll" ma:showField="CatchAllData" ma:web="839daa01-4ca1-4f2d-8031-08b8f39b68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427f73-0d6a-4740-aee4-eea3ddf9cfe2" xsi:nil="true"/>
    <lcf76f155ced4ddcb4097134ff3c332f xmlns="04563c36-34c7-465d-baf7-81a69dc40b5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726823-9097-466F-A575-3D433332F6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A4E761-9D89-4932-AA5A-25077286D591}">
  <ds:schemaRefs>
    <ds:schemaRef ds:uri="04563c36-34c7-465d-baf7-81a69dc40b55"/>
    <ds:schemaRef ds:uri="0e427f73-0d6a-4740-aee4-eea3ddf9cfe2"/>
    <ds:schemaRef ds:uri="839daa01-4ca1-4f2d-8031-08b8f39b68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9BC52B-2D39-4177-BD1D-132F285A9441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839daa01-4ca1-4f2d-8031-08b8f39b68f2"/>
    <ds:schemaRef ds:uri="http://purl.org/dc/terms/"/>
    <ds:schemaRef ds:uri="0e427f73-0d6a-4740-aee4-eea3ddf9cfe2"/>
    <ds:schemaRef ds:uri="04563c36-34c7-465d-baf7-81a69dc40b55"/>
    <ds:schemaRef ds:uri="http://schemas.microsoft.com/office/2006/metadata/propertie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blank</Template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23.0200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