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1" r:id="rId5"/>
    <p:sldId id="268" r:id="rId6"/>
    <p:sldId id="260" r:id="rId7"/>
    <p:sldId id="262" r:id="rId8"/>
    <p:sldId id="271" r:id="rId9"/>
    <p:sldId id="264" r:id="rId10"/>
    <p:sldId id="266" r:id="rId11"/>
    <p:sldId id="269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0134-29CC-4909-A9EC-082902D542E5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D16B-A4DA-4B77-A2B4-C2B17EACE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D16B-A4DA-4B77-A2B4-C2B17EACE3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Introduction to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1: 233</a:t>
            </a:r>
          </a:p>
          <a:p>
            <a:r>
              <a:rPr lang="en-US" dirty="0"/>
              <a:t>HW 1: 100 </a:t>
            </a:r>
          </a:p>
          <a:p>
            <a:r>
              <a:rPr lang="en-US" dirty="0"/>
              <a:t>Exam 2: 233</a:t>
            </a:r>
          </a:p>
          <a:p>
            <a:r>
              <a:rPr lang="en-US" dirty="0"/>
              <a:t>HW 2: 100</a:t>
            </a:r>
          </a:p>
          <a:p>
            <a:r>
              <a:rPr lang="en-US" dirty="0"/>
              <a:t>Exam 3: 234</a:t>
            </a:r>
          </a:p>
          <a:p>
            <a:r>
              <a:rPr lang="en-US" dirty="0"/>
              <a:t>HW 3: 100</a:t>
            </a:r>
          </a:p>
          <a:p>
            <a:r>
              <a:rPr lang="en-US" dirty="0"/>
              <a:t>TOTAL: 1000 points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make up one session!</a:t>
            </a:r>
          </a:p>
          <a:p>
            <a:r>
              <a:rPr lang="en-US" dirty="0"/>
              <a:t>I think we can make up this time by shortening breaks and coming in 30 min early each of the three exam sessions to review the HW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7AAE-FD76-CB97-BEDF-A4E66AA9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BD4E8-E5FC-9E58-7889-9D9DE6235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r>
              <a:rPr lang="en-US" dirty="0"/>
              <a:t> will be group work (4-5 students)</a:t>
            </a:r>
          </a:p>
          <a:p>
            <a:r>
              <a:rPr lang="en-US" dirty="0"/>
              <a:t>I have assigned groups and will post on </a:t>
            </a:r>
            <a:r>
              <a:rPr lang="en-US" dirty="0" err="1"/>
              <a:t>MyCouses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5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few general notes/requests from me:</a:t>
            </a:r>
          </a:p>
          <a:p>
            <a:r>
              <a:rPr lang="en-US" dirty="0" err="1"/>
              <a:t>i</a:t>
            </a:r>
            <a:r>
              <a:rPr lang="en-US" dirty="0"/>
              <a:t>) Please use your “official university name” on all turned in items</a:t>
            </a:r>
          </a:p>
          <a:p>
            <a:pPr lvl="1"/>
            <a:r>
              <a:rPr lang="en-US" dirty="0"/>
              <a:t>Feel free to also include your preferred name in parentheses, but I </a:t>
            </a:r>
            <a:r>
              <a:rPr lang="en-US" b="1" u="sng" dirty="0"/>
              <a:t>must</a:t>
            </a:r>
            <a:r>
              <a:rPr lang="en-US" dirty="0"/>
              <a:t> have your official name</a:t>
            </a:r>
          </a:p>
          <a:p>
            <a:r>
              <a:rPr lang="en-US" dirty="0"/>
              <a:t>ii) Please note that the first break will begin roughly between 2:00 and 2:10 and the second between 3:05 and 3:15, but not necessarily exactly at that time. </a:t>
            </a:r>
          </a:p>
          <a:p>
            <a:pPr lvl="1"/>
            <a:r>
              <a:rPr lang="en-US" dirty="0"/>
              <a:t>I will not forget to give you your break. Don’t freak out. </a:t>
            </a:r>
          </a:p>
          <a:p>
            <a:r>
              <a:rPr lang="en-US" dirty="0"/>
              <a:t>iii) Please avoid leaving/returning during the lecture unless its an emergency </a:t>
            </a:r>
          </a:p>
          <a:p>
            <a:r>
              <a:rPr lang="en-US"/>
              <a:t>iv</a:t>
            </a:r>
            <a:r>
              <a:rPr lang="en-US" dirty="0"/>
              <a:t>) Please avoid packing up before the class is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quick words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Jason Beck (that’s me)</a:t>
            </a:r>
          </a:p>
          <a:p>
            <a:r>
              <a:rPr lang="en-US" dirty="0"/>
              <a:t>Originally from the state of Kentucky in the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14142"/>
            <a:ext cx="6705600" cy="51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2238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22288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0"/>
            <a:ext cx="3362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Moved to Savannah, Georgia to work at Georgia Southern University in 2009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044364"/>
            <a:ext cx="7150583" cy="52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savann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4625418" cy="3505200"/>
          </a:xfrm>
          <a:prstGeom prst="rect">
            <a:avLst/>
          </a:prstGeom>
          <a:noFill/>
        </p:spPr>
      </p:pic>
      <p:pic>
        <p:nvPicPr>
          <p:cNvPr id="8" name="Picture 8" descr="Image result for savanna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90800"/>
            <a:ext cx="5495925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7th year teaching in this program</a:t>
            </a:r>
          </a:p>
          <a:p>
            <a:pPr lvl="1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course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time in Mikkeli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d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55599"/>
            <a:ext cx="4876800" cy="65024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always interested in fun stuff going on and interesting places to hang out.</a:t>
            </a:r>
          </a:p>
          <a:p>
            <a:r>
              <a:rPr lang="en-US" dirty="0"/>
              <a:t>So please feel free to offer </a:t>
            </a:r>
            <a:r>
              <a:rPr lang="en-US"/>
              <a:t>some suggestions!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now the boring (but more important) stuff:</a:t>
            </a:r>
          </a:p>
          <a:p>
            <a:r>
              <a:rPr lang="en-US" dirty="0"/>
              <a:t>jacenbeck@gmail.com</a:t>
            </a:r>
          </a:p>
          <a:p>
            <a:r>
              <a:rPr lang="en-US" dirty="0"/>
              <a:t>Office hours before class M-Th, F on request</a:t>
            </a:r>
          </a:p>
          <a:p>
            <a:r>
              <a:rPr lang="en-US" dirty="0"/>
              <a:t>Three Exams (not cumulative)</a:t>
            </a:r>
          </a:p>
          <a:p>
            <a:pPr lvl="1"/>
            <a:r>
              <a:rPr lang="en-US" dirty="0"/>
              <a:t>One each Friday</a:t>
            </a:r>
          </a:p>
          <a:p>
            <a:r>
              <a:rPr lang="en-US" dirty="0"/>
              <a:t>Three </a:t>
            </a:r>
            <a:r>
              <a:rPr lang="en-US" dirty="0" err="1"/>
              <a:t>Homeworks</a:t>
            </a:r>
            <a:endParaRPr lang="en-US" dirty="0"/>
          </a:p>
          <a:p>
            <a:pPr lvl="1"/>
            <a:r>
              <a:rPr lang="en-US" dirty="0"/>
              <a:t>One due each Friday before the exam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316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Welcome to Introduction to Statistics</vt:lpstr>
      <vt:lpstr>A few quick words 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Principles of Economics</dc:title>
  <dc:creator>Jason Beck</dc:creator>
  <cp:lastModifiedBy>Beck Jason</cp:lastModifiedBy>
  <cp:revision>12</cp:revision>
  <dcterms:created xsi:type="dcterms:W3CDTF">2006-08-16T00:00:00Z</dcterms:created>
  <dcterms:modified xsi:type="dcterms:W3CDTF">2023-11-20T10:48:51Z</dcterms:modified>
</cp:coreProperties>
</file>