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DEEF7-69FC-7E13-9275-C5159024A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DDA014-22DF-87F7-8D7A-9B5FA1887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54D72-1076-1F49-295E-0595E0205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B4AF-3D82-4402-BCB0-1884C589037B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69151-C516-F9CB-784A-221205DDC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50EF7-58C2-BEAB-D6E2-A2B2745E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B3CF-5E6F-45D6-B47B-74832B3A0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7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C539F-4EFB-FC3E-45A0-EE60C7D45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55A14E-AACF-1ACE-0E52-CC6D86ADD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16462-2B86-405B-40C6-1A99EE53C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B4AF-3D82-4402-BCB0-1884C589037B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3078E-0156-C7BD-5605-F1536C907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FFD97-1446-5822-9726-A32082C6B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B3CF-5E6F-45D6-B47B-74832B3A0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2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114A6A-3932-4115-8473-6C949CB095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4B0E2-865B-CEA9-1778-537AAFBCD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F775C-D29A-67A2-6064-76D6DC6D2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B4AF-3D82-4402-BCB0-1884C589037B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2049B-E413-07F1-0F11-D92481663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64901-5E06-0078-96FD-338E2EBE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B3CF-5E6F-45D6-B47B-74832B3A0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3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E78BC-2B7A-79F3-DF03-1392D0AC1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0BE72-91FB-89E1-23B6-4B88A998A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7665F-997B-403F-B3AA-CE43F85A0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B4AF-3D82-4402-BCB0-1884C589037B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50705-750C-D51C-F432-98633EE00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CBE19-DA59-AA05-DF0B-D943DF731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B3CF-5E6F-45D6-B47B-74832B3A0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7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F07D5-5A8A-4D2A-1E73-1AA5D23B7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68216-5758-0A6A-E45D-0FDF219EB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B4C76-F0D9-62BC-6D05-D8A596D2E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B4AF-3D82-4402-BCB0-1884C589037B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E101-9250-7EF6-1590-F7BCA2DFD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DA61D-1B4E-4310-F970-99F2064A5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B3CF-5E6F-45D6-B47B-74832B3A0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C9DF-E333-B480-9321-9EC083FA5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70F10-6741-FF25-DF2A-3905CECA6C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00504-878F-C151-DEF0-059415BCB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2CF31C-FC2B-94D4-966D-5011F5E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B4AF-3D82-4402-BCB0-1884C589037B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895CA-2C6A-7C85-13D8-C0F714BCA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3EEBF-31E2-1CB2-8F33-DDA360D2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B3CF-5E6F-45D6-B47B-74832B3A0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6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94F3B-C0E5-C6E4-6FDC-013128E87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62CAD-D991-2A98-4F54-3C57DCC02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F4F049-7EEC-7F3F-32F8-7D4953A60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883606-9857-2182-B40E-5A71D1C980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770928-4D6B-E195-1BD3-736B6B76A4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E8EADE-873F-E479-6B53-D4594317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B4AF-3D82-4402-BCB0-1884C589037B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4B1BB7-E336-07E2-BA9F-76214A783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EC4C8D-14BC-E67F-114A-CCA9F639B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B3CF-5E6F-45D6-B47B-74832B3A0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8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23975-F601-59E9-D146-713137609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07C5A-E814-EC96-EE73-FC70303EC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B4AF-3D82-4402-BCB0-1884C589037B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78553-55CE-2F88-229E-3967F2B7E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B9E23E-8310-3184-7096-61AE7766C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B3CF-5E6F-45D6-B47B-74832B3A0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2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56D84C-A8DE-95F7-7E46-D06CEEBD8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B4AF-3D82-4402-BCB0-1884C589037B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02C656-61FC-E342-7253-3A3724996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F82F63-09C0-DF61-085F-FC7214049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B3CF-5E6F-45D6-B47B-74832B3A0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9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711E4-0939-9334-DAC0-35CDC583C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ADABB-9341-6F19-8798-4F6F1105E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B7D217-2C85-8609-BD4E-7EA6B8317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D58FF0-5378-6294-401A-BBB94F0D0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B4AF-3D82-4402-BCB0-1884C589037B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40AAB-167D-0C2C-3F90-20107CD0B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E6363-3134-85B5-807F-5BE5F31E4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B3CF-5E6F-45D6-B47B-74832B3A0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7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0749A-7F9C-75E9-D9AA-C7679B135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62C7B3-6C0F-BCF3-3175-18F1B01571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AB9D65-E5C7-18D2-2027-CD07A437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51DAE-A0A3-4669-2C74-FBFC1E37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B4AF-3D82-4402-BCB0-1884C589037B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389FA-77CE-7C2C-D8EB-7CDB9FEB1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F47D8-4747-B4E0-6771-D28073776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B3CF-5E6F-45D6-B47B-74832B3A0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1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3E3FB9-6794-0E1A-3567-19D367345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968726-675C-309F-4F7E-731584C57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4CDFE-8D90-F7D8-7826-D891B159E1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7B4AF-3D82-4402-BCB0-1884C589037B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798E5-6968-6708-10A0-25D9591F7B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3FA96-96E8-276C-C5FE-4F9A96ED0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3B3CF-5E6F-45D6-B47B-74832B3A0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2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94819-95DC-E065-2F4C-5CFB93A30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Friday: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CE295-DC22-0479-D18B-A54395182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12:15: Meet </a:t>
            </a:r>
            <a:r>
              <a:rPr lang="en-US"/>
              <a:t>in Classroom 2</a:t>
            </a:r>
            <a:endParaRPr lang="en-US" dirty="0"/>
          </a:p>
          <a:p>
            <a:pPr lvl="1"/>
            <a:r>
              <a:rPr lang="en-US" dirty="0"/>
              <a:t>Review homework</a:t>
            </a:r>
          </a:p>
          <a:p>
            <a:pPr lvl="1"/>
            <a:r>
              <a:rPr lang="en-US" dirty="0"/>
              <a:t>Review for exam</a:t>
            </a:r>
          </a:p>
          <a:p>
            <a:pPr lvl="1"/>
            <a:r>
              <a:rPr lang="en-US" dirty="0"/>
              <a:t>Brief discussion of binomial distribution </a:t>
            </a:r>
          </a:p>
          <a:p>
            <a:pPr lvl="2"/>
            <a:r>
              <a:rPr lang="en-US" dirty="0"/>
              <a:t>first topic for part 2 of course, not on Exam 1</a:t>
            </a:r>
          </a:p>
          <a:p>
            <a:r>
              <a:rPr lang="en-US" dirty="0"/>
              <a:t>1:15 (or so): Break</a:t>
            </a:r>
          </a:p>
          <a:p>
            <a:r>
              <a:rPr lang="en-US" dirty="0"/>
              <a:t>1:30 (or so): Meet in normal classroom to begin exam.</a:t>
            </a:r>
          </a:p>
          <a:p>
            <a:pPr lvl="1"/>
            <a:r>
              <a:rPr lang="en-US" dirty="0"/>
              <a:t>Exam runs until 3:30</a:t>
            </a:r>
          </a:p>
          <a:p>
            <a:pPr lvl="2"/>
            <a:r>
              <a:rPr lang="en-US" dirty="0"/>
              <a:t>I’ve written it to take 75 minutes (some will be done much faster)</a:t>
            </a:r>
          </a:p>
          <a:p>
            <a:r>
              <a:rPr lang="en-US" dirty="0"/>
              <a:t>Please let me (or the class rep) know if this isn’t ok with you. </a:t>
            </a:r>
          </a:p>
          <a:p>
            <a:pPr lvl="1"/>
            <a:r>
              <a:rPr lang="en-US" dirty="0"/>
              <a:t>The alternative is to meet 12:45-4:00 (scheduled time + 15 min makeup time)</a:t>
            </a:r>
          </a:p>
        </p:txBody>
      </p:sp>
    </p:spTree>
    <p:extLst>
      <p:ext uri="{BB962C8B-B14F-4D97-AF65-F5344CB8AC3E}">
        <p14:creationId xmlns:p14="http://schemas.microsoft.com/office/powerpoint/2010/main" val="172715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A7972-E102-5ADE-E7F0-48C39FF90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56F5E-0C6A-C3CE-D2D5-522946885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Exam:</a:t>
            </a:r>
          </a:p>
          <a:p>
            <a:pPr lvl="1"/>
            <a:r>
              <a:rPr lang="en-US" dirty="0"/>
              <a:t>This one will be on paper! (the next two will be on the computer)</a:t>
            </a:r>
          </a:p>
          <a:p>
            <a:pPr lvl="1"/>
            <a:r>
              <a:rPr lang="en-US" dirty="0"/>
              <a:t>You may use a simple calculator (no scientific or graphing)</a:t>
            </a:r>
          </a:p>
          <a:p>
            <a:pPr lvl="2"/>
            <a:r>
              <a:rPr lang="en-US" dirty="0"/>
              <a:t>I will provide one if you don’t have one</a:t>
            </a:r>
          </a:p>
          <a:p>
            <a:pPr lvl="1"/>
            <a:r>
              <a:rPr lang="en-US" dirty="0"/>
              <a:t>You may bring a formula sheet</a:t>
            </a:r>
          </a:p>
          <a:p>
            <a:pPr lvl="2"/>
            <a:r>
              <a:rPr lang="en-US" dirty="0"/>
              <a:t>Must be hand written </a:t>
            </a:r>
          </a:p>
          <a:p>
            <a:pPr lvl="2"/>
            <a:r>
              <a:rPr lang="en-US" dirty="0"/>
              <a:t>Single sheet A4 paper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8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156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Proposal for Friday: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Beck</dc:creator>
  <cp:lastModifiedBy>Beck Jason</cp:lastModifiedBy>
  <cp:revision>5</cp:revision>
  <dcterms:created xsi:type="dcterms:W3CDTF">2023-11-22T10:42:11Z</dcterms:created>
  <dcterms:modified xsi:type="dcterms:W3CDTF">2023-11-22T11:02:54Z</dcterms:modified>
</cp:coreProperties>
</file>