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07BB-254A-47FA-3015-A989FF5D7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D008D-5411-F820-5618-5B81C51C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9A85-7B39-806E-8911-95204E43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72F1-0A43-2B5A-1188-B56412D1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A476-F399-03D2-006E-3A737EB4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4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4F1B9-E476-DE49-4E4F-B9D46585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A3447-47DC-E94A-7CE2-183F3AA18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AEDEB-5D67-3688-0385-87F3E00C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61834-2445-A409-BA5E-68841742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74A81-15C1-26C7-B3C8-105F62FC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51F47E-3923-28F3-2737-F70153700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4A62E-1FBB-BF27-D041-885502ABC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5D606-4AC7-9F7C-AB19-D90BD8CA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E908-C313-AB2C-E6C7-7D04A8BA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DDF73-8B18-D5AE-9133-C517B288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1F6A-9BB8-E316-BDA7-461F8C02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DBB1-8A1F-8A01-3206-CA84A5278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95BA1-4B49-1FDF-7113-ECE8E4A7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A419-06E5-59E5-7AE6-96D44FA9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1736F-DEDF-D6DD-7B6B-A1CE5287C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B272-F15F-48EE-0362-D4AEE5FB7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736CB-7686-467F-A2AC-8D1178786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C4A06-EEEB-876D-103E-1EFD1380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D1739-7301-C571-A474-065581DC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FD5E8-B9CA-118E-CCB3-0F21F47B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7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9527-5CCF-2F4F-DE86-BA913C41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00F06-99BC-9975-5011-9AC006687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DB49-512A-1C89-1350-B6E0C735C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C8203-F14D-EF47-EC54-6A54DB3E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04625-788B-7706-F5F0-3C500409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45C3B-BB3C-C303-F065-4D2B7810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84AA-E1DE-6F91-8DF4-C2D966641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25D8C-40C9-80DF-1AB1-1660C7C9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01EC9-4B3D-DE16-B788-806D57F0E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29D5CF-D8C4-11D7-1585-1CE49237C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81453-672A-736E-51C3-2868ACC77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23B17-12AA-C78A-9010-746C8553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9B19FA-3E96-E206-8ED7-83199301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FC3FE-1BDB-170F-0BD5-8EDA077BD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0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A3D3-3920-3880-DC66-0655D73D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93FB1-A604-7859-A90B-87C381C5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FC8E4-A3D3-DE50-B827-EE9491FB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C1F05-C822-511D-3EE5-2799AFE8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A38EF-AF7A-A2D5-3B9B-7B00110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46B1F-0030-CF17-35F0-FD5D698A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B52ED-605E-FA24-9EFE-70FFAEA5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8FAF-CD4C-8B55-F009-14E4B707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50F7-CCCE-B74D-5880-C4E725E7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CE8FB-A3CD-4A01-29D2-85344D2BB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9EABF-980B-C64B-90F2-603C840E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C62D8-95C4-548F-8105-B5271072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42D8C-2A35-8FAD-EC91-E4C5F0A4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1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81F66-06F2-663B-06FB-1C4CB5520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CECD9-B0FF-C7DC-C190-EA4EDA71A3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BF1D3-97CE-A696-1D7C-4897C53A8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5EC40-3347-70BB-9595-CCFCCD3F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A06A0-FE64-AF13-F85E-5E87EB6A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27E67-B76B-0B33-965A-AE4BDDF8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39BA4-AC03-F8F3-4DC5-53309EA4F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B6239-20E5-AB7E-45A7-8FCFF5E0C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22CD-160C-B7C8-CF11-637F76DC3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61EF-287A-43D2-A2A1-4D6715F17586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ED17B-80EA-233F-3A2B-8A2584A65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DDAD-903E-7219-2D65-EF05B9EE0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E96C-DBCB-4E38-B59A-D56FA84F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2435-533D-353E-82A8-EDFB10FAD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Brief Remarks </a:t>
            </a:r>
            <a:r>
              <a:rPr lang="en-US"/>
              <a:t>on Exam 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1DA5C-DED0-6F65-4D44-F1CDC5AE19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2E684-EC23-85DA-2F5E-6BE405F6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Chapter1 (not an exhaustive list)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A9A01-4184-5516-5D35-2C98C2A49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definitions</a:t>
            </a:r>
          </a:p>
          <a:p>
            <a:r>
              <a:rPr lang="en-US" dirty="0"/>
              <a:t>Types of data (quant, qual, nominal, ordinal, discrete, continuous, interval, ratio)</a:t>
            </a:r>
          </a:p>
          <a:p>
            <a:r>
              <a:rPr lang="en-US" dirty="0"/>
              <a:t>Pros and cons of primary and secondary data</a:t>
            </a:r>
          </a:p>
          <a:p>
            <a:r>
              <a:rPr lang="en-US" dirty="0"/>
              <a:t>Pros and cons of observational and experimental data</a:t>
            </a:r>
          </a:p>
          <a:p>
            <a:r>
              <a:rPr lang="en-US" dirty="0"/>
              <a:t>Types of non-probability samples</a:t>
            </a:r>
          </a:p>
          <a:p>
            <a:r>
              <a:rPr lang="en-US" dirty="0"/>
              <a:t>Types of probability samples</a:t>
            </a:r>
          </a:p>
          <a:p>
            <a:r>
              <a:rPr lang="en-US" dirty="0"/>
              <a:t>Types of survey error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3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87D8-2D40-FFB6-6CC9-139BAEFD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CDA5-F759-4E1E-2E56-1384E1BEA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display categorical data</a:t>
            </a:r>
          </a:p>
          <a:p>
            <a:pPr lvl="1"/>
            <a:r>
              <a:rPr lang="en-US" dirty="0"/>
              <a:t>Summary and contingency table</a:t>
            </a:r>
          </a:p>
          <a:p>
            <a:r>
              <a:rPr lang="en-US" dirty="0"/>
              <a:t>Ways to display numerical data</a:t>
            </a:r>
          </a:p>
          <a:p>
            <a:pPr lvl="1"/>
            <a:r>
              <a:rPr lang="en-US" dirty="0"/>
              <a:t>Understand how to interpret these</a:t>
            </a:r>
          </a:p>
          <a:p>
            <a:pPr lvl="2"/>
            <a:r>
              <a:rPr lang="en-US" dirty="0" err="1"/>
              <a:t>freq</a:t>
            </a:r>
            <a:r>
              <a:rPr lang="en-US" dirty="0"/>
              <a:t> distribution</a:t>
            </a:r>
          </a:p>
          <a:p>
            <a:pPr lvl="2"/>
            <a:r>
              <a:rPr lang="en-US" dirty="0"/>
              <a:t>Histogram</a:t>
            </a:r>
          </a:p>
          <a:p>
            <a:pPr lvl="2"/>
            <a:r>
              <a:rPr lang="en-US" dirty="0"/>
              <a:t>Ordered array</a:t>
            </a:r>
          </a:p>
          <a:p>
            <a:pPr lvl="2"/>
            <a:r>
              <a:rPr lang="en-US" dirty="0"/>
              <a:t>Stem and leave</a:t>
            </a:r>
          </a:p>
          <a:p>
            <a:pPr lvl="2"/>
            <a:r>
              <a:rPr lang="en-US" dirty="0"/>
              <a:t>Pareto line</a:t>
            </a:r>
          </a:p>
          <a:p>
            <a:pPr lvl="2"/>
            <a:r>
              <a:rPr lang="en-US" dirty="0"/>
              <a:t>Scatterplot/time series plot</a:t>
            </a:r>
          </a:p>
          <a:p>
            <a:pPr lvl="2"/>
            <a:r>
              <a:rPr lang="en-US" dirty="0"/>
              <a:t>Bar chart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4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4E209-C5B0-2FFE-2C19-00E2137E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375B8-7AFE-8A90-E2DD-ADF9B0FDC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tendency (3 measures of this)</a:t>
            </a:r>
          </a:p>
          <a:p>
            <a:r>
              <a:rPr lang="en-US" dirty="0"/>
              <a:t>Variation (4 measures)</a:t>
            </a:r>
          </a:p>
          <a:p>
            <a:pPr lvl="1"/>
            <a:r>
              <a:rPr lang="en-US" dirty="0"/>
              <a:t>How to interpret, how to calculate</a:t>
            </a:r>
          </a:p>
          <a:p>
            <a:r>
              <a:rPr lang="en-US" dirty="0"/>
              <a:t>Shape (2 measures)</a:t>
            </a:r>
          </a:p>
          <a:p>
            <a:pPr lvl="1"/>
            <a:r>
              <a:rPr lang="en-US" dirty="0"/>
              <a:t>How to interpret</a:t>
            </a:r>
          </a:p>
          <a:p>
            <a:r>
              <a:rPr lang="en-US" dirty="0"/>
              <a:t>Z-scores</a:t>
            </a:r>
          </a:p>
          <a:p>
            <a:pPr lvl="1"/>
            <a:r>
              <a:rPr lang="en-US" dirty="0"/>
              <a:t>How to calc, how to </a:t>
            </a:r>
            <a:r>
              <a:rPr lang="en-US" dirty="0" err="1"/>
              <a:t>interp</a:t>
            </a:r>
            <a:endParaRPr lang="en-US" dirty="0"/>
          </a:p>
          <a:p>
            <a:r>
              <a:rPr lang="en-US" dirty="0"/>
              <a:t>5 number summary/box plot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15A1-1C05-CD20-096B-5977D078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3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AE8E-CF08-30CE-C8BD-AC021217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between mean and std dev in population and in the sample</a:t>
            </a:r>
          </a:p>
          <a:p>
            <a:r>
              <a:rPr lang="en-US" dirty="0"/>
              <a:t>Empirical rule and </a:t>
            </a:r>
            <a:r>
              <a:rPr lang="en-US" dirty="0" err="1"/>
              <a:t>Chebychev’s</a:t>
            </a:r>
            <a:r>
              <a:rPr lang="en-US" dirty="0"/>
              <a:t> Rule</a:t>
            </a:r>
          </a:p>
          <a:p>
            <a:r>
              <a:rPr lang="en-US" dirty="0"/>
              <a:t>Covariance</a:t>
            </a:r>
          </a:p>
          <a:p>
            <a:pPr lvl="1"/>
            <a:r>
              <a:rPr lang="en-US" dirty="0"/>
              <a:t>How to calculate and how to </a:t>
            </a:r>
            <a:r>
              <a:rPr lang="en-US" dirty="0" err="1"/>
              <a:t>interp</a:t>
            </a:r>
            <a:endParaRPr lang="en-US" dirty="0"/>
          </a:p>
          <a:p>
            <a:r>
              <a:rPr lang="en-US" dirty="0" err="1"/>
              <a:t>Coef</a:t>
            </a:r>
            <a:r>
              <a:rPr lang="en-US" dirty="0"/>
              <a:t> of Correlation</a:t>
            </a:r>
          </a:p>
          <a:p>
            <a:pPr lvl="1"/>
            <a:r>
              <a:rPr lang="en-US" dirty="0"/>
              <a:t>How to calc and how to </a:t>
            </a:r>
            <a:r>
              <a:rPr lang="en-US" dirty="0" err="1"/>
              <a:t>interp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F266-5C12-2341-5B4E-702DD79F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 4 (not exhaustive)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62536-5D95-2577-5A97-A3FA81EE9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terms</a:t>
            </a:r>
          </a:p>
          <a:p>
            <a:r>
              <a:rPr lang="en-US" dirty="0"/>
              <a:t>Joint probability</a:t>
            </a:r>
          </a:p>
          <a:p>
            <a:pPr lvl="1"/>
            <a:r>
              <a:rPr lang="en-US" dirty="0"/>
              <a:t>How to calculate</a:t>
            </a:r>
          </a:p>
          <a:p>
            <a:r>
              <a:rPr lang="en-US" dirty="0"/>
              <a:t>Conditional probability</a:t>
            </a:r>
          </a:p>
          <a:p>
            <a:pPr lvl="1"/>
            <a:r>
              <a:rPr lang="en-US" dirty="0"/>
              <a:t>How to calculate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Bayes’ Theorem</a:t>
            </a:r>
          </a:p>
          <a:p>
            <a:pPr lvl="1"/>
            <a:r>
              <a:rPr lang="en-US" dirty="0"/>
              <a:t>Be able to answer questions like what we did in class</a:t>
            </a:r>
          </a:p>
          <a:p>
            <a:r>
              <a:rPr lang="en-US" dirty="0"/>
              <a:t>Counting Rules 1-3 </a:t>
            </a:r>
          </a:p>
        </p:txBody>
      </p:sp>
    </p:spTree>
    <p:extLst>
      <p:ext uri="{BB962C8B-B14F-4D97-AF65-F5344CB8AC3E}">
        <p14:creationId xmlns:p14="http://schemas.microsoft.com/office/powerpoint/2010/main" val="172382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228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Brief Remarks on Exam 1</vt:lpstr>
      <vt:lpstr>Chapter1 (not an exhaustive list)</vt:lpstr>
      <vt:lpstr>Chapter 2 (not exhaustive)</vt:lpstr>
      <vt:lpstr>Chapter 3 (not exhaustive)</vt:lpstr>
      <vt:lpstr>Chap 3 (continued)</vt:lpstr>
      <vt:lpstr>Chap 4 (not exhaustive)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Remark on Test 1 and HW 1</dc:title>
  <dc:creator>Jason Beck</dc:creator>
  <cp:lastModifiedBy>Jason Beck</cp:lastModifiedBy>
  <cp:revision>5</cp:revision>
  <dcterms:created xsi:type="dcterms:W3CDTF">2022-11-23T21:01:24Z</dcterms:created>
  <dcterms:modified xsi:type="dcterms:W3CDTF">2023-11-23T09:41:12Z</dcterms:modified>
</cp:coreProperties>
</file>