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0094" autoAdjust="0"/>
  </p:normalViewPr>
  <p:slideViewPr>
    <p:cSldViewPr snapToGrid="0" snapToObjects="1">
      <p:cViewPr varScale="1">
        <p:scale>
          <a:sx n="89" d="100"/>
          <a:sy n="89" d="100"/>
        </p:scale>
        <p:origin x="82" y="58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text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text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fi-FI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Notepad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formatting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placing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text to ppt.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footer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Choose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"Insert / Header &amp; Footer"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change footer text.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In the panel you can change the footer, page number and date options.</a:t>
            </a:r>
          </a:p>
          <a:p>
            <a:pPr marL="457200" indent="-4572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Hyvä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muistaa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Älä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kopioi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tekstiä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suoraan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muista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sovelluksista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dokumenteista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etteivät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pohjan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valmiit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muotoiluasetukset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muuttuisi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Käytä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esimerkiksi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Notepadia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poistaaksesi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tekstistä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valmiit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muotoiluasetukset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Näin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lisäät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- tai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alatunnisteet</a:t>
            </a:r>
            <a:endParaRPr lang="en-US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Valitse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Lisää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</a:t>
            </a:r>
            <a:r>
              <a:rPr lang="en-US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Font typeface="+mj-lt"/>
              <a:buNone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Valintaikkunassa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voit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muuttaa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ylä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- ja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alatunnisteiden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sivunumeroinnin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päivämäärän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asetuksia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Uuden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sivun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luominen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dirty="0"/>
              <a:t>Valitse valikosta ”</a:t>
            </a:r>
            <a:r>
              <a:rPr lang="fi-FI" i="1" dirty="0"/>
              <a:t>Aloitus / Uusi dia” </a:t>
            </a:r>
            <a:r>
              <a:rPr lang="fi-FI" dirty="0"/>
              <a:t>jolloin saat näkyviin listan valmiiksi määritellyistä mallipohjista.</a:t>
            </a:r>
          </a:p>
          <a:p>
            <a:pPr marL="0" indent="0">
              <a:buNone/>
            </a:pPr>
            <a:r>
              <a:rPr lang="fi-FI" dirty="0"/>
              <a:t>Voit myös muuttaa olemassa olevan sivun ilmettä valikosta ”</a:t>
            </a:r>
            <a:r>
              <a:rPr lang="fi-FI" i="1" dirty="0"/>
              <a:t>Aloitus / Asettelu”</a:t>
            </a:r>
            <a:r>
              <a:rPr lang="fi-FI" dirty="0"/>
              <a:t>, jolloin saat näkyviin listan mallipohjan sivuista. </a:t>
            </a:r>
            <a:endParaRPr lang="fi-FI" b="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150"/>
            <a:ext cx="1678472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825512"/>
            <a:ext cx="1896426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825512"/>
            <a:ext cx="1896426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150"/>
            <a:ext cx="1678472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150"/>
            <a:ext cx="1678472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150"/>
            <a:ext cx="1678472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150"/>
            <a:ext cx="1678472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150"/>
            <a:ext cx="1678472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825512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825512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825512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825512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825512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823410"/>
            <a:ext cx="1982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/>
          <p:cNvSpPr>
            <a:spLocks noGrp="1"/>
          </p:cNvSpPr>
          <p:nvPr>
            <p:ph type="pic" idx="13"/>
          </p:nvPr>
        </p:nvSpPr>
        <p:spPr/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403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5"/>
          <p:cNvSpPr>
            <a:spLocks noGrp="1"/>
          </p:cNvSpPr>
          <p:nvPr>
            <p:ph type="body" sz="half" idx="2"/>
          </p:nvPr>
        </p:nvSpPr>
        <p:spPr>
          <a:xfrm>
            <a:off x="287343" y="1644288"/>
            <a:ext cx="5130823" cy="2797206"/>
          </a:xfrm>
        </p:spPr>
        <p:txBody>
          <a:bodyPr>
            <a:noAutofit/>
          </a:bodyPr>
          <a:lstStyle/>
          <a:p>
            <a:r>
              <a:rPr lang="en-US" dirty="0"/>
              <a:t>Choose “Home / New slide" </a:t>
            </a:r>
            <a:br>
              <a:rPr lang="en-US" dirty="0"/>
            </a:br>
            <a:r>
              <a:rPr lang="en-US" dirty="0"/>
              <a:t>to open a menu of the theme layouts. </a:t>
            </a:r>
          </a:p>
          <a:p>
            <a:r>
              <a:rPr lang="en-US" dirty="0"/>
              <a:t>Once the new slide has been added, you can change the layout by choosing “Home / Layout”.</a:t>
            </a:r>
          </a:p>
          <a:p>
            <a:endParaRPr lang="en-US" dirty="0"/>
          </a:p>
          <a:p>
            <a:r>
              <a:rPr lang="en-US"/>
              <a:t>For Finnish </a:t>
            </a:r>
            <a:r>
              <a:rPr lang="en-US" dirty="0"/>
              <a:t>and more instructions, </a:t>
            </a:r>
            <a:br>
              <a:rPr lang="en-US" dirty="0"/>
            </a:br>
            <a:r>
              <a:rPr lang="en-US" dirty="0"/>
              <a:t>see the notes to this slide.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create</a:t>
            </a:r>
            <a:br>
              <a:rPr lang="fi-FI" dirty="0"/>
            </a:br>
            <a:r>
              <a:rPr lang="fi-FI" dirty="0"/>
              <a:t>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page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42" y="86868"/>
            <a:ext cx="1993392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8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10_FI.potx" id="{23443143-7104-4F8C-B1C8-4DFE8A737FB6}" vid="{7EFA26F9-1552-4FDD-ADF6-426C72947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Aalto_CHEM_1610_FI</Template>
  <TotalTime>1</TotalTime>
  <Words>226</Words>
  <Application>Microsoft Office PowerPoint</Application>
  <PresentationFormat>On-screen Show (16:10)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</vt:lpstr>
      <vt:lpstr>Calibri</vt:lpstr>
      <vt:lpstr>Office-teema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Oksa Juha</dc:creator>
  <cp:lastModifiedBy>Oksa Juha</cp:lastModifiedBy>
  <cp:revision>1</cp:revision>
  <dcterms:created xsi:type="dcterms:W3CDTF">2020-11-25T06:37:22Z</dcterms:created>
  <dcterms:modified xsi:type="dcterms:W3CDTF">2020-11-25T06:38:23Z</dcterms:modified>
</cp:coreProperties>
</file>