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Probability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far we’ve just had qualitative (dummy) </a:t>
            </a:r>
            <a:r>
              <a:rPr lang="en-US" dirty="0" err="1"/>
              <a:t>vars</a:t>
            </a:r>
            <a:r>
              <a:rPr lang="en-US" dirty="0"/>
              <a:t> as </a:t>
            </a:r>
            <a:r>
              <a:rPr lang="en-US" dirty="0" err="1"/>
              <a:t>indep.vars</a:t>
            </a:r>
            <a:r>
              <a:rPr lang="en-US" dirty="0"/>
              <a:t>.  </a:t>
            </a:r>
          </a:p>
          <a:p>
            <a:r>
              <a:rPr lang="en-US" dirty="0"/>
              <a:t>What if you wish to have a dummy dependent variable?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Go to college or not</a:t>
            </a:r>
          </a:p>
          <a:p>
            <a:pPr lvl="1"/>
            <a:r>
              <a:rPr lang="en-US" dirty="0"/>
              <a:t>Drink Coke or </a:t>
            </a:r>
            <a:r>
              <a:rPr lang="en-US" dirty="0" err="1"/>
              <a:t>pepsi</a:t>
            </a:r>
            <a:endParaRPr lang="en-US" dirty="0"/>
          </a:p>
          <a:p>
            <a:pPr lvl="1"/>
            <a:r>
              <a:rPr lang="en-US" dirty="0"/>
              <a:t>Buy or don’t buy a good</a:t>
            </a:r>
          </a:p>
          <a:p>
            <a:pPr lvl="1"/>
            <a:r>
              <a:rPr lang="en-US" dirty="0"/>
              <a:t>Smokes or doesn’t smoke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just use a dummy variable as our dependent </a:t>
            </a:r>
            <a:r>
              <a:rPr lang="en-US" dirty="0" err="1"/>
              <a:t>var</a:t>
            </a:r>
            <a:r>
              <a:rPr lang="en-US" dirty="0"/>
              <a:t>?</a:t>
            </a:r>
          </a:p>
          <a:p>
            <a:r>
              <a:rPr lang="en-US" dirty="0"/>
              <a:t>Yes, with some conditions</a:t>
            </a:r>
          </a:p>
          <a:p>
            <a:r>
              <a:rPr lang="en-US" dirty="0"/>
              <a:t>This is known as a linear probability model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you are interested in understanding why some countries have a female prime minster and others don’t.</a:t>
            </a:r>
          </a:p>
          <a:p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/>
              <a:t>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F</a:t>
            </a:r>
            <a:r>
              <a:rPr lang="en-US" baseline="-25000" dirty="0"/>
              <a:t>i</a:t>
            </a:r>
            <a:r>
              <a:rPr lang="en-US" dirty="0"/>
              <a:t> + B</a:t>
            </a:r>
            <a:r>
              <a:rPr lang="en-US" baseline="-25000" dirty="0"/>
              <a:t>2</a:t>
            </a:r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en-US" dirty="0"/>
              <a:t> + e</a:t>
            </a:r>
          </a:p>
          <a:p>
            <a:r>
              <a:rPr lang="en-US" dirty="0"/>
              <a:t>Where:</a:t>
            </a:r>
          </a:p>
          <a:p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/>
              <a:t> = 1 if country </a:t>
            </a:r>
            <a:r>
              <a:rPr lang="en-US" dirty="0" err="1"/>
              <a:t>i</a:t>
            </a:r>
            <a:r>
              <a:rPr lang="en-US" dirty="0"/>
              <a:t> has a female PM</a:t>
            </a:r>
          </a:p>
          <a:p>
            <a:r>
              <a:rPr lang="en-US" dirty="0"/>
              <a:t>F</a:t>
            </a:r>
            <a:r>
              <a:rPr lang="en-US" baseline="-25000" dirty="0"/>
              <a:t>i</a:t>
            </a:r>
            <a:r>
              <a:rPr lang="en-US" dirty="0"/>
              <a:t> = % female in the country</a:t>
            </a:r>
          </a:p>
          <a:p>
            <a:r>
              <a:rPr lang="en-US" dirty="0"/>
              <a:t>R</a:t>
            </a:r>
            <a:r>
              <a:rPr lang="en-US" baseline="-25000" dirty="0"/>
              <a:t>i</a:t>
            </a:r>
            <a:r>
              <a:rPr lang="en-US" dirty="0"/>
              <a:t> = % social conservatives in the 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baseline="-25000" dirty="0"/>
              <a:t>i</a:t>
            </a:r>
            <a:r>
              <a:rPr lang="en-US" dirty="0"/>
              <a:t> is the probability that a country with the imputed characteristics will have a female PM </a:t>
            </a:r>
          </a:p>
          <a:p>
            <a:r>
              <a:rPr lang="en-US" dirty="0"/>
              <a:t>The </a:t>
            </a:r>
            <a:r>
              <a:rPr lang="en-US" dirty="0" err="1"/>
              <a:t>coef</a:t>
            </a:r>
            <a:r>
              <a:rPr lang="en-US" dirty="0"/>
              <a:t> on an </a:t>
            </a:r>
            <a:r>
              <a:rPr lang="en-US" dirty="0" err="1"/>
              <a:t>indep</a:t>
            </a:r>
            <a:r>
              <a:rPr lang="en-US" dirty="0"/>
              <a:t> </a:t>
            </a:r>
            <a:r>
              <a:rPr lang="en-US" dirty="0" err="1"/>
              <a:t>var</a:t>
            </a:r>
            <a:r>
              <a:rPr lang="en-US" dirty="0"/>
              <a:t> will tell you the percentage point change in the probability that D=1 associated with a one unit change in the indep.var (on </a:t>
            </a:r>
            <a:r>
              <a:rPr lang="en-US" dirty="0" err="1"/>
              <a:t>avg</a:t>
            </a:r>
            <a:r>
              <a:rPr lang="en-US" dirty="0"/>
              <a:t>, </a:t>
            </a:r>
            <a:r>
              <a:rPr lang="en-US" dirty="0" err="1"/>
              <a:t>a.e.c</a:t>
            </a:r>
            <a:r>
              <a:rPr lang="en-US" dirty="0"/>
              <a:t>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Another example:</a:t>
            </a:r>
          </a:p>
          <a:p>
            <a:r>
              <a:rPr lang="en-US" dirty="0"/>
              <a:t>Aalto decides to build (and estimate) a model of the decision to live on campus for incoming students. </a:t>
            </a:r>
          </a:p>
          <a:p>
            <a:r>
              <a:rPr lang="en-US" dirty="0"/>
              <a:t>Di = 0.76 + 0.008CREDi – 0.1ALCOi – 0.3NATIVEi</a:t>
            </a:r>
          </a:p>
          <a:p>
            <a:r>
              <a:rPr lang="en-US" dirty="0"/>
              <a:t>Where:</a:t>
            </a:r>
          </a:p>
          <a:p>
            <a:r>
              <a:rPr lang="en-US" dirty="0"/>
              <a:t>Di = 1 if the student lives on campus</a:t>
            </a:r>
          </a:p>
          <a:p>
            <a:r>
              <a:rPr lang="en-US" dirty="0" err="1"/>
              <a:t>CREDi</a:t>
            </a:r>
            <a:r>
              <a:rPr lang="en-US" dirty="0"/>
              <a:t>= # of credit hours taken</a:t>
            </a:r>
          </a:p>
          <a:p>
            <a:r>
              <a:rPr lang="en-US" dirty="0" err="1"/>
              <a:t>ALCOi</a:t>
            </a:r>
            <a:r>
              <a:rPr lang="en-US" dirty="0"/>
              <a:t>= # of nights per week the student consumed alcohol</a:t>
            </a:r>
          </a:p>
          <a:p>
            <a:r>
              <a:rPr lang="en-US" dirty="0" err="1"/>
              <a:t>NATIVEi</a:t>
            </a:r>
            <a:r>
              <a:rPr lang="en-US" dirty="0"/>
              <a:t>= 1 if student is from Finland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Interpret the </a:t>
            </a:r>
            <a:r>
              <a:rPr lang="en-US" dirty="0" err="1"/>
              <a:t>vars</a:t>
            </a:r>
            <a:endParaRPr lang="en-US" dirty="0"/>
          </a:p>
          <a:p>
            <a:r>
              <a:rPr lang="en-US" dirty="0"/>
              <a:t>Predict the likelihood of a new student choosing to live on campus if he is taking 15 hours, drinks alcohol 2 </a:t>
            </a:r>
            <a:r>
              <a:rPr lang="en-US"/>
              <a:t>nights per </a:t>
            </a:r>
            <a:r>
              <a:rPr lang="en-US" dirty="0"/>
              <a:t>week, and is not from Finland</a:t>
            </a:r>
          </a:p>
          <a:p>
            <a:r>
              <a:rPr lang="en-US" dirty="0"/>
              <a:t>=.76+(.008*15)-(.1*2)-(.3*0)=.68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LPM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 squared is not an accurate measure of overall goodness of fit</a:t>
            </a:r>
          </a:p>
          <a:p>
            <a:r>
              <a:rPr lang="en-US" dirty="0"/>
              <a:t>Predicted value of D is not necessarily bounded by 0 and 1.  </a:t>
            </a:r>
          </a:p>
          <a:p>
            <a:r>
              <a:rPr lang="en-US" dirty="0"/>
              <a:t>Why is this a problem?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other techniques for estimating dichotomous dependent </a:t>
            </a:r>
            <a:r>
              <a:rPr lang="en-US" dirty="0" err="1"/>
              <a:t>var</a:t>
            </a:r>
            <a:r>
              <a:rPr lang="en-US" dirty="0"/>
              <a:t> which are similar to regression</a:t>
            </a:r>
          </a:p>
          <a:p>
            <a:pPr lvl="1"/>
            <a:r>
              <a:rPr lang="en-US" dirty="0" err="1"/>
              <a:t>Probit</a:t>
            </a:r>
            <a:endParaRPr lang="en-US" dirty="0"/>
          </a:p>
          <a:p>
            <a:pPr lvl="1"/>
            <a:r>
              <a:rPr lang="en-US" dirty="0" err="1"/>
              <a:t>Logit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 nice characteristic about these two is that the dep.var will be bounded by 0 and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370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Linear Probability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Problems with the LPM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Probability Model</dc:title>
  <dc:creator>User</dc:creator>
  <cp:lastModifiedBy>Jason Beck</cp:lastModifiedBy>
  <cp:revision>10</cp:revision>
  <dcterms:created xsi:type="dcterms:W3CDTF">2006-08-16T00:00:00Z</dcterms:created>
  <dcterms:modified xsi:type="dcterms:W3CDTF">2023-12-07T08:58:48Z</dcterms:modified>
</cp:coreProperties>
</file>