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Multicollinearity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Solutions?</a:t>
            </a:r>
          </a:p>
          <a:p>
            <a:r>
              <a:rPr lang="en-US" dirty="0"/>
              <a:t>Maybe just drop one of the collinear </a:t>
            </a:r>
            <a:r>
              <a:rPr lang="en-US" dirty="0" err="1"/>
              <a:t>vars</a:t>
            </a:r>
            <a:r>
              <a:rPr lang="en-US" dirty="0"/>
              <a:t>?</a:t>
            </a:r>
          </a:p>
          <a:p>
            <a:r>
              <a:rPr lang="en-US" dirty="0"/>
              <a:t>For ex, drop either “pool” or “granite”, and know that whichever one we keep is picking up the effects of both!</a:t>
            </a:r>
          </a:p>
          <a:p>
            <a:r>
              <a:rPr lang="en-US" dirty="0"/>
              <a:t>Increase the sample size will usually help</a:t>
            </a:r>
          </a:p>
          <a:p>
            <a:r>
              <a:rPr lang="en-US" dirty="0"/>
              <a:t>Maybe just do nothing?</a:t>
            </a:r>
          </a:p>
          <a:p>
            <a:pPr lvl="1"/>
            <a:r>
              <a:rPr lang="en-US" dirty="0"/>
              <a:t>Especially if the vars are “just controls”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C6FE-5D53-135B-EBF3-0D4764E1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613E4-EE40-B492-4B40-EC9E9CA8A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example: </a:t>
            </a:r>
          </a:p>
          <a:p>
            <a:r>
              <a:rPr lang="en-US" dirty="0"/>
              <a:t>Unit of observation: A US state</a:t>
            </a:r>
          </a:p>
          <a:p>
            <a:r>
              <a:rPr lang="en-US" dirty="0"/>
              <a:t>Research question: Do lower speed limits reduce highway fatalities</a:t>
            </a:r>
          </a:p>
          <a:p>
            <a:r>
              <a:rPr lang="en-US" dirty="0"/>
              <a:t>(Highway fatalities per 100,000 people in 2022)= B0+B1(max HWY speed limit)+ (% of state living in urban areas)+(avg # of mile driven </a:t>
            </a:r>
            <a:r>
              <a:rPr lang="en-US"/>
              <a:t>per person in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5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Perfect Multicollinearity:</a:t>
            </a:r>
          </a:p>
          <a:p>
            <a:r>
              <a:rPr lang="en-US" dirty="0"/>
              <a:t>When two (or more) </a:t>
            </a:r>
            <a:r>
              <a:rPr lang="en-US" dirty="0" err="1"/>
              <a:t>indep.vars</a:t>
            </a:r>
            <a:r>
              <a:rPr lang="en-US" dirty="0"/>
              <a:t>. have a functional, deterministic relationship</a:t>
            </a:r>
          </a:p>
          <a:p>
            <a:r>
              <a:rPr lang="en-US" dirty="0"/>
              <a:t>For ex: x1 is height in inches and x2 is height in cm</a:t>
            </a:r>
          </a:p>
          <a:p>
            <a:r>
              <a:rPr lang="en-US" dirty="0"/>
              <a:t>x1 and x2 will never move independently of one another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ex: </a:t>
            </a:r>
          </a:p>
          <a:p>
            <a:r>
              <a:rPr lang="en-US" dirty="0"/>
              <a:t>Imagine that you are running a housing price model and you are interested in the effect of having a swimming pool, the effect of granite counter tops, amongst other characteristics.</a:t>
            </a:r>
          </a:p>
          <a:p>
            <a:r>
              <a:rPr lang="en-US" dirty="0"/>
              <a:t> Now imagine that every single house that has a pool </a:t>
            </a:r>
            <a:r>
              <a:rPr lang="en-US" u="sng" dirty="0"/>
              <a:t>also</a:t>
            </a:r>
            <a:r>
              <a:rPr lang="en-US" dirty="0"/>
              <a:t> has granite, and every one that has granite </a:t>
            </a:r>
            <a:r>
              <a:rPr lang="en-US" u="sng" dirty="0"/>
              <a:t>also</a:t>
            </a:r>
            <a:r>
              <a:rPr lang="en-US" dirty="0"/>
              <a:t> has a swimming pool.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you ever be able to disentangle the effects of pool </a:t>
            </a:r>
            <a:r>
              <a:rPr lang="en-US" dirty="0" err="1"/>
              <a:t>vs</a:t>
            </a:r>
            <a:r>
              <a:rPr lang="en-US" dirty="0"/>
              <a:t> granite?</a:t>
            </a:r>
          </a:p>
          <a:p>
            <a:pPr lvl="1"/>
            <a:r>
              <a:rPr lang="en-US" dirty="0"/>
              <a:t>Would need some </a:t>
            </a:r>
            <a:r>
              <a:rPr lang="en-US" dirty="0" err="1"/>
              <a:t>obs</a:t>
            </a:r>
            <a:r>
              <a:rPr lang="en-US" dirty="0"/>
              <a:t> with pool and no granite and with granite but no pool</a:t>
            </a:r>
          </a:p>
          <a:p>
            <a:r>
              <a:rPr lang="en-US" dirty="0"/>
              <a:t>Pool and granite are “perfectly collinear” in the </a:t>
            </a:r>
            <a:r>
              <a:rPr lang="en-US"/>
              <a:t>above example</a:t>
            </a:r>
            <a:endParaRPr lang="en-US" dirty="0"/>
          </a:p>
          <a:p>
            <a:r>
              <a:rPr lang="en-US" dirty="0"/>
              <a:t>Computer will refuse to run this regression</a:t>
            </a:r>
          </a:p>
          <a:p>
            <a:pPr lvl="1"/>
            <a:r>
              <a:rPr lang="en-US" dirty="0"/>
              <a:t>Or will drop one of the perfectly collinear </a:t>
            </a:r>
            <a:r>
              <a:rPr lang="en-US" dirty="0" err="1"/>
              <a:t>vars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Imperfect Multicollinearity:</a:t>
            </a:r>
          </a:p>
          <a:p>
            <a:r>
              <a:rPr lang="en-US" dirty="0"/>
              <a:t>A correlation between two </a:t>
            </a:r>
            <a:r>
              <a:rPr lang="en-US" dirty="0" err="1"/>
              <a:t>indep.vars</a:t>
            </a:r>
            <a:r>
              <a:rPr lang="en-US" dirty="0"/>
              <a:t> that is not perfect, but strong enough that it noticeably effects the estimation of the </a:t>
            </a:r>
            <a:r>
              <a:rPr lang="en-US" dirty="0" err="1"/>
              <a:t>coefs</a:t>
            </a:r>
            <a:r>
              <a:rPr lang="en-US" dirty="0"/>
              <a:t>.</a:t>
            </a:r>
          </a:p>
          <a:p>
            <a:r>
              <a:rPr lang="en-US" dirty="0"/>
              <a:t>For ex:</a:t>
            </a:r>
          </a:p>
          <a:p>
            <a:r>
              <a:rPr lang="en-US" dirty="0" err="1"/>
              <a:t>Sqft</a:t>
            </a:r>
            <a:r>
              <a:rPr lang="en-US" dirty="0"/>
              <a:t> of house and # of bedrooms</a:t>
            </a:r>
          </a:p>
          <a:p>
            <a:r>
              <a:rPr lang="en-US" dirty="0"/>
              <a:t>Age of student and number of years of education</a:t>
            </a:r>
          </a:p>
          <a:p>
            <a:r>
              <a:rPr lang="en-US" dirty="0"/>
              <a:t>Age and labor market experience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two </a:t>
            </a:r>
            <a:r>
              <a:rPr lang="en-US" dirty="0" err="1"/>
              <a:t>vars</a:t>
            </a:r>
            <a:r>
              <a:rPr lang="en-US" dirty="0"/>
              <a:t> almost always more together (positively or </a:t>
            </a:r>
            <a:r>
              <a:rPr lang="en-US" dirty="0" err="1"/>
              <a:t>neg</a:t>
            </a:r>
            <a:r>
              <a:rPr lang="en-US" dirty="0"/>
              <a:t>), it become difficult for the </a:t>
            </a:r>
            <a:r>
              <a:rPr lang="en-US" dirty="0" err="1"/>
              <a:t>reg.equation</a:t>
            </a:r>
            <a:r>
              <a:rPr lang="en-US" dirty="0"/>
              <a:t> to separate the effects</a:t>
            </a:r>
          </a:p>
          <a:p>
            <a:r>
              <a:rPr lang="en-US" dirty="0"/>
              <a:t>Note that this is only an issue when the correlation is strong</a:t>
            </a:r>
          </a:p>
          <a:p>
            <a:pPr lvl="1"/>
            <a:r>
              <a:rPr lang="en-US" dirty="0"/>
              <a:t>Maybe when </a:t>
            </a:r>
            <a:r>
              <a:rPr lang="en-US" dirty="0" err="1"/>
              <a:t>coef</a:t>
            </a:r>
            <a:r>
              <a:rPr lang="en-US" dirty="0"/>
              <a:t> of correlation (in abs </a:t>
            </a:r>
            <a:r>
              <a:rPr lang="en-US" dirty="0" err="1"/>
              <a:t>val</a:t>
            </a:r>
            <a:r>
              <a:rPr lang="en-US" dirty="0"/>
              <a:t>) is &gt;0.8?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detect Multicollinearity?</a:t>
            </a:r>
          </a:p>
          <a:p>
            <a:r>
              <a:rPr lang="en-US" dirty="0"/>
              <a:t>Look at the </a:t>
            </a:r>
            <a:r>
              <a:rPr lang="en-US" dirty="0" err="1"/>
              <a:t>coef</a:t>
            </a:r>
            <a:r>
              <a:rPr lang="en-US" dirty="0"/>
              <a:t> of correlation between each of the </a:t>
            </a:r>
            <a:r>
              <a:rPr lang="en-US" dirty="0" err="1"/>
              <a:t>indep</a:t>
            </a:r>
            <a:r>
              <a:rPr lang="en-US" dirty="0"/>
              <a:t> </a:t>
            </a:r>
            <a:r>
              <a:rPr lang="en-US" dirty="0" err="1"/>
              <a:t>vars</a:t>
            </a:r>
            <a:endParaRPr lang="en-US" dirty="0"/>
          </a:p>
          <a:p>
            <a:pPr lvl="1"/>
            <a:r>
              <a:rPr lang="en-US" dirty="0"/>
              <a:t>This is often summed up in a correlation matrix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consequences of multicollinearity?</a:t>
            </a:r>
          </a:p>
          <a:p>
            <a:r>
              <a:rPr lang="en-US" dirty="0"/>
              <a:t>The std errors of the estimates for each slope </a:t>
            </a:r>
            <a:r>
              <a:rPr lang="en-US" dirty="0" err="1"/>
              <a:t>coef</a:t>
            </a:r>
            <a:r>
              <a:rPr lang="en-US" dirty="0"/>
              <a:t> will rise</a:t>
            </a:r>
          </a:p>
          <a:p>
            <a:r>
              <a:rPr lang="en-US" dirty="0"/>
              <a:t>Why is this an issue?</a:t>
            </a:r>
          </a:p>
          <a:p>
            <a:r>
              <a:rPr lang="en-US" dirty="0"/>
              <a:t>Recall the equation for the t-stat</a:t>
            </a:r>
          </a:p>
          <a:p>
            <a:r>
              <a:rPr lang="en-US" dirty="0"/>
              <a:t>What happens as the std error gets bigger?</a:t>
            </a:r>
          </a:p>
          <a:p>
            <a:pPr lvl="1"/>
            <a:r>
              <a:rPr lang="en-US" dirty="0"/>
              <a:t>What impact does this have on the t-stat?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that the estimates for the </a:t>
            </a:r>
            <a:r>
              <a:rPr lang="en-US" dirty="0" err="1"/>
              <a:t>coef’s</a:t>
            </a:r>
            <a:r>
              <a:rPr lang="en-US" dirty="0"/>
              <a:t> are still “unbiased”</a:t>
            </a:r>
          </a:p>
          <a:p>
            <a:pPr lvl="1"/>
            <a:r>
              <a:rPr lang="en-US" dirty="0"/>
              <a:t>This is a good thing</a:t>
            </a:r>
          </a:p>
          <a:p>
            <a:pPr lvl="1"/>
            <a:r>
              <a:rPr lang="en-US" dirty="0"/>
              <a:t>Means if we run this regression a million times with a million different samples drawn from the pop and take the </a:t>
            </a:r>
            <a:r>
              <a:rPr lang="en-US" dirty="0" err="1"/>
              <a:t>avg</a:t>
            </a:r>
            <a:r>
              <a:rPr lang="en-US" dirty="0"/>
              <a:t> of all the estimates, we will be right</a:t>
            </a:r>
          </a:p>
          <a:p>
            <a:r>
              <a:rPr lang="en-US" dirty="0"/>
              <a:t>Overall fit of the model will be unaffected</a:t>
            </a:r>
          </a:p>
          <a:p>
            <a:pPr lvl="1"/>
            <a:r>
              <a:rPr lang="en-US" dirty="0"/>
              <a:t>R squared and F-test are good, as is </a:t>
            </a:r>
          </a:p>
          <a:p>
            <a:pPr lvl="1"/>
            <a:r>
              <a:rPr lang="en-US" dirty="0"/>
              <a:t>So a classic symptom of </a:t>
            </a:r>
            <a:r>
              <a:rPr lang="en-US" dirty="0" err="1"/>
              <a:t>multicol</a:t>
            </a:r>
            <a:r>
              <a:rPr lang="en-US" dirty="0"/>
              <a:t>. is a high f-stat but low t-stats on the individual </a:t>
            </a:r>
            <a:r>
              <a:rPr lang="en-US" dirty="0" err="1"/>
              <a:t>vars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541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Multicollinearity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Multicollinearity</dc:title>
  <dc:creator>User</dc:creator>
  <cp:lastModifiedBy>Jason Beck</cp:lastModifiedBy>
  <cp:revision>8</cp:revision>
  <dcterms:created xsi:type="dcterms:W3CDTF">2006-08-16T00:00:00Z</dcterms:created>
  <dcterms:modified xsi:type="dcterms:W3CDTF">2023-12-07T08:57:05Z</dcterms:modified>
</cp:coreProperties>
</file>