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806F-4000-494F-9619-AFE9D065F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6BEF1-4743-40B5-A927-32CDCAE78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621FC-7A3A-4E41-B4CE-44E249C2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5B125-FB65-4FDA-BFFB-9C2834D4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83CFE-61E6-496B-A3C7-F50F2FCE3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3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867E-D62A-40A0-A5C8-D191CC9BA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F8E83-080C-4B18-A6AC-4EF9C2BA5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C90B-81CD-4E26-BD5E-3E6C3502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1DEF-4E26-402A-84C2-FC3F0A82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2DF92-AFAC-4AEE-8F6F-BBCB3CCD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6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A2A3B-82E8-48FE-A693-454BB39F9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34E54-5F9D-4F81-BC36-F825F352B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5C9DE-5C1B-432A-A4A4-05E602E9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73C12-9D25-4EF5-8CE2-20D30561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1C413-ED8D-45E0-82AF-A8DB96B6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7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148A-7D32-4165-BE92-5A10F2FB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707A3-4D42-4BAC-AC9E-F4F4C9D1D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C5098-1528-4D73-89ED-E6F910239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22386-C25C-45AB-BD63-50F3C96E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75F12-ACC0-4F96-9F00-9F5BFF0C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B04D-BBE1-4602-9D21-943A9BBD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83CF3-3935-438D-B5F6-42E955540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BB857-D632-4282-894F-9F400BE0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ABE96-FC4F-49AA-A925-53583BF0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2D99-97C3-4A6F-9854-2EF3E4C4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AD548-459D-406C-847B-A5DFBBCC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F2268-B3E3-4C9E-87FB-F0D2C8200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D468E-66DD-45B1-BC11-84AA444B6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D860E-C20B-4547-A978-1F47D5439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02EE4-F767-482E-987E-D4DC0BBC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03362-F1DE-4860-BE4B-99AFB94B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2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784F-7EB8-4E55-BC22-88A9EED3D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1C071-5155-4C9A-971D-D6207630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2A08F-12D9-4D2F-869A-5A6752159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8B770-4BE3-4A20-96F3-11F941339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BBABC-37F7-4223-8D5D-E41CD828E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E29B3-FF8D-4D02-A67F-D2BFE034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F4B48-F468-45C8-B3D7-F4AF2FA1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117D1A-C01D-41B1-A725-856E8CF7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2877-C50A-4287-80FF-DF98E870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C67896-76B9-4A00-AD2F-7B31521F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CECF3-34CC-41A2-A746-4F6531DC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1579B-7AF7-4E0F-91FF-141092DE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1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06E20-0274-4F9B-85FB-B8FB0028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60517-7AE0-4708-8BFD-92E596221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DB672-A28A-43F5-A9EC-CA88D4D4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4757-8451-4340-9F24-85F666BC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47927-0FCB-41D6-919A-4A771056E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70979-91D5-48B6-984D-E67B28780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E5104-2626-4FFE-8A60-33D98CB7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DECCD-B8A2-4D8D-9210-F0225B79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2A530-5317-4975-8292-15D7CDD0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9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BBC0-8088-4526-B0DC-D4EA0FCA2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93956-D4FD-4E67-9ECE-2294DA80E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BCAA0-6791-47C1-ADFF-680D32E96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9B262-9AC3-4617-AD4E-68BCD9AC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26032-E732-4BD6-A4C7-4FBED16D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24F4-DA55-4BF5-9E78-F6379C9A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1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11E45-2958-4844-9B36-84CF2B7A5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BF738-A6F5-4BF9-BB27-967F8946A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2609A-DC85-4B67-B803-D56C5EF1A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2145-17E9-403D-9621-8FC6907BA7E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8D02A-9275-41AA-8017-F2287B9CC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E22C2-B9BB-41E7-A264-A2B349BFE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6B3B-DAEE-4097-A983-87FE98C54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567750-B12F-4580-A765-2B5DF50E00E3}"/>
              </a:ext>
            </a:extLst>
          </p:cNvPr>
          <p:cNvSpPr txBox="1"/>
          <p:nvPr/>
        </p:nvSpPr>
        <p:spPr>
          <a:xfrm>
            <a:off x="304799" y="61139"/>
            <a:ext cx="11749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b="1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Print this page </a:t>
            </a:r>
            <a:r>
              <a:rPr lang="en-US" sz="1200" b="1" i="1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en-US" sz="1200" b="1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get a blank A4 sheet of paper and draw </a:t>
            </a:r>
            <a:r>
              <a:rPr lang="en-US" sz="1200" b="1" dirty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1200" b="1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similar graph as below.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key moments that have shaped your career so far (events, jobs, projects, achievements, disappointments, people, insights, turning points).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 them on the graph with a dot and a few words. The x-axis represents time, the y-axis your satisfaction/fulfillment at the time.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1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Connect the dots with a line.</a:t>
            </a: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6983E-7C4C-461B-98FB-8FC4ABC15DC3}"/>
              </a:ext>
            </a:extLst>
          </p:cNvPr>
          <p:cNvCxnSpPr>
            <a:cxnSpLocks/>
          </p:cNvCxnSpPr>
          <p:nvPr/>
        </p:nvCxnSpPr>
        <p:spPr>
          <a:xfrm>
            <a:off x="495300" y="1647825"/>
            <a:ext cx="0" cy="4543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FE3820-C6CE-431D-BD64-617A932C907F}"/>
              </a:ext>
            </a:extLst>
          </p:cNvPr>
          <p:cNvCxnSpPr>
            <a:cxnSpLocks/>
          </p:cNvCxnSpPr>
          <p:nvPr/>
        </p:nvCxnSpPr>
        <p:spPr>
          <a:xfrm>
            <a:off x="495300" y="3919537"/>
            <a:ext cx="116109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4441CA5-7149-4F06-86D8-C6BE78923639}"/>
              </a:ext>
            </a:extLst>
          </p:cNvPr>
          <p:cNvSpPr txBox="1"/>
          <p:nvPr/>
        </p:nvSpPr>
        <p:spPr>
          <a:xfrm>
            <a:off x="11577638" y="3580983"/>
            <a:ext cx="1057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NOW</a:t>
            </a:r>
          </a:p>
        </p:txBody>
      </p:sp>
      <p:pic>
        <p:nvPicPr>
          <p:cNvPr id="14" name="Graphic 13" descr="Badge Follow with solid fill">
            <a:extLst>
              <a:ext uri="{FF2B5EF4-FFF2-40B4-BE49-F238E27FC236}">
                <a16:creationId xmlns:a16="http://schemas.microsoft.com/office/drawing/2014/main" id="{2CA83FCC-F092-4F0A-9EC9-3776CBB5E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111" y="1005573"/>
            <a:ext cx="714374" cy="714374"/>
          </a:xfrm>
          <a:prstGeom prst="rect">
            <a:avLst/>
          </a:prstGeom>
        </p:spPr>
      </p:pic>
      <p:pic>
        <p:nvPicPr>
          <p:cNvPr id="16" name="Graphic 15" descr="Badge Unfollow with solid fill">
            <a:extLst>
              <a:ext uri="{FF2B5EF4-FFF2-40B4-BE49-F238E27FC236}">
                <a16:creationId xmlns:a16="http://schemas.microsoft.com/office/drawing/2014/main" id="{523D776A-EB24-4BAD-AEF4-6CB2572161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211" y="6047005"/>
            <a:ext cx="6381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1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LaPointe Kirsi</dc:creator>
  <cp:lastModifiedBy>Holmlund Emma</cp:lastModifiedBy>
  <cp:revision>2</cp:revision>
  <dcterms:created xsi:type="dcterms:W3CDTF">2022-11-30T08:22:01Z</dcterms:created>
  <dcterms:modified xsi:type="dcterms:W3CDTF">2023-10-06T11:01:34Z</dcterms:modified>
</cp:coreProperties>
</file>