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vakoski Anni" userId="4a1ee1cf-baa5-492b-941f-ab1cb22cbce4" providerId="ADAL" clId="{C83E4738-EF22-4DE8-B025-FA05F9012153}"/>
    <pc:docChg chg="modSld">
      <pc:chgData name="Juvakoski Anni" userId="4a1ee1cf-baa5-492b-941f-ab1cb22cbce4" providerId="ADAL" clId="{C83E4738-EF22-4DE8-B025-FA05F9012153}" dt="2023-12-07T10:16:48.055" v="2" actId="2711"/>
      <pc:docMkLst>
        <pc:docMk/>
      </pc:docMkLst>
      <pc:sldChg chg="modSp mod">
        <pc:chgData name="Juvakoski Anni" userId="4a1ee1cf-baa5-492b-941f-ab1cb22cbce4" providerId="ADAL" clId="{C83E4738-EF22-4DE8-B025-FA05F9012153}" dt="2023-12-07T10:13:31.485" v="0" actId="2711"/>
        <pc:sldMkLst>
          <pc:docMk/>
          <pc:sldMk cId="2946849433" sldId="256"/>
        </pc:sldMkLst>
        <pc:spChg chg="mod">
          <ac:chgData name="Juvakoski Anni" userId="4a1ee1cf-baa5-492b-941f-ab1cb22cbce4" providerId="ADAL" clId="{C83E4738-EF22-4DE8-B025-FA05F9012153}" dt="2023-12-07T10:13:31.485" v="0" actId="2711"/>
          <ac:spMkLst>
            <pc:docMk/>
            <pc:sldMk cId="2946849433" sldId="256"/>
            <ac:spMk id="2" creationId="{00000000-0000-0000-0000-000000000000}"/>
          </ac:spMkLst>
        </pc:spChg>
        <pc:spChg chg="mod">
          <ac:chgData name="Juvakoski Anni" userId="4a1ee1cf-baa5-492b-941f-ab1cb22cbce4" providerId="ADAL" clId="{C83E4738-EF22-4DE8-B025-FA05F9012153}" dt="2023-12-07T10:13:31.485" v="0" actId="2711"/>
          <ac:spMkLst>
            <pc:docMk/>
            <pc:sldMk cId="2946849433" sldId="256"/>
            <ac:spMk id="3" creationId="{00000000-0000-0000-0000-000000000000}"/>
          </ac:spMkLst>
        </pc:spChg>
      </pc:sldChg>
      <pc:sldChg chg="modSp mod">
        <pc:chgData name="Juvakoski Anni" userId="4a1ee1cf-baa5-492b-941f-ab1cb22cbce4" providerId="ADAL" clId="{C83E4738-EF22-4DE8-B025-FA05F9012153}" dt="2023-12-07T10:16:48.055" v="2" actId="2711"/>
        <pc:sldMkLst>
          <pc:docMk/>
          <pc:sldMk cId="2608512321" sldId="257"/>
        </pc:sldMkLst>
        <pc:spChg chg="mod">
          <ac:chgData name="Juvakoski Anni" userId="4a1ee1cf-baa5-492b-941f-ab1cb22cbce4" providerId="ADAL" clId="{C83E4738-EF22-4DE8-B025-FA05F9012153}" dt="2023-12-07T10:16:41.223" v="1" actId="2711"/>
          <ac:spMkLst>
            <pc:docMk/>
            <pc:sldMk cId="2608512321" sldId="257"/>
            <ac:spMk id="2" creationId="{7B8A6988-8573-4185-B7A4-52C839286781}"/>
          </ac:spMkLst>
        </pc:spChg>
        <pc:spChg chg="mod">
          <ac:chgData name="Juvakoski Anni" userId="4a1ee1cf-baa5-492b-941f-ab1cb22cbce4" providerId="ADAL" clId="{C83E4738-EF22-4DE8-B025-FA05F9012153}" dt="2023-12-07T10:16:48.055" v="2" actId="2711"/>
          <ac:spMkLst>
            <pc:docMk/>
            <pc:sldMk cId="2608512321" sldId="257"/>
            <ac:spMk id="3" creationId="{E0EB6617-A94E-4D14-A5C7-7A4FD99E19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21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8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17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9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2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8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9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7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28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3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9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3876-8388-427D-AB38-9F3406DDFBB6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6B07-CAD8-4928-BD5A-094555301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22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7700" y="1557833"/>
            <a:ext cx="9144000" cy="1043286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Groupwork peer and self-evaluation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-Grade yourself and members of your own group (1-5)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Assessment forms are confidential</a:t>
            </a: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255" y="2372519"/>
            <a:ext cx="9144000" cy="1655762"/>
          </a:xfrm>
        </p:spPr>
        <p:txBody>
          <a:bodyPr/>
          <a:lstStyle/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Group number:</a:t>
            </a:r>
          </a:p>
          <a:p>
            <a:pPr algn="l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Evaluator: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355039"/>
              </p:ext>
            </p:extLst>
          </p:nvPr>
        </p:nvGraphicFramePr>
        <p:xfrm>
          <a:off x="386255" y="3519055"/>
          <a:ext cx="10506281" cy="2961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51538">
                  <a:extLst>
                    <a:ext uri="{9D8B030D-6E8A-4147-A177-3AD203B41FA5}">
                      <a16:colId xmlns:a16="http://schemas.microsoft.com/office/drawing/2014/main" val="1710412174"/>
                    </a:ext>
                  </a:extLst>
                </a:gridCol>
                <a:gridCol w="2568343">
                  <a:extLst>
                    <a:ext uri="{9D8B030D-6E8A-4147-A177-3AD203B41FA5}">
                      <a16:colId xmlns:a16="http://schemas.microsoft.com/office/drawing/2014/main" val="31625020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7481693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0568576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58010375"/>
                    </a:ext>
                  </a:extLst>
                </a:gridCol>
              </a:tblGrid>
              <a:tr h="214067">
                <a:tc>
                  <a:txBody>
                    <a:bodyPr/>
                    <a:lstStyle/>
                    <a:p>
                      <a:r>
                        <a:rPr lang="en-GB" dirty="0"/>
                        <a:t>Last</a:t>
                      </a:r>
                      <a:r>
                        <a:rPr lang="en-GB" baseline="0" dirty="0"/>
                        <a:t>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First</a:t>
                      </a:r>
                      <a:r>
                        <a:rPr lang="en-GB" baseline="0" dirty="0"/>
                        <a:t>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87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5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27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74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726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67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610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7544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457657"/>
              </p:ext>
            </p:extLst>
          </p:nvPr>
        </p:nvGraphicFramePr>
        <p:xfrm>
          <a:off x="5410200" y="2668170"/>
          <a:ext cx="5482336" cy="11989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7998">
                  <a:extLst>
                    <a:ext uri="{9D8B030D-6E8A-4147-A177-3AD203B41FA5}">
                      <a16:colId xmlns:a16="http://schemas.microsoft.com/office/drawing/2014/main" val="347767306"/>
                    </a:ext>
                  </a:extLst>
                </a:gridCol>
                <a:gridCol w="1823987">
                  <a:extLst>
                    <a:ext uri="{9D8B030D-6E8A-4147-A177-3AD203B41FA5}">
                      <a16:colId xmlns:a16="http://schemas.microsoft.com/office/drawing/2014/main" val="2237121919"/>
                    </a:ext>
                  </a:extLst>
                </a:gridCol>
                <a:gridCol w="1830351">
                  <a:extLst>
                    <a:ext uri="{9D8B030D-6E8A-4147-A177-3AD203B41FA5}">
                      <a16:colId xmlns:a16="http://schemas.microsoft.com/office/drawing/2014/main" val="3779307561"/>
                    </a:ext>
                  </a:extLst>
                </a:gridCol>
              </a:tblGrid>
              <a:tr h="36891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12400"/>
                  </a:ext>
                </a:extLst>
              </a:tr>
              <a:tr h="830063">
                <a:tc>
                  <a:txBody>
                    <a:bodyPr/>
                    <a:lstStyle/>
                    <a:p>
                      <a:r>
                        <a:rPr lang="en-GB" sz="1200" dirty="0"/>
                        <a:t>Contribution to mini-workshops and workshops (attendance, activeness in groupwork)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Performance in mini-workshops and workshops (knowledge, ideas, preparedness)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Team spirit </a:t>
                      </a:r>
                      <a:r>
                        <a:rPr lang="en-GB" sz="1200" baseline="0" dirty="0"/>
                        <a:t>(collaboration skills, creating supportive &amp; positive atmosphere)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4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4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6988-8573-4185-B7A4-52C839286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additional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B6617-A94E-4D14-A5C7-7A4FD99E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here…</a:t>
            </a:r>
          </a:p>
        </p:txBody>
      </p:sp>
    </p:spTree>
    <p:extLst>
      <p:ext uri="{BB962C8B-B14F-4D97-AF65-F5344CB8AC3E}">
        <p14:creationId xmlns:p14="http://schemas.microsoft.com/office/powerpoint/2010/main" val="260851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83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Groupwork peer and self-evaluation  -Grade yourself and members of your own group (1-5) -Assessment forms are confidential    </vt:lpstr>
      <vt:lpstr>Any additional comments?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and self evaluation:  1. single assessment forms are confidential 2. Grade your self and members of your own group</dc:title>
  <dc:creator>Rashidfarrokhi Fathabadi Anahita</dc:creator>
  <cp:lastModifiedBy>Juvakoski Anni</cp:lastModifiedBy>
  <cp:revision>8</cp:revision>
  <dcterms:created xsi:type="dcterms:W3CDTF">2018-05-16T08:26:41Z</dcterms:created>
  <dcterms:modified xsi:type="dcterms:W3CDTF">2023-12-07T10:16:49Z</dcterms:modified>
</cp:coreProperties>
</file>