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16" r:id="rId2"/>
    <p:sldMasterId id="2147483741" r:id="rId3"/>
    <p:sldMasterId id="2147483778" r:id="rId4"/>
    <p:sldMasterId id="2147483814" r:id="rId5"/>
  </p:sldMasterIdLst>
  <p:notesMasterIdLst>
    <p:notesMasterId r:id="rId55"/>
  </p:notesMasterIdLst>
  <p:handoutMasterIdLst>
    <p:handoutMasterId r:id="rId56"/>
  </p:handoutMasterIdLst>
  <p:sldIdLst>
    <p:sldId id="259" r:id="rId6"/>
    <p:sldId id="386" r:id="rId7"/>
    <p:sldId id="417" r:id="rId8"/>
    <p:sldId id="330" r:id="rId9"/>
    <p:sldId id="400" r:id="rId10"/>
    <p:sldId id="294" r:id="rId11"/>
    <p:sldId id="295" r:id="rId12"/>
    <p:sldId id="358" r:id="rId13"/>
    <p:sldId id="388" r:id="rId14"/>
    <p:sldId id="389" r:id="rId15"/>
    <p:sldId id="298" r:id="rId16"/>
    <p:sldId id="297" r:id="rId17"/>
    <p:sldId id="414" r:id="rId18"/>
    <p:sldId id="403" r:id="rId19"/>
    <p:sldId id="409" r:id="rId20"/>
    <p:sldId id="410" r:id="rId21"/>
    <p:sldId id="343" r:id="rId22"/>
    <p:sldId id="344" r:id="rId23"/>
    <p:sldId id="323" r:id="rId24"/>
    <p:sldId id="324" r:id="rId25"/>
    <p:sldId id="272" r:id="rId26"/>
    <p:sldId id="273" r:id="rId27"/>
    <p:sldId id="274" r:id="rId28"/>
    <p:sldId id="362" r:id="rId29"/>
    <p:sldId id="398" r:id="rId30"/>
    <p:sldId id="397" r:id="rId31"/>
    <p:sldId id="390" r:id="rId32"/>
    <p:sldId id="337" r:id="rId33"/>
    <p:sldId id="341" r:id="rId34"/>
    <p:sldId id="306" r:id="rId35"/>
    <p:sldId id="307" r:id="rId36"/>
    <p:sldId id="308" r:id="rId37"/>
    <p:sldId id="309" r:id="rId38"/>
    <p:sldId id="310" r:id="rId39"/>
    <p:sldId id="364" r:id="rId40"/>
    <p:sldId id="313" r:id="rId41"/>
    <p:sldId id="314" r:id="rId42"/>
    <p:sldId id="319" r:id="rId43"/>
    <p:sldId id="321" r:id="rId44"/>
    <p:sldId id="365" r:id="rId45"/>
    <p:sldId id="366" r:id="rId46"/>
    <p:sldId id="367" r:id="rId47"/>
    <p:sldId id="368" r:id="rId48"/>
    <p:sldId id="385" r:id="rId49"/>
    <p:sldId id="342" r:id="rId50"/>
    <p:sldId id="339" r:id="rId51"/>
    <p:sldId id="369" r:id="rId52"/>
    <p:sldId id="393" r:id="rId53"/>
    <p:sldId id="381" r:id="rId54"/>
  </p:sldIdLst>
  <p:sldSz cx="9144000" cy="5715000" type="screen16x10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tinen Eeva" initials="LE" lastIdx="5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B8"/>
    <a:srgbClr val="FFFFFF"/>
    <a:srgbClr val="EF363B"/>
    <a:srgbClr val="00965E"/>
    <a:srgbClr val="EE353B"/>
    <a:srgbClr val="FF0000"/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Vaalea tyyli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85" autoAdjust="0"/>
  </p:normalViewPr>
  <p:slideViewPr>
    <p:cSldViewPr snapToGrid="0" snapToObjects="1">
      <p:cViewPr varScale="1">
        <p:scale>
          <a:sx n="132" d="100"/>
          <a:sy n="132" d="100"/>
        </p:scale>
        <p:origin x="97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40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commentAuthors" Target="commentAuthor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Cirkel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CCA-43E4-BAFD-EE0C761F373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CCA-43E4-BAFD-EE0C761F373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CCA-43E4-BAFD-EE0C761F373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CCA-43E4-BAFD-EE0C761F3731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CCA-43E4-BAFD-EE0C761F37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7816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4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6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4.6490270922278476E-2"/>
          <c:y val="2.5085865163917958E-2"/>
          <c:w val="0.91319674798038308"/>
          <c:h val="0.645667325379922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22-4D7C-8889-754A2999D2B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22-4D7C-8889-754A2999D2B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D22-4D7C-8889-754A2999D2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045144"/>
        <c:axId val="213045536"/>
      </c:barChart>
      <c:catAx>
        <c:axId val="213045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683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4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213045536"/>
        <c:crosses val="autoZero"/>
        <c:auto val="1"/>
        <c:lblAlgn val="ctr"/>
        <c:lblOffset val="100"/>
        <c:noMultiLvlLbl val="0"/>
      </c:catAx>
      <c:valAx>
        <c:axId val="213045536"/>
        <c:scaling>
          <c:orientation val="minMax"/>
        </c:scaling>
        <c:delete val="0"/>
        <c:axPos val="l"/>
        <c:majorGridlines>
          <c:spPr>
            <a:ln w="6683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4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213045144"/>
        <c:crosses val="autoZero"/>
        <c:crossBetween val="between"/>
      </c:valAx>
      <c:spPr>
        <a:noFill/>
        <a:ln w="17822">
          <a:noFill/>
        </a:ln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4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6939717686096226E-2"/>
          <c:y val="5.5427976650604706E-2"/>
          <c:w val="0.92136751621809287"/>
          <c:h val="0.63101635540977752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5031">
              <a:solidFill>
                <a:srgbClr val="FFFFFF"/>
              </a:solidFill>
              <a:prstDash val="solid"/>
            </a:ln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22E-455A-97A1-6A770B499D2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5031">
              <a:solidFill>
                <a:srgbClr val="333399"/>
              </a:solidFill>
              <a:prstDash val="solid"/>
            </a:ln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22E-455A-97A1-6A770B499D2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094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22E-455A-97A1-6A770B499D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7688712"/>
        <c:axId val="251198960"/>
      </c:lineChart>
      <c:catAx>
        <c:axId val="207688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364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7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251198960"/>
        <c:crosses val="autoZero"/>
        <c:auto val="1"/>
        <c:lblAlgn val="ctr"/>
        <c:lblOffset val="100"/>
        <c:noMultiLvlLbl val="0"/>
      </c:catAx>
      <c:valAx>
        <c:axId val="251198960"/>
        <c:scaling>
          <c:orientation val="minMax"/>
        </c:scaling>
        <c:delete val="0"/>
        <c:axPos val="l"/>
        <c:majorGridlines>
          <c:spPr>
            <a:ln w="9364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259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7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207688712"/>
        <c:crosses val="autoZero"/>
        <c:crossBetween val="between"/>
      </c:valAx>
      <c:spPr>
        <a:noFill/>
        <a:ln w="25381">
          <a:noFill/>
        </a:ln>
      </c:spPr>
    </c:plotArea>
    <c:legend>
      <c:legendPos val="b"/>
      <c:layout>
        <c:manualLayout>
          <c:xMode val="edge"/>
          <c:yMode val="edge"/>
          <c:x val="0.30812332369119311"/>
          <c:y val="0.93721973602220587"/>
          <c:w val="0.38095234677251488"/>
          <c:h val="4.6337732963235734E-2"/>
        </c:manualLayout>
      </c:layout>
      <c:overlay val="0"/>
      <c:spPr>
        <a:noFill/>
        <a:ln w="25031">
          <a:noFill/>
        </a:ln>
      </c:spPr>
      <c:txPr>
        <a:bodyPr rot="0" spcFirstLastPara="1" vertOverflow="ellipsis" vert="horz" wrap="square" anchor="ctr" anchorCtr="1"/>
        <a:lstStyle/>
        <a:p>
          <a:pPr>
            <a:defRPr sz="117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/>
      </a:pPr>
      <a:endParaRPr lang="fi-FI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D20025-26CD-4EFF-94BB-218DD203AB4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BB1E9F-9310-4F65-B002-550EB23F6F50}">
      <dgm:prSet phldrT="[Text]"/>
      <dgm:spPr/>
      <dgm:t>
        <a:bodyPr/>
        <a:lstStyle/>
        <a:p>
          <a:endParaRPr lang="en-US" b="1" dirty="0">
            <a:solidFill>
              <a:schemeClr val="bg1"/>
            </a:solidFill>
          </a:endParaRPr>
        </a:p>
      </dgm:t>
    </dgm:pt>
    <dgm:pt modelId="{4BFFDE78-5709-4D8B-848F-3BDBE9BD4C83}" type="parTrans" cxnId="{A31C5405-6C5C-4CDA-8D9F-5C6B0D672AB6}">
      <dgm:prSet/>
      <dgm:spPr/>
      <dgm:t>
        <a:bodyPr/>
        <a:lstStyle/>
        <a:p>
          <a:endParaRPr lang="en-US"/>
        </a:p>
      </dgm:t>
    </dgm:pt>
    <dgm:pt modelId="{F3EEC83F-DD3E-4BC1-9FD4-53C2FE377A95}" type="sibTrans" cxnId="{A31C5405-6C5C-4CDA-8D9F-5C6B0D672AB6}">
      <dgm:prSet/>
      <dgm:spPr/>
      <dgm:t>
        <a:bodyPr/>
        <a:lstStyle/>
        <a:p>
          <a:endParaRPr lang="en-US"/>
        </a:p>
      </dgm:t>
    </dgm:pt>
    <dgm:pt modelId="{E66AC5DD-4221-4CAD-BF52-428A281A20EE}" type="asst">
      <dgm:prSet phldrT="[Text]" phldr="1"/>
      <dgm:spPr/>
      <dgm:t>
        <a:bodyPr/>
        <a:lstStyle/>
        <a:p>
          <a:endParaRPr lang="en-US"/>
        </a:p>
      </dgm:t>
    </dgm:pt>
    <dgm:pt modelId="{8FE6E21D-D5E8-4DB0-B168-5DF319E0F63D}" type="parTrans" cxnId="{486E4D45-27E6-4A61-B802-249EFA5398BB}">
      <dgm:prSet/>
      <dgm:spPr/>
      <dgm:t>
        <a:bodyPr/>
        <a:lstStyle/>
        <a:p>
          <a:endParaRPr lang="en-US"/>
        </a:p>
      </dgm:t>
    </dgm:pt>
    <dgm:pt modelId="{5A421105-DD91-4451-94CE-798E87165695}" type="sibTrans" cxnId="{486E4D45-27E6-4A61-B802-249EFA5398BB}">
      <dgm:prSet/>
      <dgm:spPr/>
      <dgm:t>
        <a:bodyPr/>
        <a:lstStyle/>
        <a:p>
          <a:endParaRPr lang="en-US"/>
        </a:p>
      </dgm:t>
    </dgm:pt>
    <dgm:pt modelId="{841BB8BE-31C8-4FBF-9CDE-10C4E561D50A}">
      <dgm:prSet phldrT="[Text]" phldr="1"/>
      <dgm:spPr/>
      <dgm:t>
        <a:bodyPr/>
        <a:lstStyle/>
        <a:p>
          <a:endParaRPr lang="en-US"/>
        </a:p>
      </dgm:t>
    </dgm:pt>
    <dgm:pt modelId="{D7A859EA-D7B3-4F23-A164-5959E69CE78A}" type="parTrans" cxnId="{EA539E56-7633-4DC0-8537-D5F737832951}">
      <dgm:prSet/>
      <dgm:spPr/>
      <dgm:t>
        <a:bodyPr/>
        <a:lstStyle/>
        <a:p>
          <a:endParaRPr lang="en-US"/>
        </a:p>
      </dgm:t>
    </dgm:pt>
    <dgm:pt modelId="{36D7A79F-8AD8-4B9B-BD3B-CD088ABB71A9}" type="sibTrans" cxnId="{EA539E56-7633-4DC0-8537-D5F737832951}">
      <dgm:prSet/>
      <dgm:spPr/>
      <dgm:t>
        <a:bodyPr/>
        <a:lstStyle/>
        <a:p>
          <a:endParaRPr lang="en-US"/>
        </a:p>
      </dgm:t>
    </dgm:pt>
    <dgm:pt modelId="{237BBD26-D265-4C26-AAB9-51EA9A40758D}">
      <dgm:prSet phldrT="[Text]" phldr="1"/>
      <dgm:spPr/>
      <dgm:t>
        <a:bodyPr/>
        <a:lstStyle/>
        <a:p>
          <a:endParaRPr lang="en-US"/>
        </a:p>
      </dgm:t>
    </dgm:pt>
    <dgm:pt modelId="{4B24FD0C-C075-4C95-9231-B0096CEAFD71}" type="parTrans" cxnId="{C5BDCDA9-B08F-4780-AE4C-449EBFEA50DD}">
      <dgm:prSet/>
      <dgm:spPr/>
      <dgm:t>
        <a:bodyPr/>
        <a:lstStyle/>
        <a:p>
          <a:endParaRPr lang="en-US"/>
        </a:p>
      </dgm:t>
    </dgm:pt>
    <dgm:pt modelId="{F9CFE9E9-9378-46EF-8628-C464398E7C75}" type="sibTrans" cxnId="{C5BDCDA9-B08F-4780-AE4C-449EBFEA50DD}">
      <dgm:prSet/>
      <dgm:spPr/>
      <dgm:t>
        <a:bodyPr/>
        <a:lstStyle/>
        <a:p>
          <a:endParaRPr lang="en-US"/>
        </a:p>
      </dgm:t>
    </dgm:pt>
    <dgm:pt modelId="{EAD1DDC0-B8BC-47C1-816F-09188F2B1340}">
      <dgm:prSet phldrT="[Text]" phldr="1"/>
      <dgm:spPr/>
      <dgm:t>
        <a:bodyPr/>
        <a:lstStyle/>
        <a:p>
          <a:endParaRPr lang="en-US" dirty="0"/>
        </a:p>
      </dgm:t>
    </dgm:pt>
    <dgm:pt modelId="{3A0E4F6A-7F22-43A0-B649-B3790D1AE49E}" type="parTrans" cxnId="{1AF0C6E9-DC38-48A8-9AA5-70C0887EE3BE}">
      <dgm:prSet/>
      <dgm:spPr/>
      <dgm:t>
        <a:bodyPr/>
        <a:lstStyle/>
        <a:p>
          <a:endParaRPr lang="en-US"/>
        </a:p>
      </dgm:t>
    </dgm:pt>
    <dgm:pt modelId="{7195391F-84ED-44D2-9297-85F00891AAC8}" type="sibTrans" cxnId="{1AF0C6E9-DC38-48A8-9AA5-70C0887EE3BE}">
      <dgm:prSet/>
      <dgm:spPr/>
      <dgm:t>
        <a:bodyPr/>
        <a:lstStyle/>
        <a:p>
          <a:endParaRPr lang="en-US"/>
        </a:p>
      </dgm:t>
    </dgm:pt>
    <dgm:pt modelId="{2B7880D1-5EB4-4617-9A34-EF4FC4504D4E}" type="pres">
      <dgm:prSet presAssocID="{48D20025-26CD-4EFF-94BB-218DD203AB4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FA6CA62-C1F9-44DD-BA99-5742A81EE459}" type="pres">
      <dgm:prSet presAssocID="{B9BB1E9F-9310-4F65-B002-550EB23F6F50}" presName="hierRoot1" presStyleCnt="0">
        <dgm:presLayoutVars>
          <dgm:hierBranch val="init"/>
        </dgm:presLayoutVars>
      </dgm:prSet>
      <dgm:spPr/>
    </dgm:pt>
    <dgm:pt modelId="{E753238B-60E3-47F9-B00C-3EB43093DF22}" type="pres">
      <dgm:prSet presAssocID="{B9BB1E9F-9310-4F65-B002-550EB23F6F50}" presName="rootComposite1" presStyleCnt="0"/>
      <dgm:spPr/>
    </dgm:pt>
    <dgm:pt modelId="{E63D66A9-5890-4C50-835B-D2A6054E3005}" type="pres">
      <dgm:prSet presAssocID="{B9BB1E9F-9310-4F65-B002-550EB23F6F50}" presName="rootText1" presStyleLbl="node0" presStyleIdx="0" presStyleCnt="1">
        <dgm:presLayoutVars>
          <dgm:chPref val="3"/>
        </dgm:presLayoutVars>
      </dgm:prSet>
      <dgm:spPr/>
    </dgm:pt>
    <dgm:pt modelId="{0C5D2A80-2934-4263-BEA7-A0EBC05F32C4}" type="pres">
      <dgm:prSet presAssocID="{B9BB1E9F-9310-4F65-B002-550EB23F6F50}" presName="rootConnector1" presStyleLbl="node1" presStyleIdx="0" presStyleCnt="0"/>
      <dgm:spPr/>
    </dgm:pt>
    <dgm:pt modelId="{899DB419-46EF-453F-AF57-D3175B8F1A93}" type="pres">
      <dgm:prSet presAssocID="{B9BB1E9F-9310-4F65-B002-550EB23F6F50}" presName="hierChild2" presStyleCnt="0"/>
      <dgm:spPr/>
    </dgm:pt>
    <dgm:pt modelId="{653131B6-FD43-4593-8270-20F79B352899}" type="pres">
      <dgm:prSet presAssocID="{D7A859EA-D7B3-4F23-A164-5959E69CE78A}" presName="Name37" presStyleLbl="parChTrans1D2" presStyleIdx="0" presStyleCnt="4"/>
      <dgm:spPr/>
    </dgm:pt>
    <dgm:pt modelId="{9636A08E-9B72-41BB-B9C7-AD16B63F7E35}" type="pres">
      <dgm:prSet presAssocID="{841BB8BE-31C8-4FBF-9CDE-10C4E561D50A}" presName="hierRoot2" presStyleCnt="0">
        <dgm:presLayoutVars>
          <dgm:hierBranch val="init"/>
        </dgm:presLayoutVars>
      </dgm:prSet>
      <dgm:spPr/>
    </dgm:pt>
    <dgm:pt modelId="{D0EDD5E6-231F-453D-862F-5C2B79CB50AD}" type="pres">
      <dgm:prSet presAssocID="{841BB8BE-31C8-4FBF-9CDE-10C4E561D50A}" presName="rootComposite" presStyleCnt="0"/>
      <dgm:spPr/>
    </dgm:pt>
    <dgm:pt modelId="{9D14D542-4BC1-44B0-B816-646FB9E6E891}" type="pres">
      <dgm:prSet presAssocID="{841BB8BE-31C8-4FBF-9CDE-10C4E561D50A}" presName="rootText" presStyleLbl="node2" presStyleIdx="0" presStyleCnt="3">
        <dgm:presLayoutVars>
          <dgm:chPref val="3"/>
        </dgm:presLayoutVars>
      </dgm:prSet>
      <dgm:spPr/>
    </dgm:pt>
    <dgm:pt modelId="{D2862EE3-8B9A-4056-816C-DB8F012EBFB7}" type="pres">
      <dgm:prSet presAssocID="{841BB8BE-31C8-4FBF-9CDE-10C4E561D50A}" presName="rootConnector" presStyleLbl="node2" presStyleIdx="0" presStyleCnt="3"/>
      <dgm:spPr/>
    </dgm:pt>
    <dgm:pt modelId="{AAF3AD07-3183-477C-B7F1-A15CE565226B}" type="pres">
      <dgm:prSet presAssocID="{841BB8BE-31C8-4FBF-9CDE-10C4E561D50A}" presName="hierChild4" presStyleCnt="0"/>
      <dgm:spPr/>
    </dgm:pt>
    <dgm:pt modelId="{ABEE4024-BC26-4995-88E9-DC064E4E7E40}" type="pres">
      <dgm:prSet presAssocID="{841BB8BE-31C8-4FBF-9CDE-10C4E561D50A}" presName="hierChild5" presStyleCnt="0"/>
      <dgm:spPr/>
    </dgm:pt>
    <dgm:pt modelId="{FA2BF980-A33B-4DFA-9474-EC442AB89D4E}" type="pres">
      <dgm:prSet presAssocID="{4B24FD0C-C075-4C95-9231-B0096CEAFD71}" presName="Name37" presStyleLbl="parChTrans1D2" presStyleIdx="1" presStyleCnt="4"/>
      <dgm:spPr/>
    </dgm:pt>
    <dgm:pt modelId="{E1B68D7F-DA7B-44F9-B994-9A5399ED49C0}" type="pres">
      <dgm:prSet presAssocID="{237BBD26-D265-4C26-AAB9-51EA9A40758D}" presName="hierRoot2" presStyleCnt="0">
        <dgm:presLayoutVars>
          <dgm:hierBranch val="init"/>
        </dgm:presLayoutVars>
      </dgm:prSet>
      <dgm:spPr/>
    </dgm:pt>
    <dgm:pt modelId="{9CFCFA3D-C6DA-452D-B61A-D34F8FE8A0E1}" type="pres">
      <dgm:prSet presAssocID="{237BBD26-D265-4C26-AAB9-51EA9A40758D}" presName="rootComposite" presStyleCnt="0"/>
      <dgm:spPr/>
    </dgm:pt>
    <dgm:pt modelId="{4B45AD3B-09FB-48D0-8791-407CA7C607D8}" type="pres">
      <dgm:prSet presAssocID="{237BBD26-D265-4C26-AAB9-51EA9A40758D}" presName="rootText" presStyleLbl="node2" presStyleIdx="1" presStyleCnt="3">
        <dgm:presLayoutVars>
          <dgm:chPref val="3"/>
        </dgm:presLayoutVars>
      </dgm:prSet>
      <dgm:spPr/>
    </dgm:pt>
    <dgm:pt modelId="{B9B70839-25A0-4F12-9E4C-F806E263EA67}" type="pres">
      <dgm:prSet presAssocID="{237BBD26-D265-4C26-AAB9-51EA9A40758D}" presName="rootConnector" presStyleLbl="node2" presStyleIdx="1" presStyleCnt="3"/>
      <dgm:spPr/>
    </dgm:pt>
    <dgm:pt modelId="{7F78244B-484B-4A1C-81ED-262807E5F131}" type="pres">
      <dgm:prSet presAssocID="{237BBD26-D265-4C26-AAB9-51EA9A40758D}" presName="hierChild4" presStyleCnt="0"/>
      <dgm:spPr/>
    </dgm:pt>
    <dgm:pt modelId="{CC10959A-256F-4672-BBEB-C0C9207280EF}" type="pres">
      <dgm:prSet presAssocID="{237BBD26-D265-4C26-AAB9-51EA9A40758D}" presName="hierChild5" presStyleCnt="0"/>
      <dgm:spPr/>
    </dgm:pt>
    <dgm:pt modelId="{0F764EF2-31DE-4972-8265-04F2CFB7D9D3}" type="pres">
      <dgm:prSet presAssocID="{3A0E4F6A-7F22-43A0-B649-B3790D1AE49E}" presName="Name37" presStyleLbl="parChTrans1D2" presStyleIdx="2" presStyleCnt="4"/>
      <dgm:spPr/>
    </dgm:pt>
    <dgm:pt modelId="{2F8645D8-5A75-47CD-BF94-18F7377D214C}" type="pres">
      <dgm:prSet presAssocID="{EAD1DDC0-B8BC-47C1-816F-09188F2B1340}" presName="hierRoot2" presStyleCnt="0">
        <dgm:presLayoutVars>
          <dgm:hierBranch val="init"/>
        </dgm:presLayoutVars>
      </dgm:prSet>
      <dgm:spPr/>
    </dgm:pt>
    <dgm:pt modelId="{2D5B1152-FFAC-4BD4-B5F5-EB26F87CB21E}" type="pres">
      <dgm:prSet presAssocID="{EAD1DDC0-B8BC-47C1-816F-09188F2B1340}" presName="rootComposite" presStyleCnt="0"/>
      <dgm:spPr/>
    </dgm:pt>
    <dgm:pt modelId="{B7D52AE6-4CC2-4A52-880F-0918C2C2F1FA}" type="pres">
      <dgm:prSet presAssocID="{EAD1DDC0-B8BC-47C1-816F-09188F2B1340}" presName="rootText" presStyleLbl="node2" presStyleIdx="2" presStyleCnt="3">
        <dgm:presLayoutVars>
          <dgm:chPref val="3"/>
        </dgm:presLayoutVars>
      </dgm:prSet>
      <dgm:spPr/>
    </dgm:pt>
    <dgm:pt modelId="{FC5C8273-A727-4115-A636-B9857B7D43C8}" type="pres">
      <dgm:prSet presAssocID="{EAD1DDC0-B8BC-47C1-816F-09188F2B1340}" presName="rootConnector" presStyleLbl="node2" presStyleIdx="2" presStyleCnt="3"/>
      <dgm:spPr/>
    </dgm:pt>
    <dgm:pt modelId="{711A1B55-7628-4041-8129-0BD3A056712B}" type="pres">
      <dgm:prSet presAssocID="{EAD1DDC0-B8BC-47C1-816F-09188F2B1340}" presName="hierChild4" presStyleCnt="0"/>
      <dgm:spPr/>
    </dgm:pt>
    <dgm:pt modelId="{FBB78CFC-A331-4937-9E73-87F557D0DC29}" type="pres">
      <dgm:prSet presAssocID="{EAD1DDC0-B8BC-47C1-816F-09188F2B1340}" presName="hierChild5" presStyleCnt="0"/>
      <dgm:spPr/>
    </dgm:pt>
    <dgm:pt modelId="{4F81A79A-7A11-4DCC-A19F-5D92A87C80D4}" type="pres">
      <dgm:prSet presAssocID="{B9BB1E9F-9310-4F65-B002-550EB23F6F50}" presName="hierChild3" presStyleCnt="0"/>
      <dgm:spPr/>
    </dgm:pt>
    <dgm:pt modelId="{5E022626-6F46-4436-B935-5E53662E63B1}" type="pres">
      <dgm:prSet presAssocID="{8FE6E21D-D5E8-4DB0-B168-5DF319E0F63D}" presName="Name111" presStyleLbl="parChTrans1D2" presStyleIdx="3" presStyleCnt="4"/>
      <dgm:spPr/>
    </dgm:pt>
    <dgm:pt modelId="{6693F798-F878-4C07-A136-E053C9DE2B0D}" type="pres">
      <dgm:prSet presAssocID="{E66AC5DD-4221-4CAD-BF52-428A281A20EE}" presName="hierRoot3" presStyleCnt="0">
        <dgm:presLayoutVars>
          <dgm:hierBranch val="init"/>
        </dgm:presLayoutVars>
      </dgm:prSet>
      <dgm:spPr/>
    </dgm:pt>
    <dgm:pt modelId="{C50ADDBE-FC77-4B76-8447-A94804E058A9}" type="pres">
      <dgm:prSet presAssocID="{E66AC5DD-4221-4CAD-BF52-428A281A20EE}" presName="rootComposite3" presStyleCnt="0"/>
      <dgm:spPr/>
    </dgm:pt>
    <dgm:pt modelId="{969F33B5-31A7-4DC2-A55A-27280AE5E11D}" type="pres">
      <dgm:prSet presAssocID="{E66AC5DD-4221-4CAD-BF52-428A281A20EE}" presName="rootText3" presStyleLbl="asst1" presStyleIdx="0" presStyleCnt="1">
        <dgm:presLayoutVars>
          <dgm:chPref val="3"/>
        </dgm:presLayoutVars>
      </dgm:prSet>
      <dgm:spPr/>
    </dgm:pt>
    <dgm:pt modelId="{DA43560A-872B-4087-AAB5-224053E7E99A}" type="pres">
      <dgm:prSet presAssocID="{E66AC5DD-4221-4CAD-BF52-428A281A20EE}" presName="rootConnector3" presStyleLbl="asst1" presStyleIdx="0" presStyleCnt="1"/>
      <dgm:spPr/>
    </dgm:pt>
    <dgm:pt modelId="{92575C8C-BCCF-49C9-890F-300BFF96D878}" type="pres">
      <dgm:prSet presAssocID="{E66AC5DD-4221-4CAD-BF52-428A281A20EE}" presName="hierChild6" presStyleCnt="0"/>
      <dgm:spPr/>
    </dgm:pt>
    <dgm:pt modelId="{0A006A91-DC17-497D-9FE9-944725141214}" type="pres">
      <dgm:prSet presAssocID="{E66AC5DD-4221-4CAD-BF52-428A281A20EE}" presName="hierChild7" presStyleCnt="0"/>
      <dgm:spPr/>
    </dgm:pt>
  </dgm:ptLst>
  <dgm:cxnLst>
    <dgm:cxn modelId="{A31C5405-6C5C-4CDA-8D9F-5C6B0D672AB6}" srcId="{48D20025-26CD-4EFF-94BB-218DD203AB4D}" destId="{B9BB1E9F-9310-4F65-B002-550EB23F6F50}" srcOrd="0" destOrd="0" parTransId="{4BFFDE78-5709-4D8B-848F-3BDBE9BD4C83}" sibTransId="{F3EEC83F-DD3E-4BC1-9FD4-53C2FE377A95}"/>
    <dgm:cxn modelId="{C9739710-7A19-4D33-90C1-DEFD1C20FE0B}" type="presOf" srcId="{E66AC5DD-4221-4CAD-BF52-428A281A20EE}" destId="{DA43560A-872B-4087-AAB5-224053E7E99A}" srcOrd="1" destOrd="0" presId="urn:microsoft.com/office/officeart/2005/8/layout/orgChart1"/>
    <dgm:cxn modelId="{380C961E-70BD-449D-9F19-5B4C21A1A305}" type="presOf" srcId="{8FE6E21D-D5E8-4DB0-B168-5DF319E0F63D}" destId="{5E022626-6F46-4436-B935-5E53662E63B1}" srcOrd="0" destOrd="0" presId="urn:microsoft.com/office/officeart/2005/8/layout/orgChart1"/>
    <dgm:cxn modelId="{AF4BFC2B-F973-4642-8FDB-D56A4E5AC11D}" type="presOf" srcId="{EAD1DDC0-B8BC-47C1-816F-09188F2B1340}" destId="{FC5C8273-A727-4115-A636-B9857B7D43C8}" srcOrd="1" destOrd="0" presId="urn:microsoft.com/office/officeart/2005/8/layout/orgChart1"/>
    <dgm:cxn modelId="{59B15341-A2E3-4489-A925-C966BCA45877}" type="presOf" srcId="{B9BB1E9F-9310-4F65-B002-550EB23F6F50}" destId="{E63D66A9-5890-4C50-835B-D2A6054E3005}" srcOrd="0" destOrd="0" presId="urn:microsoft.com/office/officeart/2005/8/layout/orgChart1"/>
    <dgm:cxn modelId="{486E4D45-27E6-4A61-B802-249EFA5398BB}" srcId="{B9BB1E9F-9310-4F65-B002-550EB23F6F50}" destId="{E66AC5DD-4221-4CAD-BF52-428A281A20EE}" srcOrd="0" destOrd="0" parTransId="{8FE6E21D-D5E8-4DB0-B168-5DF319E0F63D}" sibTransId="{5A421105-DD91-4451-94CE-798E87165695}"/>
    <dgm:cxn modelId="{8AF25A48-BDC3-41FD-9398-4335B86DCFFC}" type="presOf" srcId="{E66AC5DD-4221-4CAD-BF52-428A281A20EE}" destId="{969F33B5-31A7-4DC2-A55A-27280AE5E11D}" srcOrd="0" destOrd="0" presId="urn:microsoft.com/office/officeart/2005/8/layout/orgChart1"/>
    <dgm:cxn modelId="{8CBCE873-07D0-48AF-82DE-994CF00507D1}" type="presOf" srcId="{48D20025-26CD-4EFF-94BB-218DD203AB4D}" destId="{2B7880D1-5EB4-4617-9A34-EF4FC4504D4E}" srcOrd="0" destOrd="0" presId="urn:microsoft.com/office/officeart/2005/8/layout/orgChart1"/>
    <dgm:cxn modelId="{EA539E56-7633-4DC0-8537-D5F737832951}" srcId="{B9BB1E9F-9310-4F65-B002-550EB23F6F50}" destId="{841BB8BE-31C8-4FBF-9CDE-10C4E561D50A}" srcOrd="1" destOrd="0" parTransId="{D7A859EA-D7B3-4F23-A164-5959E69CE78A}" sibTransId="{36D7A79F-8AD8-4B9B-BD3B-CD088ABB71A9}"/>
    <dgm:cxn modelId="{5CF1117C-70B8-4C6A-A980-31183292252D}" type="presOf" srcId="{B9BB1E9F-9310-4F65-B002-550EB23F6F50}" destId="{0C5D2A80-2934-4263-BEA7-A0EBC05F32C4}" srcOrd="1" destOrd="0" presId="urn:microsoft.com/office/officeart/2005/8/layout/orgChart1"/>
    <dgm:cxn modelId="{00370587-21DA-4E27-A20B-DEC665AB0BDA}" type="presOf" srcId="{D7A859EA-D7B3-4F23-A164-5959E69CE78A}" destId="{653131B6-FD43-4593-8270-20F79B352899}" srcOrd="0" destOrd="0" presId="urn:microsoft.com/office/officeart/2005/8/layout/orgChart1"/>
    <dgm:cxn modelId="{11E17B91-919B-4207-B869-DD800B3D750A}" type="presOf" srcId="{841BB8BE-31C8-4FBF-9CDE-10C4E561D50A}" destId="{9D14D542-4BC1-44B0-B816-646FB9E6E891}" srcOrd="0" destOrd="0" presId="urn:microsoft.com/office/officeart/2005/8/layout/orgChart1"/>
    <dgm:cxn modelId="{FF987193-A5F2-485F-B1AD-37E625F226DE}" type="presOf" srcId="{4B24FD0C-C075-4C95-9231-B0096CEAFD71}" destId="{FA2BF980-A33B-4DFA-9474-EC442AB89D4E}" srcOrd="0" destOrd="0" presId="urn:microsoft.com/office/officeart/2005/8/layout/orgChart1"/>
    <dgm:cxn modelId="{C5BDCDA9-B08F-4780-AE4C-449EBFEA50DD}" srcId="{B9BB1E9F-9310-4F65-B002-550EB23F6F50}" destId="{237BBD26-D265-4C26-AAB9-51EA9A40758D}" srcOrd="2" destOrd="0" parTransId="{4B24FD0C-C075-4C95-9231-B0096CEAFD71}" sibTransId="{F9CFE9E9-9378-46EF-8628-C464398E7C75}"/>
    <dgm:cxn modelId="{234AD0AD-40BD-4215-A16C-1CCC049457FB}" type="presOf" srcId="{237BBD26-D265-4C26-AAB9-51EA9A40758D}" destId="{B9B70839-25A0-4F12-9E4C-F806E263EA67}" srcOrd="1" destOrd="0" presId="urn:microsoft.com/office/officeart/2005/8/layout/orgChart1"/>
    <dgm:cxn modelId="{3D386FB4-B299-4ABF-AFF4-4083440057B1}" type="presOf" srcId="{841BB8BE-31C8-4FBF-9CDE-10C4E561D50A}" destId="{D2862EE3-8B9A-4056-816C-DB8F012EBFB7}" srcOrd="1" destOrd="0" presId="urn:microsoft.com/office/officeart/2005/8/layout/orgChart1"/>
    <dgm:cxn modelId="{36E325B5-1A55-49F6-B3BB-D200680B9D10}" type="presOf" srcId="{237BBD26-D265-4C26-AAB9-51EA9A40758D}" destId="{4B45AD3B-09FB-48D0-8791-407CA7C607D8}" srcOrd="0" destOrd="0" presId="urn:microsoft.com/office/officeart/2005/8/layout/orgChart1"/>
    <dgm:cxn modelId="{33A90EBA-2E51-44FF-948C-D29B000A12BA}" type="presOf" srcId="{3A0E4F6A-7F22-43A0-B649-B3790D1AE49E}" destId="{0F764EF2-31DE-4972-8265-04F2CFB7D9D3}" srcOrd="0" destOrd="0" presId="urn:microsoft.com/office/officeart/2005/8/layout/orgChart1"/>
    <dgm:cxn modelId="{1AF0C6E9-DC38-48A8-9AA5-70C0887EE3BE}" srcId="{B9BB1E9F-9310-4F65-B002-550EB23F6F50}" destId="{EAD1DDC0-B8BC-47C1-816F-09188F2B1340}" srcOrd="3" destOrd="0" parTransId="{3A0E4F6A-7F22-43A0-B649-B3790D1AE49E}" sibTransId="{7195391F-84ED-44D2-9297-85F00891AAC8}"/>
    <dgm:cxn modelId="{732BBFF5-4575-485C-978B-C7E6CCEE81F4}" type="presOf" srcId="{EAD1DDC0-B8BC-47C1-816F-09188F2B1340}" destId="{B7D52AE6-4CC2-4A52-880F-0918C2C2F1FA}" srcOrd="0" destOrd="0" presId="urn:microsoft.com/office/officeart/2005/8/layout/orgChart1"/>
    <dgm:cxn modelId="{F6D57D78-E9B7-4BDC-B48C-A1356FF618A4}" type="presParOf" srcId="{2B7880D1-5EB4-4617-9A34-EF4FC4504D4E}" destId="{4FA6CA62-C1F9-44DD-BA99-5742A81EE459}" srcOrd="0" destOrd="0" presId="urn:microsoft.com/office/officeart/2005/8/layout/orgChart1"/>
    <dgm:cxn modelId="{3B1B23BA-2677-4157-BF8E-7648CEE57004}" type="presParOf" srcId="{4FA6CA62-C1F9-44DD-BA99-5742A81EE459}" destId="{E753238B-60E3-47F9-B00C-3EB43093DF22}" srcOrd="0" destOrd="0" presId="urn:microsoft.com/office/officeart/2005/8/layout/orgChart1"/>
    <dgm:cxn modelId="{DF01268B-0F08-4AD5-9F91-49505B34B777}" type="presParOf" srcId="{E753238B-60E3-47F9-B00C-3EB43093DF22}" destId="{E63D66A9-5890-4C50-835B-D2A6054E3005}" srcOrd="0" destOrd="0" presId="urn:microsoft.com/office/officeart/2005/8/layout/orgChart1"/>
    <dgm:cxn modelId="{B7F08AA4-2181-4E0F-9724-57EB687721B4}" type="presParOf" srcId="{E753238B-60E3-47F9-B00C-3EB43093DF22}" destId="{0C5D2A80-2934-4263-BEA7-A0EBC05F32C4}" srcOrd="1" destOrd="0" presId="urn:microsoft.com/office/officeart/2005/8/layout/orgChart1"/>
    <dgm:cxn modelId="{54B2919B-5B1A-431C-B02D-B39EE5A4BAE9}" type="presParOf" srcId="{4FA6CA62-C1F9-44DD-BA99-5742A81EE459}" destId="{899DB419-46EF-453F-AF57-D3175B8F1A93}" srcOrd="1" destOrd="0" presId="urn:microsoft.com/office/officeart/2005/8/layout/orgChart1"/>
    <dgm:cxn modelId="{5142DAF5-8A02-4AA8-AEF4-6C50196B3141}" type="presParOf" srcId="{899DB419-46EF-453F-AF57-D3175B8F1A93}" destId="{653131B6-FD43-4593-8270-20F79B352899}" srcOrd="0" destOrd="0" presId="urn:microsoft.com/office/officeart/2005/8/layout/orgChart1"/>
    <dgm:cxn modelId="{55DC1BF5-872C-469F-AFD0-05D01A541506}" type="presParOf" srcId="{899DB419-46EF-453F-AF57-D3175B8F1A93}" destId="{9636A08E-9B72-41BB-B9C7-AD16B63F7E35}" srcOrd="1" destOrd="0" presId="urn:microsoft.com/office/officeart/2005/8/layout/orgChart1"/>
    <dgm:cxn modelId="{70A261CB-CA53-426B-9067-FA688618C948}" type="presParOf" srcId="{9636A08E-9B72-41BB-B9C7-AD16B63F7E35}" destId="{D0EDD5E6-231F-453D-862F-5C2B79CB50AD}" srcOrd="0" destOrd="0" presId="urn:microsoft.com/office/officeart/2005/8/layout/orgChart1"/>
    <dgm:cxn modelId="{5E3EF4D4-3B3B-48FA-B378-EB6AB081050A}" type="presParOf" srcId="{D0EDD5E6-231F-453D-862F-5C2B79CB50AD}" destId="{9D14D542-4BC1-44B0-B816-646FB9E6E891}" srcOrd="0" destOrd="0" presId="urn:microsoft.com/office/officeart/2005/8/layout/orgChart1"/>
    <dgm:cxn modelId="{4227D56A-4C52-4391-A3A8-31B008E3F20E}" type="presParOf" srcId="{D0EDD5E6-231F-453D-862F-5C2B79CB50AD}" destId="{D2862EE3-8B9A-4056-816C-DB8F012EBFB7}" srcOrd="1" destOrd="0" presId="urn:microsoft.com/office/officeart/2005/8/layout/orgChart1"/>
    <dgm:cxn modelId="{6C6B6422-A9BD-4BBE-B1B0-DDE5EDFA94FD}" type="presParOf" srcId="{9636A08E-9B72-41BB-B9C7-AD16B63F7E35}" destId="{AAF3AD07-3183-477C-B7F1-A15CE565226B}" srcOrd="1" destOrd="0" presId="urn:microsoft.com/office/officeart/2005/8/layout/orgChart1"/>
    <dgm:cxn modelId="{EFCEB0A2-A908-4308-B239-395C04EEC892}" type="presParOf" srcId="{9636A08E-9B72-41BB-B9C7-AD16B63F7E35}" destId="{ABEE4024-BC26-4995-88E9-DC064E4E7E40}" srcOrd="2" destOrd="0" presId="urn:microsoft.com/office/officeart/2005/8/layout/orgChart1"/>
    <dgm:cxn modelId="{3A02FFD9-C32E-401F-B456-2172D97804EE}" type="presParOf" srcId="{899DB419-46EF-453F-AF57-D3175B8F1A93}" destId="{FA2BF980-A33B-4DFA-9474-EC442AB89D4E}" srcOrd="2" destOrd="0" presId="urn:microsoft.com/office/officeart/2005/8/layout/orgChart1"/>
    <dgm:cxn modelId="{4878A3A8-D9A7-425F-A676-3A8C59C24D15}" type="presParOf" srcId="{899DB419-46EF-453F-AF57-D3175B8F1A93}" destId="{E1B68D7F-DA7B-44F9-B994-9A5399ED49C0}" srcOrd="3" destOrd="0" presId="urn:microsoft.com/office/officeart/2005/8/layout/orgChart1"/>
    <dgm:cxn modelId="{4343F953-EF0E-4F91-8AD5-2B93E350D6B7}" type="presParOf" srcId="{E1B68D7F-DA7B-44F9-B994-9A5399ED49C0}" destId="{9CFCFA3D-C6DA-452D-B61A-D34F8FE8A0E1}" srcOrd="0" destOrd="0" presId="urn:microsoft.com/office/officeart/2005/8/layout/orgChart1"/>
    <dgm:cxn modelId="{AEC133E8-0DC9-4042-B7AB-9B9B43E3FFF8}" type="presParOf" srcId="{9CFCFA3D-C6DA-452D-B61A-D34F8FE8A0E1}" destId="{4B45AD3B-09FB-48D0-8791-407CA7C607D8}" srcOrd="0" destOrd="0" presId="urn:microsoft.com/office/officeart/2005/8/layout/orgChart1"/>
    <dgm:cxn modelId="{C87E7F54-1B3A-46A9-9F15-932816497CC5}" type="presParOf" srcId="{9CFCFA3D-C6DA-452D-B61A-D34F8FE8A0E1}" destId="{B9B70839-25A0-4F12-9E4C-F806E263EA67}" srcOrd="1" destOrd="0" presId="urn:microsoft.com/office/officeart/2005/8/layout/orgChart1"/>
    <dgm:cxn modelId="{4711E538-F666-4F19-AFFE-62BAA5BDCD30}" type="presParOf" srcId="{E1B68D7F-DA7B-44F9-B994-9A5399ED49C0}" destId="{7F78244B-484B-4A1C-81ED-262807E5F131}" srcOrd="1" destOrd="0" presId="urn:microsoft.com/office/officeart/2005/8/layout/orgChart1"/>
    <dgm:cxn modelId="{C7613C62-DC84-480C-8B73-A9F76F19C09A}" type="presParOf" srcId="{E1B68D7F-DA7B-44F9-B994-9A5399ED49C0}" destId="{CC10959A-256F-4672-BBEB-C0C9207280EF}" srcOrd="2" destOrd="0" presId="urn:microsoft.com/office/officeart/2005/8/layout/orgChart1"/>
    <dgm:cxn modelId="{492345B5-D8A2-4C5B-BE64-D46C7022FA51}" type="presParOf" srcId="{899DB419-46EF-453F-AF57-D3175B8F1A93}" destId="{0F764EF2-31DE-4972-8265-04F2CFB7D9D3}" srcOrd="4" destOrd="0" presId="urn:microsoft.com/office/officeart/2005/8/layout/orgChart1"/>
    <dgm:cxn modelId="{B685DE45-8678-4C5E-A6F6-3E2EE6793F39}" type="presParOf" srcId="{899DB419-46EF-453F-AF57-D3175B8F1A93}" destId="{2F8645D8-5A75-47CD-BF94-18F7377D214C}" srcOrd="5" destOrd="0" presId="urn:microsoft.com/office/officeart/2005/8/layout/orgChart1"/>
    <dgm:cxn modelId="{072C27F4-5B7D-4B4C-80D9-7FF12F1CADCD}" type="presParOf" srcId="{2F8645D8-5A75-47CD-BF94-18F7377D214C}" destId="{2D5B1152-FFAC-4BD4-B5F5-EB26F87CB21E}" srcOrd="0" destOrd="0" presId="urn:microsoft.com/office/officeart/2005/8/layout/orgChart1"/>
    <dgm:cxn modelId="{A05C3236-D2D2-4C3D-930A-E29C4EC3BDB7}" type="presParOf" srcId="{2D5B1152-FFAC-4BD4-B5F5-EB26F87CB21E}" destId="{B7D52AE6-4CC2-4A52-880F-0918C2C2F1FA}" srcOrd="0" destOrd="0" presId="urn:microsoft.com/office/officeart/2005/8/layout/orgChart1"/>
    <dgm:cxn modelId="{F634788B-5CA3-46E5-AD24-F352F8D83EAE}" type="presParOf" srcId="{2D5B1152-FFAC-4BD4-B5F5-EB26F87CB21E}" destId="{FC5C8273-A727-4115-A636-B9857B7D43C8}" srcOrd="1" destOrd="0" presId="urn:microsoft.com/office/officeart/2005/8/layout/orgChart1"/>
    <dgm:cxn modelId="{325FB5F6-534E-4659-A8F3-1FFD5535680E}" type="presParOf" srcId="{2F8645D8-5A75-47CD-BF94-18F7377D214C}" destId="{711A1B55-7628-4041-8129-0BD3A056712B}" srcOrd="1" destOrd="0" presId="urn:microsoft.com/office/officeart/2005/8/layout/orgChart1"/>
    <dgm:cxn modelId="{1CE9405A-522C-4F88-8F3C-9BED92BDBBBB}" type="presParOf" srcId="{2F8645D8-5A75-47CD-BF94-18F7377D214C}" destId="{FBB78CFC-A331-4937-9E73-87F557D0DC29}" srcOrd="2" destOrd="0" presId="urn:microsoft.com/office/officeart/2005/8/layout/orgChart1"/>
    <dgm:cxn modelId="{1D69B378-DDE7-49DC-88F4-438B0B387DF1}" type="presParOf" srcId="{4FA6CA62-C1F9-44DD-BA99-5742A81EE459}" destId="{4F81A79A-7A11-4DCC-A19F-5D92A87C80D4}" srcOrd="2" destOrd="0" presId="urn:microsoft.com/office/officeart/2005/8/layout/orgChart1"/>
    <dgm:cxn modelId="{9BEC38F1-28DF-4725-8F7E-12766A7323A7}" type="presParOf" srcId="{4F81A79A-7A11-4DCC-A19F-5D92A87C80D4}" destId="{5E022626-6F46-4436-B935-5E53662E63B1}" srcOrd="0" destOrd="0" presId="urn:microsoft.com/office/officeart/2005/8/layout/orgChart1"/>
    <dgm:cxn modelId="{DCA5C1E6-6B53-4F98-AC79-79CB25ABD03A}" type="presParOf" srcId="{4F81A79A-7A11-4DCC-A19F-5D92A87C80D4}" destId="{6693F798-F878-4C07-A136-E053C9DE2B0D}" srcOrd="1" destOrd="0" presId="urn:microsoft.com/office/officeart/2005/8/layout/orgChart1"/>
    <dgm:cxn modelId="{F338C20B-50FA-429E-93B3-DCF8208308EB}" type="presParOf" srcId="{6693F798-F878-4C07-A136-E053C9DE2B0D}" destId="{C50ADDBE-FC77-4B76-8447-A94804E058A9}" srcOrd="0" destOrd="0" presId="urn:microsoft.com/office/officeart/2005/8/layout/orgChart1"/>
    <dgm:cxn modelId="{932487C9-31B7-495C-AB2C-F114154B1449}" type="presParOf" srcId="{C50ADDBE-FC77-4B76-8447-A94804E058A9}" destId="{969F33B5-31A7-4DC2-A55A-27280AE5E11D}" srcOrd="0" destOrd="0" presId="urn:microsoft.com/office/officeart/2005/8/layout/orgChart1"/>
    <dgm:cxn modelId="{69C1E041-09E1-4BD3-8673-E29BD16DE89E}" type="presParOf" srcId="{C50ADDBE-FC77-4B76-8447-A94804E058A9}" destId="{DA43560A-872B-4087-AAB5-224053E7E99A}" srcOrd="1" destOrd="0" presId="urn:microsoft.com/office/officeart/2005/8/layout/orgChart1"/>
    <dgm:cxn modelId="{4492C4C3-27E3-4CB6-A5D8-3E4732F166D3}" type="presParOf" srcId="{6693F798-F878-4C07-A136-E053C9DE2B0D}" destId="{92575C8C-BCCF-49C9-890F-300BFF96D878}" srcOrd="1" destOrd="0" presId="urn:microsoft.com/office/officeart/2005/8/layout/orgChart1"/>
    <dgm:cxn modelId="{7412889D-4C70-41D8-B9BA-ADE0A4BF8485}" type="presParOf" srcId="{6693F798-F878-4C07-A136-E053C9DE2B0D}" destId="{0A006A91-DC17-497D-9FE9-94472514121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87E312-6C5F-46D6-B12F-6D46133014E6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DD55EB-4D4C-448A-B385-308331B73E0D}">
      <dgm:prSet phldrT="[Text]" phldr="1"/>
      <dgm:spPr/>
      <dgm:t>
        <a:bodyPr/>
        <a:lstStyle/>
        <a:p>
          <a:endParaRPr lang="en-US" dirty="0"/>
        </a:p>
      </dgm:t>
    </dgm:pt>
    <dgm:pt modelId="{F761EAC9-E8C2-469B-A1B7-87633638059F}" type="parTrans" cxnId="{37B9CAAB-B2DB-4F5D-88EE-75B05F248C08}">
      <dgm:prSet/>
      <dgm:spPr/>
      <dgm:t>
        <a:bodyPr/>
        <a:lstStyle/>
        <a:p>
          <a:endParaRPr lang="en-US"/>
        </a:p>
      </dgm:t>
    </dgm:pt>
    <dgm:pt modelId="{0609798A-CE9A-4855-AC3B-CEACA7EEF16B}" type="sibTrans" cxnId="{37B9CAAB-B2DB-4F5D-88EE-75B05F248C08}">
      <dgm:prSet/>
      <dgm:spPr/>
      <dgm:t>
        <a:bodyPr/>
        <a:lstStyle/>
        <a:p>
          <a:endParaRPr lang="en-US"/>
        </a:p>
      </dgm:t>
    </dgm:pt>
    <dgm:pt modelId="{FB95D3A6-6BF3-46DE-B2E4-004FF9C9EFC2}">
      <dgm:prSet phldrT="[Text]" phldr="1"/>
      <dgm:spPr/>
      <dgm:t>
        <a:bodyPr/>
        <a:lstStyle/>
        <a:p>
          <a:endParaRPr lang="en-US" dirty="0"/>
        </a:p>
      </dgm:t>
    </dgm:pt>
    <dgm:pt modelId="{26B10BD9-1C36-4DF5-B619-18EBD322AE75}" type="parTrans" cxnId="{F689FA0D-A8F3-4BC8-8841-1998E56F8772}">
      <dgm:prSet/>
      <dgm:spPr/>
      <dgm:t>
        <a:bodyPr/>
        <a:lstStyle/>
        <a:p>
          <a:endParaRPr lang="en-US"/>
        </a:p>
      </dgm:t>
    </dgm:pt>
    <dgm:pt modelId="{0EAD9D11-4D65-4678-8F9D-D6E3FFDE1B6F}" type="sibTrans" cxnId="{F689FA0D-A8F3-4BC8-8841-1998E56F8772}">
      <dgm:prSet/>
      <dgm:spPr/>
      <dgm:t>
        <a:bodyPr/>
        <a:lstStyle/>
        <a:p>
          <a:endParaRPr lang="en-US"/>
        </a:p>
      </dgm:t>
    </dgm:pt>
    <dgm:pt modelId="{804ED45E-B853-475B-874F-B65AB922DEF6}">
      <dgm:prSet phldrT="[Text]"/>
      <dgm:spPr/>
      <dgm:t>
        <a:bodyPr/>
        <a:lstStyle/>
        <a:p>
          <a:endParaRPr lang="en-US" dirty="0"/>
        </a:p>
      </dgm:t>
    </dgm:pt>
    <dgm:pt modelId="{A4871FC7-8E0A-459E-BC3D-0480E27A94BE}" type="parTrans" cxnId="{B9632A6C-11D3-4DC2-9B80-D6C399729D39}">
      <dgm:prSet/>
      <dgm:spPr/>
      <dgm:t>
        <a:bodyPr/>
        <a:lstStyle/>
        <a:p>
          <a:endParaRPr lang="en-US"/>
        </a:p>
      </dgm:t>
    </dgm:pt>
    <dgm:pt modelId="{5234FEF4-3159-4787-9C08-450816C48DBD}" type="sibTrans" cxnId="{B9632A6C-11D3-4DC2-9B80-D6C399729D39}">
      <dgm:prSet/>
      <dgm:spPr/>
      <dgm:t>
        <a:bodyPr/>
        <a:lstStyle/>
        <a:p>
          <a:endParaRPr lang="en-US"/>
        </a:p>
      </dgm:t>
    </dgm:pt>
    <dgm:pt modelId="{B6BBFAA2-1D71-478E-9F0F-BBC3416990A5}">
      <dgm:prSet phldrT="[Text]" phldr="1"/>
      <dgm:spPr/>
      <dgm:t>
        <a:bodyPr/>
        <a:lstStyle/>
        <a:p>
          <a:endParaRPr lang="en-US"/>
        </a:p>
      </dgm:t>
    </dgm:pt>
    <dgm:pt modelId="{488C8B60-3914-4891-874E-2AE217C9024D}" type="parTrans" cxnId="{8097FDB5-F285-4018-8585-6C435851A762}">
      <dgm:prSet/>
      <dgm:spPr/>
      <dgm:t>
        <a:bodyPr/>
        <a:lstStyle/>
        <a:p>
          <a:endParaRPr lang="en-US"/>
        </a:p>
      </dgm:t>
    </dgm:pt>
    <dgm:pt modelId="{7B37C958-1DE5-415E-8A8F-6D760900A51E}" type="sibTrans" cxnId="{8097FDB5-F285-4018-8585-6C435851A762}">
      <dgm:prSet/>
      <dgm:spPr/>
      <dgm:t>
        <a:bodyPr/>
        <a:lstStyle/>
        <a:p>
          <a:endParaRPr lang="en-US"/>
        </a:p>
      </dgm:t>
    </dgm:pt>
    <dgm:pt modelId="{52FD2496-AA92-4DE0-B997-F3C493F9A2A2}">
      <dgm:prSet/>
      <dgm:spPr/>
      <dgm:t>
        <a:bodyPr/>
        <a:lstStyle/>
        <a:p>
          <a:r>
            <a:rPr lang="fi-FI" dirty="0" err="1"/>
            <a:t>Process</a:t>
          </a:r>
          <a:endParaRPr lang="en-US" dirty="0"/>
        </a:p>
      </dgm:t>
    </dgm:pt>
    <dgm:pt modelId="{0E772BE6-47EA-4933-AB3B-A5628C65590B}" type="parTrans" cxnId="{FEAF002F-B2B5-407B-BB5F-A81B28EAB5D4}">
      <dgm:prSet/>
      <dgm:spPr/>
      <dgm:t>
        <a:bodyPr/>
        <a:lstStyle/>
        <a:p>
          <a:endParaRPr lang="en-US"/>
        </a:p>
      </dgm:t>
    </dgm:pt>
    <dgm:pt modelId="{11E6DD1D-A073-4044-A90A-30C35D407339}" type="sibTrans" cxnId="{FEAF002F-B2B5-407B-BB5F-A81B28EAB5D4}">
      <dgm:prSet/>
      <dgm:spPr/>
      <dgm:t>
        <a:bodyPr/>
        <a:lstStyle/>
        <a:p>
          <a:endParaRPr lang="en-US"/>
        </a:p>
      </dgm:t>
    </dgm:pt>
    <dgm:pt modelId="{D13207DB-0A39-41A0-8F63-15B7798A3B29}" type="pres">
      <dgm:prSet presAssocID="{7587E312-6C5F-46D6-B12F-6D46133014E6}" presName="Name0" presStyleCnt="0">
        <dgm:presLayoutVars>
          <dgm:dir/>
          <dgm:animLvl val="lvl"/>
          <dgm:resizeHandles val="exact"/>
        </dgm:presLayoutVars>
      </dgm:prSet>
      <dgm:spPr/>
    </dgm:pt>
    <dgm:pt modelId="{EEBAAF6C-13BB-480A-86CF-5D659845F9CB}" type="pres">
      <dgm:prSet presAssocID="{7587E312-6C5F-46D6-B12F-6D46133014E6}" presName="tSp" presStyleCnt="0"/>
      <dgm:spPr/>
    </dgm:pt>
    <dgm:pt modelId="{0866FAB5-D6C7-47A2-BD9E-6019F763B4BC}" type="pres">
      <dgm:prSet presAssocID="{7587E312-6C5F-46D6-B12F-6D46133014E6}" presName="bSp" presStyleCnt="0"/>
      <dgm:spPr/>
    </dgm:pt>
    <dgm:pt modelId="{7DC1907E-6E3B-4CE3-9928-B130A2CEFE8C}" type="pres">
      <dgm:prSet presAssocID="{7587E312-6C5F-46D6-B12F-6D46133014E6}" presName="process" presStyleCnt="0"/>
      <dgm:spPr/>
    </dgm:pt>
    <dgm:pt modelId="{F3CB910E-25CF-421F-8231-5E4107C86ED0}" type="pres">
      <dgm:prSet presAssocID="{E6DD55EB-4D4C-448A-B385-308331B73E0D}" presName="composite1" presStyleCnt="0"/>
      <dgm:spPr/>
    </dgm:pt>
    <dgm:pt modelId="{4DE13B3F-B2A3-4722-B087-4E2C35A1E7D3}" type="pres">
      <dgm:prSet presAssocID="{E6DD55EB-4D4C-448A-B385-308331B73E0D}" presName="dummyNode1" presStyleLbl="node1" presStyleIdx="0" presStyleCnt="5"/>
      <dgm:spPr/>
    </dgm:pt>
    <dgm:pt modelId="{2C9A29AF-7DBF-47B5-836E-635D3C8AA302}" type="pres">
      <dgm:prSet presAssocID="{E6DD55EB-4D4C-448A-B385-308331B73E0D}" presName="childNode1" presStyleLbl="bgAcc1" presStyleIdx="0" presStyleCnt="5">
        <dgm:presLayoutVars>
          <dgm:bulletEnabled val="1"/>
        </dgm:presLayoutVars>
      </dgm:prSet>
      <dgm:spPr/>
    </dgm:pt>
    <dgm:pt modelId="{E4D13420-A5FE-43BE-96EA-EAE359801E1E}" type="pres">
      <dgm:prSet presAssocID="{E6DD55EB-4D4C-448A-B385-308331B73E0D}" presName="childNode1tx" presStyleLbl="bgAcc1" presStyleIdx="0" presStyleCnt="5">
        <dgm:presLayoutVars>
          <dgm:bulletEnabled val="1"/>
        </dgm:presLayoutVars>
      </dgm:prSet>
      <dgm:spPr/>
    </dgm:pt>
    <dgm:pt modelId="{1168F63E-A593-489D-B354-BDF88B5B262B}" type="pres">
      <dgm:prSet presAssocID="{E6DD55EB-4D4C-448A-B385-308331B73E0D}" presName="parentNode1" presStyleLbl="node1" presStyleIdx="0" presStyleCnt="5">
        <dgm:presLayoutVars>
          <dgm:chMax val="1"/>
          <dgm:bulletEnabled val="1"/>
        </dgm:presLayoutVars>
      </dgm:prSet>
      <dgm:spPr/>
    </dgm:pt>
    <dgm:pt modelId="{0A89CB7D-8280-4DE8-B2EA-B68FD4293E5B}" type="pres">
      <dgm:prSet presAssocID="{E6DD55EB-4D4C-448A-B385-308331B73E0D}" presName="connSite1" presStyleCnt="0"/>
      <dgm:spPr/>
    </dgm:pt>
    <dgm:pt modelId="{96B22993-4A24-4DDD-837D-1F051D284F0C}" type="pres">
      <dgm:prSet presAssocID="{0609798A-CE9A-4855-AC3B-CEACA7EEF16B}" presName="Name9" presStyleLbl="sibTrans2D1" presStyleIdx="0" presStyleCnt="4"/>
      <dgm:spPr/>
    </dgm:pt>
    <dgm:pt modelId="{521EDE65-A5E1-4D03-90DC-273AD6DDC231}" type="pres">
      <dgm:prSet presAssocID="{52FD2496-AA92-4DE0-B997-F3C493F9A2A2}" presName="composite2" presStyleCnt="0"/>
      <dgm:spPr/>
    </dgm:pt>
    <dgm:pt modelId="{80B6CECA-B051-416A-AF18-DE3EE60A01C5}" type="pres">
      <dgm:prSet presAssocID="{52FD2496-AA92-4DE0-B997-F3C493F9A2A2}" presName="dummyNode2" presStyleLbl="node1" presStyleIdx="0" presStyleCnt="5"/>
      <dgm:spPr/>
    </dgm:pt>
    <dgm:pt modelId="{3D25FB1D-487C-4BB3-9B9E-12F18A9C83B8}" type="pres">
      <dgm:prSet presAssocID="{52FD2496-AA92-4DE0-B997-F3C493F9A2A2}" presName="childNode2" presStyleLbl="bgAcc1" presStyleIdx="1" presStyleCnt="5">
        <dgm:presLayoutVars>
          <dgm:bulletEnabled val="1"/>
        </dgm:presLayoutVars>
      </dgm:prSet>
      <dgm:spPr/>
    </dgm:pt>
    <dgm:pt modelId="{C5863F4F-AD13-48AE-A4D0-220C15F7EA4E}" type="pres">
      <dgm:prSet presAssocID="{52FD2496-AA92-4DE0-B997-F3C493F9A2A2}" presName="childNode2tx" presStyleLbl="bgAcc1" presStyleIdx="1" presStyleCnt="5">
        <dgm:presLayoutVars>
          <dgm:bulletEnabled val="1"/>
        </dgm:presLayoutVars>
      </dgm:prSet>
      <dgm:spPr/>
    </dgm:pt>
    <dgm:pt modelId="{3B120E3C-CD41-4E87-ADB2-D94A356251AD}" type="pres">
      <dgm:prSet presAssocID="{52FD2496-AA92-4DE0-B997-F3C493F9A2A2}" presName="parentNode2" presStyleLbl="node1" presStyleIdx="1" presStyleCnt="5">
        <dgm:presLayoutVars>
          <dgm:chMax val="0"/>
          <dgm:bulletEnabled val="1"/>
        </dgm:presLayoutVars>
      </dgm:prSet>
      <dgm:spPr/>
    </dgm:pt>
    <dgm:pt modelId="{FBC78AD0-0C19-4C71-9F4A-19985DE85397}" type="pres">
      <dgm:prSet presAssocID="{52FD2496-AA92-4DE0-B997-F3C493F9A2A2}" presName="connSite2" presStyleCnt="0"/>
      <dgm:spPr/>
    </dgm:pt>
    <dgm:pt modelId="{2428926F-81E2-404B-B2EB-A9161E2F7A26}" type="pres">
      <dgm:prSet presAssocID="{11E6DD1D-A073-4044-A90A-30C35D407339}" presName="Name18" presStyleLbl="sibTrans2D1" presStyleIdx="1" presStyleCnt="4"/>
      <dgm:spPr/>
    </dgm:pt>
    <dgm:pt modelId="{BF1CC4B9-C038-49A4-9065-E0A6D393A06D}" type="pres">
      <dgm:prSet presAssocID="{FB95D3A6-6BF3-46DE-B2E4-004FF9C9EFC2}" presName="composite1" presStyleCnt="0"/>
      <dgm:spPr/>
    </dgm:pt>
    <dgm:pt modelId="{6A57637A-CF9C-41EF-BC8D-717D7FE0CD83}" type="pres">
      <dgm:prSet presAssocID="{FB95D3A6-6BF3-46DE-B2E4-004FF9C9EFC2}" presName="dummyNode1" presStyleLbl="node1" presStyleIdx="1" presStyleCnt="5"/>
      <dgm:spPr/>
    </dgm:pt>
    <dgm:pt modelId="{012516A1-103C-4CE2-A950-A7409F244C49}" type="pres">
      <dgm:prSet presAssocID="{FB95D3A6-6BF3-46DE-B2E4-004FF9C9EFC2}" presName="childNode1" presStyleLbl="bgAcc1" presStyleIdx="2" presStyleCnt="5">
        <dgm:presLayoutVars>
          <dgm:bulletEnabled val="1"/>
        </dgm:presLayoutVars>
      </dgm:prSet>
      <dgm:spPr/>
    </dgm:pt>
    <dgm:pt modelId="{7E4AB58C-4FF3-4091-A096-C6C5579EFABD}" type="pres">
      <dgm:prSet presAssocID="{FB95D3A6-6BF3-46DE-B2E4-004FF9C9EFC2}" presName="childNode1tx" presStyleLbl="bgAcc1" presStyleIdx="2" presStyleCnt="5">
        <dgm:presLayoutVars>
          <dgm:bulletEnabled val="1"/>
        </dgm:presLayoutVars>
      </dgm:prSet>
      <dgm:spPr/>
    </dgm:pt>
    <dgm:pt modelId="{E761BA25-472B-4DE9-BD15-A015968C93B0}" type="pres">
      <dgm:prSet presAssocID="{FB95D3A6-6BF3-46DE-B2E4-004FF9C9EFC2}" presName="parentNode1" presStyleLbl="node1" presStyleIdx="2" presStyleCnt="5">
        <dgm:presLayoutVars>
          <dgm:chMax val="1"/>
          <dgm:bulletEnabled val="1"/>
        </dgm:presLayoutVars>
      </dgm:prSet>
      <dgm:spPr/>
    </dgm:pt>
    <dgm:pt modelId="{7DBDA784-FD63-44D6-8962-204FC322EBFF}" type="pres">
      <dgm:prSet presAssocID="{FB95D3A6-6BF3-46DE-B2E4-004FF9C9EFC2}" presName="connSite1" presStyleCnt="0"/>
      <dgm:spPr/>
    </dgm:pt>
    <dgm:pt modelId="{0EFF6304-DDD8-4053-BB31-84E47DC0CF69}" type="pres">
      <dgm:prSet presAssocID="{0EAD9D11-4D65-4678-8F9D-D6E3FFDE1B6F}" presName="Name9" presStyleLbl="sibTrans2D1" presStyleIdx="2" presStyleCnt="4"/>
      <dgm:spPr/>
    </dgm:pt>
    <dgm:pt modelId="{1F24CB92-BB4D-493D-AFBB-EDDF17D94745}" type="pres">
      <dgm:prSet presAssocID="{804ED45E-B853-475B-874F-B65AB922DEF6}" presName="composite2" presStyleCnt="0"/>
      <dgm:spPr/>
    </dgm:pt>
    <dgm:pt modelId="{8899EACC-3A64-43CC-B859-185990E95F62}" type="pres">
      <dgm:prSet presAssocID="{804ED45E-B853-475B-874F-B65AB922DEF6}" presName="dummyNode2" presStyleLbl="node1" presStyleIdx="2" presStyleCnt="5"/>
      <dgm:spPr/>
    </dgm:pt>
    <dgm:pt modelId="{32EFFE85-7BBD-42C9-A257-BA1C1DD347FB}" type="pres">
      <dgm:prSet presAssocID="{804ED45E-B853-475B-874F-B65AB922DEF6}" presName="childNode2" presStyleLbl="bgAcc1" presStyleIdx="3" presStyleCnt="5">
        <dgm:presLayoutVars>
          <dgm:bulletEnabled val="1"/>
        </dgm:presLayoutVars>
      </dgm:prSet>
      <dgm:spPr/>
    </dgm:pt>
    <dgm:pt modelId="{F7729BC8-9DCC-4BE4-8505-AAF0982330E9}" type="pres">
      <dgm:prSet presAssocID="{804ED45E-B853-475B-874F-B65AB922DEF6}" presName="childNode2tx" presStyleLbl="bgAcc1" presStyleIdx="3" presStyleCnt="5">
        <dgm:presLayoutVars>
          <dgm:bulletEnabled val="1"/>
        </dgm:presLayoutVars>
      </dgm:prSet>
      <dgm:spPr/>
    </dgm:pt>
    <dgm:pt modelId="{C3AD53B1-A501-48FE-8AB7-DD023012FB57}" type="pres">
      <dgm:prSet presAssocID="{804ED45E-B853-475B-874F-B65AB922DEF6}" presName="parentNode2" presStyleLbl="node1" presStyleIdx="3" presStyleCnt="5">
        <dgm:presLayoutVars>
          <dgm:chMax val="0"/>
          <dgm:bulletEnabled val="1"/>
        </dgm:presLayoutVars>
      </dgm:prSet>
      <dgm:spPr/>
    </dgm:pt>
    <dgm:pt modelId="{B163D84E-1F43-40CB-AEA4-ED1E5E04D3AB}" type="pres">
      <dgm:prSet presAssocID="{804ED45E-B853-475B-874F-B65AB922DEF6}" presName="connSite2" presStyleCnt="0"/>
      <dgm:spPr/>
    </dgm:pt>
    <dgm:pt modelId="{053983CE-FA70-489B-98FF-9B1310F9DA70}" type="pres">
      <dgm:prSet presAssocID="{5234FEF4-3159-4787-9C08-450816C48DBD}" presName="Name18" presStyleLbl="sibTrans2D1" presStyleIdx="3" presStyleCnt="4"/>
      <dgm:spPr/>
    </dgm:pt>
    <dgm:pt modelId="{BB21A754-2257-43E2-AA48-98A6313168C3}" type="pres">
      <dgm:prSet presAssocID="{B6BBFAA2-1D71-478E-9F0F-BBC3416990A5}" presName="composite1" presStyleCnt="0"/>
      <dgm:spPr/>
    </dgm:pt>
    <dgm:pt modelId="{0E8D5838-2446-4A43-ACFA-4A3B1F5C20EA}" type="pres">
      <dgm:prSet presAssocID="{B6BBFAA2-1D71-478E-9F0F-BBC3416990A5}" presName="dummyNode1" presStyleLbl="node1" presStyleIdx="3" presStyleCnt="5"/>
      <dgm:spPr/>
    </dgm:pt>
    <dgm:pt modelId="{5E20ECDF-83FE-457A-9FB4-209E437C3ACE}" type="pres">
      <dgm:prSet presAssocID="{B6BBFAA2-1D71-478E-9F0F-BBC3416990A5}" presName="childNode1" presStyleLbl="bgAcc1" presStyleIdx="4" presStyleCnt="5">
        <dgm:presLayoutVars>
          <dgm:bulletEnabled val="1"/>
        </dgm:presLayoutVars>
      </dgm:prSet>
      <dgm:spPr/>
    </dgm:pt>
    <dgm:pt modelId="{C98CFB2D-BDAC-454F-8CB1-0AC440E7842F}" type="pres">
      <dgm:prSet presAssocID="{B6BBFAA2-1D71-478E-9F0F-BBC3416990A5}" presName="childNode1tx" presStyleLbl="bgAcc1" presStyleIdx="4" presStyleCnt="5">
        <dgm:presLayoutVars>
          <dgm:bulletEnabled val="1"/>
        </dgm:presLayoutVars>
      </dgm:prSet>
      <dgm:spPr/>
    </dgm:pt>
    <dgm:pt modelId="{5FF50FF8-E725-4FCF-ACAC-5A9679F172D5}" type="pres">
      <dgm:prSet presAssocID="{B6BBFAA2-1D71-478E-9F0F-BBC3416990A5}" presName="parentNode1" presStyleLbl="node1" presStyleIdx="4" presStyleCnt="5">
        <dgm:presLayoutVars>
          <dgm:chMax val="1"/>
          <dgm:bulletEnabled val="1"/>
        </dgm:presLayoutVars>
      </dgm:prSet>
      <dgm:spPr/>
    </dgm:pt>
    <dgm:pt modelId="{22EBC1A2-A954-4D02-AE3F-5B46400776A3}" type="pres">
      <dgm:prSet presAssocID="{B6BBFAA2-1D71-478E-9F0F-BBC3416990A5}" presName="connSite1" presStyleCnt="0"/>
      <dgm:spPr/>
    </dgm:pt>
  </dgm:ptLst>
  <dgm:cxnLst>
    <dgm:cxn modelId="{F689FA0D-A8F3-4BC8-8841-1998E56F8772}" srcId="{7587E312-6C5F-46D6-B12F-6D46133014E6}" destId="{FB95D3A6-6BF3-46DE-B2E4-004FF9C9EFC2}" srcOrd="2" destOrd="0" parTransId="{26B10BD9-1C36-4DF5-B619-18EBD322AE75}" sibTransId="{0EAD9D11-4D65-4678-8F9D-D6E3FFDE1B6F}"/>
    <dgm:cxn modelId="{3F499312-F305-4E25-AF30-CEDCDBE7108C}" type="presOf" srcId="{B6BBFAA2-1D71-478E-9F0F-BBC3416990A5}" destId="{5FF50FF8-E725-4FCF-ACAC-5A9679F172D5}" srcOrd="0" destOrd="0" presId="urn:microsoft.com/office/officeart/2005/8/layout/hProcess4"/>
    <dgm:cxn modelId="{73A10A2A-F17D-4A21-9431-AB29A327D4F4}" type="presOf" srcId="{804ED45E-B853-475B-874F-B65AB922DEF6}" destId="{C3AD53B1-A501-48FE-8AB7-DD023012FB57}" srcOrd="0" destOrd="0" presId="urn:microsoft.com/office/officeart/2005/8/layout/hProcess4"/>
    <dgm:cxn modelId="{FEAF002F-B2B5-407B-BB5F-A81B28EAB5D4}" srcId="{7587E312-6C5F-46D6-B12F-6D46133014E6}" destId="{52FD2496-AA92-4DE0-B997-F3C493F9A2A2}" srcOrd="1" destOrd="0" parTransId="{0E772BE6-47EA-4933-AB3B-A5628C65590B}" sibTransId="{11E6DD1D-A073-4044-A90A-30C35D407339}"/>
    <dgm:cxn modelId="{E7AC8840-1D7B-4924-B192-52E6453A3964}" type="presOf" srcId="{5234FEF4-3159-4787-9C08-450816C48DBD}" destId="{053983CE-FA70-489B-98FF-9B1310F9DA70}" srcOrd="0" destOrd="0" presId="urn:microsoft.com/office/officeart/2005/8/layout/hProcess4"/>
    <dgm:cxn modelId="{B9632A6C-11D3-4DC2-9B80-D6C399729D39}" srcId="{7587E312-6C5F-46D6-B12F-6D46133014E6}" destId="{804ED45E-B853-475B-874F-B65AB922DEF6}" srcOrd="3" destOrd="0" parTransId="{A4871FC7-8E0A-459E-BC3D-0480E27A94BE}" sibTransId="{5234FEF4-3159-4787-9C08-450816C48DBD}"/>
    <dgm:cxn modelId="{1E294F52-7B8F-4FAC-9329-7246BB0D0260}" type="presOf" srcId="{7587E312-6C5F-46D6-B12F-6D46133014E6}" destId="{D13207DB-0A39-41A0-8F63-15B7798A3B29}" srcOrd="0" destOrd="0" presId="urn:microsoft.com/office/officeart/2005/8/layout/hProcess4"/>
    <dgm:cxn modelId="{8C72945A-9B0E-45E5-9BDB-621AEAC0D6EE}" type="presOf" srcId="{E6DD55EB-4D4C-448A-B385-308331B73E0D}" destId="{1168F63E-A593-489D-B354-BDF88B5B262B}" srcOrd="0" destOrd="0" presId="urn:microsoft.com/office/officeart/2005/8/layout/hProcess4"/>
    <dgm:cxn modelId="{C2409186-05E4-4922-A116-AAC264A25253}" type="presOf" srcId="{FB95D3A6-6BF3-46DE-B2E4-004FF9C9EFC2}" destId="{E761BA25-472B-4DE9-BD15-A015968C93B0}" srcOrd="0" destOrd="0" presId="urn:microsoft.com/office/officeart/2005/8/layout/hProcess4"/>
    <dgm:cxn modelId="{8AC20E8D-E988-4B57-9167-62463C1E2CEF}" type="presOf" srcId="{0609798A-CE9A-4855-AC3B-CEACA7EEF16B}" destId="{96B22993-4A24-4DDD-837D-1F051D284F0C}" srcOrd="0" destOrd="0" presId="urn:microsoft.com/office/officeart/2005/8/layout/hProcess4"/>
    <dgm:cxn modelId="{37B9CAAB-B2DB-4F5D-88EE-75B05F248C08}" srcId="{7587E312-6C5F-46D6-B12F-6D46133014E6}" destId="{E6DD55EB-4D4C-448A-B385-308331B73E0D}" srcOrd="0" destOrd="0" parTransId="{F761EAC9-E8C2-469B-A1B7-87633638059F}" sibTransId="{0609798A-CE9A-4855-AC3B-CEACA7EEF16B}"/>
    <dgm:cxn modelId="{8097FDB5-F285-4018-8585-6C435851A762}" srcId="{7587E312-6C5F-46D6-B12F-6D46133014E6}" destId="{B6BBFAA2-1D71-478E-9F0F-BBC3416990A5}" srcOrd="4" destOrd="0" parTransId="{488C8B60-3914-4891-874E-2AE217C9024D}" sibTransId="{7B37C958-1DE5-415E-8A8F-6D760900A51E}"/>
    <dgm:cxn modelId="{B41B54B8-190F-46F9-99A5-26076235FE87}" type="presOf" srcId="{52FD2496-AA92-4DE0-B997-F3C493F9A2A2}" destId="{3B120E3C-CD41-4E87-ADB2-D94A356251AD}" srcOrd="0" destOrd="0" presId="urn:microsoft.com/office/officeart/2005/8/layout/hProcess4"/>
    <dgm:cxn modelId="{43ADD8E2-BA03-4BFE-A48C-15649CA50F56}" type="presOf" srcId="{11E6DD1D-A073-4044-A90A-30C35D407339}" destId="{2428926F-81E2-404B-B2EB-A9161E2F7A26}" srcOrd="0" destOrd="0" presId="urn:microsoft.com/office/officeart/2005/8/layout/hProcess4"/>
    <dgm:cxn modelId="{8DAD6AF4-134A-4526-9822-2CD4F614ACBC}" type="presOf" srcId="{0EAD9D11-4D65-4678-8F9D-D6E3FFDE1B6F}" destId="{0EFF6304-DDD8-4053-BB31-84E47DC0CF69}" srcOrd="0" destOrd="0" presId="urn:microsoft.com/office/officeart/2005/8/layout/hProcess4"/>
    <dgm:cxn modelId="{9391C2E3-9B81-4ADE-94F5-A916C6CEF760}" type="presParOf" srcId="{D13207DB-0A39-41A0-8F63-15B7798A3B29}" destId="{EEBAAF6C-13BB-480A-86CF-5D659845F9CB}" srcOrd="0" destOrd="0" presId="urn:microsoft.com/office/officeart/2005/8/layout/hProcess4"/>
    <dgm:cxn modelId="{53091090-4F07-49A7-AEDF-E1F2AC4D4699}" type="presParOf" srcId="{D13207DB-0A39-41A0-8F63-15B7798A3B29}" destId="{0866FAB5-D6C7-47A2-BD9E-6019F763B4BC}" srcOrd="1" destOrd="0" presId="urn:microsoft.com/office/officeart/2005/8/layout/hProcess4"/>
    <dgm:cxn modelId="{CB858AB2-C9AF-4E99-AC72-354EADF5F88E}" type="presParOf" srcId="{D13207DB-0A39-41A0-8F63-15B7798A3B29}" destId="{7DC1907E-6E3B-4CE3-9928-B130A2CEFE8C}" srcOrd="2" destOrd="0" presId="urn:microsoft.com/office/officeart/2005/8/layout/hProcess4"/>
    <dgm:cxn modelId="{0884A0B3-DF4A-40E2-9061-84FF62DD0C94}" type="presParOf" srcId="{7DC1907E-6E3B-4CE3-9928-B130A2CEFE8C}" destId="{F3CB910E-25CF-421F-8231-5E4107C86ED0}" srcOrd="0" destOrd="0" presId="urn:microsoft.com/office/officeart/2005/8/layout/hProcess4"/>
    <dgm:cxn modelId="{4F724ACC-727F-4578-B4BD-917C04D63CF5}" type="presParOf" srcId="{F3CB910E-25CF-421F-8231-5E4107C86ED0}" destId="{4DE13B3F-B2A3-4722-B087-4E2C35A1E7D3}" srcOrd="0" destOrd="0" presId="urn:microsoft.com/office/officeart/2005/8/layout/hProcess4"/>
    <dgm:cxn modelId="{44B11B9C-78E2-4D1D-884E-338C5E873E83}" type="presParOf" srcId="{F3CB910E-25CF-421F-8231-5E4107C86ED0}" destId="{2C9A29AF-7DBF-47B5-836E-635D3C8AA302}" srcOrd="1" destOrd="0" presId="urn:microsoft.com/office/officeart/2005/8/layout/hProcess4"/>
    <dgm:cxn modelId="{A1A5D7B7-8009-48CF-91A2-14604B95ABF3}" type="presParOf" srcId="{F3CB910E-25CF-421F-8231-5E4107C86ED0}" destId="{E4D13420-A5FE-43BE-96EA-EAE359801E1E}" srcOrd="2" destOrd="0" presId="urn:microsoft.com/office/officeart/2005/8/layout/hProcess4"/>
    <dgm:cxn modelId="{89F258D4-BEF7-47BC-BA08-C6407741840C}" type="presParOf" srcId="{F3CB910E-25CF-421F-8231-5E4107C86ED0}" destId="{1168F63E-A593-489D-B354-BDF88B5B262B}" srcOrd="3" destOrd="0" presId="urn:microsoft.com/office/officeart/2005/8/layout/hProcess4"/>
    <dgm:cxn modelId="{E866D47A-9C1B-43AA-8FDB-2E9146D31B7B}" type="presParOf" srcId="{F3CB910E-25CF-421F-8231-5E4107C86ED0}" destId="{0A89CB7D-8280-4DE8-B2EA-B68FD4293E5B}" srcOrd="4" destOrd="0" presId="urn:microsoft.com/office/officeart/2005/8/layout/hProcess4"/>
    <dgm:cxn modelId="{11BD3CC4-813E-40F6-834E-C705560ECC1E}" type="presParOf" srcId="{7DC1907E-6E3B-4CE3-9928-B130A2CEFE8C}" destId="{96B22993-4A24-4DDD-837D-1F051D284F0C}" srcOrd="1" destOrd="0" presId="urn:microsoft.com/office/officeart/2005/8/layout/hProcess4"/>
    <dgm:cxn modelId="{0CD161E4-545E-42E7-B24D-004EAEB80C37}" type="presParOf" srcId="{7DC1907E-6E3B-4CE3-9928-B130A2CEFE8C}" destId="{521EDE65-A5E1-4D03-90DC-273AD6DDC231}" srcOrd="2" destOrd="0" presId="urn:microsoft.com/office/officeart/2005/8/layout/hProcess4"/>
    <dgm:cxn modelId="{0CC7A5FD-D0C5-4CBD-9F57-1D456F1C640F}" type="presParOf" srcId="{521EDE65-A5E1-4D03-90DC-273AD6DDC231}" destId="{80B6CECA-B051-416A-AF18-DE3EE60A01C5}" srcOrd="0" destOrd="0" presId="urn:microsoft.com/office/officeart/2005/8/layout/hProcess4"/>
    <dgm:cxn modelId="{64A736AF-797F-45F8-AFA4-9930245A5152}" type="presParOf" srcId="{521EDE65-A5E1-4D03-90DC-273AD6DDC231}" destId="{3D25FB1D-487C-4BB3-9B9E-12F18A9C83B8}" srcOrd="1" destOrd="0" presId="urn:microsoft.com/office/officeart/2005/8/layout/hProcess4"/>
    <dgm:cxn modelId="{D3F64B6B-9116-4DE8-A9A2-0919F285AD9F}" type="presParOf" srcId="{521EDE65-A5E1-4D03-90DC-273AD6DDC231}" destId="{C5863F4F-AD13-48AE-A4D0-220C15F7EA4E}" srcOrd="2" destOrd="0" presId="urn:microsoft.com/office/officeart/2005/8/layout/hProcess4"/>
    <dgm:cxn modelId="{7739DCF1-5C58-4455-9FB5-17FB4515CFB4}" type="presParOf" srcId="{521EDE65-A5E1-4D03-90DC-273AD6DDC231}" destId="{3B120E3C-CD41-4E87-ADB2-D94A356251AD}" srcOrd="3" destOrd="0" presId="urn:microsoft.com/office/officeart/2005/8/layout/hProcess4"/>
    <dgm:cxn modelId="{6988ED90-8C6A-44AB-BF7C-1C9F9A0C6AE8}" type="presParOf" srcId="{521EDE65-A5E1-4D03-90DC-273AD6DDC231}" destId="{FBC78AD0-0C19-4C71-9F4A-19985DE85397}" srcOrd="4" destOrd="0" presId="urn:microsoft.com/office/officeart/2005/8/layout/hProcess4"/>
    <dgm:cxn modelId="{CE1609C1-0FB2-4000-A15C-6AA9B262B5F1}" type="presParOf" srcId="{7DC1907E-6E3B-4CE3-9928-B130A2CEFE8C}" destId="{2428926F-81E2-404B-B2EB-A9161E2F7A26}" srcOrd="3" destOrd="0" presId="urn:microsoft.com/office/officeart/2005/8/layout/hProcess4"/>
    <dgm:cxn modelId="{4DEC26A7-EE3A-4837-80B1-107D9F394A49}" type="presParOf" srcId="{7DC1907E-6E3B-4CE3-9928-B130A2CEFE8C}" destId="{BF1CC4B9-C038-49A4-9065-E0A6D393A06D}" srcOrd="4" destOrd="0" presId="urn:microsoft.com/office/officeart/2005/8/layout/hProcess4"/>
    <dgm:cxn modelId="{7C147D13-F674-4346-808B-44AFA3913FFA}" type="presParOf" srcId="{BF1CC4B9-C038-49A4-9065-E0A6D393A06D}" destId="{6A57637A-CF9C-41EF-BC8D-717D7FE0CD83}" srcOrd="0" destOrd="0" presId="urn:microsoft.com/office/officeart/2005/8/layout/hProcess4"/>
    <dgm:cxn modelId="{1C90C26B-C8D9-47B3-A8AE-A560C2AD44DD}" type="presParOf" srcId="{BF1CC4B9-C038-49A4-9065-E0A6D393A06D}" destId="{012516A1-103C-4CE2-A950-A7409F244C49}" srcOrd="1" destOrd="0" presId="urn:microsoft.com/office/officeart/2005/8/layout/hProcess4"/>
    <dgm:cxn modelId="{F0B9F93A-63D3-4BEB-B15F-56E090B7C398}" type="presParOf" srcId="{BF1CC4B9-C038-49A4-9065-E0A6D393A06D}" destId="{7E4AB58C-4FF3-4091-A096-C6C5579EFABD}" srcOrd="2" destOrd="0" presId="urn:microsoft.com/office/officeart/2005/8/layout/hProcess4"/>
    <dgm:cxn modelId="{5E541CC1-8275-405E-AE44-CAB8174CB4D2}" type="presParOf" srcId="{BF1CC4B9-C038-49A4-9065-E0A6D393A06D}" destId="{E761BA25-472B-4DE9-BD15-A015968C93B0}" srcOrd="3" destOrd="0" presId="urn:microsoft.com/office/officeart/2005/8/layout/hProcess4"/>
    <dgm:cxn modelId="{4191BDDC-8E6B-4038-BB1F-F054B4706F11}" type="presParOf" srcId="{BF1CC4B9-C038-49A4-9065-E0A6D393A06D}" destId="{7DBDA784-FD63-44D6-8962-204FC322EBFF}" srcOrd="4" destOrd="0" presId="urn:microsoft.com/office/officeart/2005/8/layout/hProcess4"/>
    <dgm:cxn modelId="{70215EF1-BAFD-48B7-BDEB-CA2A660EF70D}" type="presParOf" srcId="{7DC1907E-6E3B-4CE3-9928-B130A2CEFE8C}" destId="{0EFF6304-DDD8-4053-BB31-84E47DC0CF69}" srcOrd="5" destOrd="0" presId="urn:microsoft.com/office/officeart/2005/8/layout/hProcess4"/>
    <dgm:cxn modelId="{919EB27E-6FCA-4FB6-894D-F1A879FC2C19}" type="presParOf" srcId="{7DC1907E-6E3B-4CE3-9928-B130A2CEFE8C}" destId="{1F24CB92-BB4D-493D-AFBB-EDDF17D94745}" srcOrd="6" destOrd="0" presId="urn:microsoft.com/office/officeart/2005/8/layout/hProcess4"/>
    <dgm:cxn modelId="{53D327E1-CEB7-4AA6-9C08-D275A146A483}" type="presParOf" srcId="{1F24CB92-BB4D-493D-AFBB-EDDF17D94745}" destId="{8899EACC-3A64-43CC-B859-185990E95F62}" srcOrd="0" destOrd="0" presId="urn:microsoft.com/office/officeart/2005/8/layout/hProcess4"/>
    <dgm:cxn modelId="{8A5CAD99-C703-4F73-A267-1D8F7C1FB8A6}" type="presParOf" srcId="{1F24CB92-BB4D-493D-AFBB-EDDF17D94745}" destId="{32EFFE85-7BBD-42C9-A257-BA1C1DD347FB}" srcOrd="1" destOrd="0" presId="urn:microsoft.com/office/officeart/2005/8/layout/hProcess4"/>
    <dgm:cxn modelId="{3C00B15E-43A4-4AFF-9BE7-20FFA3AFE1E3}" type="presParOf" srcId="{1F24CB92-BB4D-493D-AFBB-EDDF17D94745}" destId="{F7729BC8-9DCC-4BE4-8505-AAF0982330E9}" srcOrd="2" destOrd="0" presId="urn:microsoft.com/office/officeart/2005/8/layout/hProcess4"/>
    <dgm:cxn modelId="{3FA336DF-4788-4E15-A283-172AE765F1FB}" type="presParOf" srcId="{1F24CB92-BB4D-493D-AFBB-EDDF17D94745}" destId="{C3AD53B1-A501-48FE-8AB7-DD023012FB57}" srcOrd="3" destOrd="0" presId="urn:microsoft.com/office/officeart/2005/8/layout/hProcess4"/>
    <dgm:cxn modelId="{22490446-CBC9-45E8-80CC-09EEF9639EF3}" type="presParOf" srcId="{1F24CB92-BB4D-493D-AFBB-EDDF17D94745}" destId="{B163D84E-1F43-40CB-AEA4-ED1E5E04D3AB}" srcOrd="4" destOrd="0" presId="urn:microsoft.com/office/officeart/2005/8/layout/hProcess4"/>
    <dgm:cxn modelId="{7CFDE921-50F9-4D9B-AB2E-9CC22BB8D4A4}" type="presParOf" srcId="{7DC1907E-6E3B-4CE3-9928-B130A2CEFE8C}" destId="{053983CE-FA70-489B-98FF-9B1310F9DA70}" srcOrd="7" destOrd="0" presId="urn:microsoft.com/office/officeart/2005/8/layout/hProcess4"/>
    <dgm:cxn modelId="{5E986500-B997-45E0-9374-18F6DC2B6163}" type="presParOf" srcId="{7DC1907E-6E3B-4CE3-9928-B130A2CEFE8C}" destId="{BB21A754-2257-43E2-AA48-98A6313168C3}" srcOrd="8" destOrd="0" presId="urn:microsoft.com/office/officeart/2005/8/layout/hProcess4"/>
    <dgm:cxn modelId="{70CBA1FC-78D8-4B15-A330-9FC02D0C35D5}" type="presParOf" srcId="{BB21A754-2257-43E2-AA48-98A6313168C3}" destId="{0E8D5838-2446-4A43-ACFA-4A3B1F5C20EA}" srcOrd="0" destOrd="0" presId="urn:microsoft.com/office/officeart/2005/8/layout/hProcess4"/>
    <dgm:cxn modelId="{B33FC806-0CC2-4B54-865D-2C75290FEE3F}" type="presParOf" srcId="{BB21A754-2257-43E2-AA48-98A6313168C3}" destId="{5E20ECDF-83FE-457A-9FB4-209E437C3ACE}" srcOrd="1" destOrd="0" presId="urn:microsoft.com/office/officeart/2005/8/layout/hProcess4"/>
    <dgm:cxn modelId="{DA46E20B-F263-43B8-8F6F-E83BDD174318}" type="presParOf" srcId="{BB21A754-2257-43E2-AA48-98A6313168C3}" destId="{C98CFB2D-BDAC-454F-8CB1-0AC440E7842F}" srcOrd="2" destOrd="0" presId="urn:microsoft.com/office/officeart/2005/8/layout/hProcess4"/>
    <dgm:cxn modelId="{62A3ADCB-D061-426F-98C3-F0DEADDAB76F}" type="presParOf" srcId="{BB21A754-2257-43E2-AA48-98A6313168C3}" destId="{5FF50FF8-E725-4FCF-ACAC-5A9679F172D5}" srcOrd="3" destOrd="0" presId="urn:microsoft.com/office/officeart/2005/8/layout/hProcess4"/>
    <dgm:cxn modelId="{339BC9E2-0132-4BFD-B019-5FCFB80F4E2E}" type="presParOf" srcId="{BB21A754-2257-43E2-AA48-98A6313168C3}" destId="{22EBC1A2-A954-4D02-AE3F-5B46400776A3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022626-6F46-4436-B935-5E53662E63B1}">
      <dsp:nvSpPr>
        <dsp:cNvPr id="0" name=""/>
        <dsp:cNvSpPr/>
      </dsp:nvSpPr>
      <dsp:spPr>
        <a:xfrm>
          <a:off x="1694298" y="436473"/>
          <a:ext cx="91560" cy="401120"/>
        </a:xfrm>
        <a:custGeom>
          <a:avLst/>
          <a:gdLst/>
          <a:ahLst/>
          <a:cxnLst/>
          <a:rect l="0" t="0" r="0" b="0"/>
          <a:pathLst>
            <a:path>
              <a:moveTo>
                <a:pt x="91560" y="0"/>
              </a:moveTo>
              <a:lnTo>
                <a:pt x="91560" y="401120"/>
              </a:lnTo>
              <a:lnTo>
                <a:pt x="0" y="4011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764EF2-31DE-4972-8265-04F2CFB7D9D3}">
      <dsp:nvSpPr>
        <dsp:cNvPr id="0" name=""/>
        <dsp:cNvSpPr/>
      </dsp:nvSpPr>
      <dsp:spPr>
        <a:xfrm>
          <a:off x="1785858" y="436473"/>
          <a:ext cx="1055121" cy="8022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0680"/>
              </a:lnTo>
              <a:lnTo>
                <a:pt x="1055121" y="710680"/>
              </a:lnTo>
              <a:lnTo>
                <a:pt x="1055121" y="8022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2BF980-A33B-4DFA-9474-EC442AB89D4E}">
      <dsp:nvSpPr>
        <dsp:cNvPr id="0" name=""/>
        <dsp:cNvSpPr/>
      </dsp:nvSpPr>
      <dsp:spPr>
        <a:xfrm>
          <a:off x="1740138" y="436473"/>
          <a:ext cx="91440" cy="80224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022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3131B6-FD43-4593-8270-20F79B352899}">
      <dsp:nvSpPr>
        <dsp:cNvPr id="0" name=""/>
        <dsp:cNvSpPr/>
      </dsp:nvSpPr>
      <dsp:spPr>
        <a:xfrm>
          <a:off x="730737" y="436473"/>
          <a:ext cx="1055121" cy="802241"/>
        </a:xfrm>
        <a:custGeom>
          <a:avLst/>
          <a:gdLst/>
          <a:ahLst/>
          <a:cxnLst/>
          <a:rect l="0" t="0" r="0" b="0"/>
          <a:pathLst>
            <a:path>
              <a:moveTo>
                <a:pt x="1055121" y="0"/>
              </a:moveTo>
              <a:lnTo>
                <a:pt x="1055121" y="710680"/>
              </a:lnTo>
              <a:lnTo>
                <a:pt x="0" y="710680"/>
              </a:lnTo>
              <a:lnTo>
                <a:pt x="0" y="8022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3D66A9-5890-4C50-835B-D2A6054E3005}">
      <dsp:nvSpPr>
        <dsp:cNvPr id="0" name=""/>
        <dsp:cNvSpPr/>
      </dsp:nvSpPr>
      <dsp:spPr>
        <a:xfrm>
          <a:off x="1349857" y="473"/>
          <a:ext cx="872001" cy="43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1" kern="1200" dirty="0">
            <a:solidFill>
              <a:schemeClr val="bg1"/>
            </a:solidFill>
          </a:endParaRPr>
        </a:p>
      </dsp:txBody>
      <dsp:txXfrm>
        <a:off x="1349857" y="473"/>
        <a:ext cx="872001" cy="436000"/>
      </dsp:txXfrm>
    </dsp:sp>
    <dsp:sp modelId="{9D14D542-4BC1-44B0-B816-646FB9E6E891}">
      <dsp:nvSpPr>
        <dsp:cNvPr id="0" name=""/>
        <dsp:cNvSpPr/>
      </dsp:nvSpPr>
      <dsp:spPr>
        <a:xfrm>
          <a:off x="294736" y="1238715"/>
          <a:ext cx="872001" cy="43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294736" y="1238715"/>
        <a:ext cx="872001" cy="436000"/>
      </dsp:txXfrm>
    </dsp:sp>
    <dsp:sp modelId="{4B45AD3B-09FB-48D0-8791-407CA7C607D8}">
      <dsp:nvSpPr>
        <dsp:cNvPr id="0" name=""/>
        <dsp:cNvSpPr/>
      </dsp:nvSpPr>
      <dsp:spPr>
        <a:xfrm>
          <a:off x="1349857" y="1238715"/>
          <a:ext cx="872001" cy="43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1349857" y="1238715"/>
        <a:ext cx="872001" cy="436000"/>
      </dsp:txXfrm>
    </dsp:sp>
    <dsp:sp modelId="{B7D52AE6-4CC2-4A52-880F-0918C2C2F1FA}">
      <dsp:nvSpPr>
        <dsp:cNvPr id="0" name=""/>
        <dsp:cNvSpPr/>
      </dsp:nvSpPr>
      <dsp:spPr>
        <a:xfrm>
          <a:off x="2404979" y="1238715"/>
          <a:ext cx="872001" cy="43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2404979" y="1238715"/>
        <a:ext cx="872001" cy="436000"/>
      </dsp:txXfrm>
    </dsp:sp>
    <dsp:sp modelId="{969F33B5-31A7-4DC2-A55A-27280AE5E11D}">
      <dsp:nvSpPr>
        <dsp:cNvPr id="0" name=""/>
        <dsp:cNvSpPr/>
      </dsp:nvSpPr>
      <dsp:spPr>
        <a:xfrm>
          <a:off x="822297" y="619594"/>
          <a:ext cx="872001" cy="43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822297" y="619594"/>
        <a:ext cx="872001" cy="436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9A29AF-7DBF-47B5-836E-635D3C8AA302}">
      <dsp:nvSpPr>
        <dsp:cNvPr id="0" name=""/>
        <dsp:cNvSpPr/>
      </dsp:nvSpPr>
      <dsp:spPr>
        <a:xfrm>
          <a:off x="2387" y="498834"/>
          <a:ext cx="592385" cy="4885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B22993-4A24-4DDD-837D-1F051D284F0C}">
      <dsp:nvSpPr>
        <dsp:cNvPr id="0" name=""/>
        <dsp:cNvSpPr/>
      </dsp:nvSpPr>
      <dsp:spPr>
        <a:xfrm>
          <a:off x="326350" y="583084"/>
          <a:ext cx="700738" cy="700738"/>
        </a:xfrm>
        <a:prstGeom prst="leftCircularArrow">
          <a:avLst>
            <a:gd name="adj1" fmla="val 3827"/>
            <a:gd name="adj2" fmla="val 478538"/>
            <a:gd name="adj3" fmla="val 2254049"/>
            <a:gd name="adj4" fmla="val 9024489"/>
            <a:gd name="adj5" fmla="val 446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68F63E-A593-489D-B354-BDF88B5B262B}">
      <dsp:nvSpPr>
        <dsp:cNvPr id="0" name=""/>
        <dsp:cNvSpPr/>
      </dsp:nvSpPr>
      <dsp:spPr>
        <a:xfrm>
          <a:off x="134029" y="882729"/>
          <a:ext cx="526565" cy="2093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140162" y="888862"/>
        <a:ext cx="514299" cy="197131"/>
      </dsp:txXfrm>
    </dsp:sp>
    <dsp:sp modelId="{3D25FB1D-487C-4BB3-9B9E-12F18A9C83B8}">
      <dsp:nvSpPr>
        <dsp:cNvPr id="0" name=""/>
        <dsp:cNvSpPr/>
      </dsp:nvSpPr>
      <dsp:spPr>
        <a:xfrm>
          <a:off x="788285" y="498834"/>
          <a:ext cx="592385" cy="4885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28926F-81E2-404B-B2EB-A9161E2F7A26}">
      <dsp:nvSpPr>
        <dsp:cNvPr id="0" name=""/>
        <dsp:cNvSpPr/>
      </dsp:nvSpPr>
      <dsp:spPr>
        <a:xfrm>
          <a:off x="1107311" y="183282"/>
          <a:ext cx="776432" cy="776432"/>
        </a:xfrm>
        <a:prstGeom prst="circularArrow">
          <a:avLst>
            <a:gd name="adj1" fmla="val 3454"/>
            <a:gd name="adj2" fmla="val 428043"/>
            <a:gd name="adj3" fmla="val 19396446"/>
            <a:gd name="adj4" fmla="val 12575511"/>
            <a:gd name="adj5" fmla="val 402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120E3C-CD41-4E87-ADB2-D94A356251AD}">
      <dsp:nvSpPr>
        <dsp:cNvPr id="0" name=""/>
        <dsp:cNvSpPr/>
      </dsp:nvSpPr>
      <dsp:spPr>
        <a:xfrm>
          <a:off x="919926" y="394135"/>
          <a:ext cx="526565" cy="2093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 dirty="0" err="1"/>
            <a:t>Process</a:t>
          </a:r>
          <a:endParaRPr lang="en-US" sz="1100" kern="1200" dirty="0"/>
        </a:p>
      </dsp:txBody>
      <dsp:txXfrm>
        <a:off x="926059" y="400268"/>
        <a:ext cx="514299" cy="197131"/>
      </dsp:txXfrm>
    </dsp:sp>
    <dsp:sp modelId="{012516A1-103C-4CE2-A950-A7409F244C49}">
      <dsp:nvSpPr>
        <dsp:cNvPr id="0" name=""/>
        <dsp:cNvSpPr/>
      </dsp:nvSpPr>
      <dsp:spPr>
        <a:xfrm>
          <a:off x="1574183" y="498834"/>
          <a:ext cx="592385" cy="4885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FF6304-DDD8-4053-BB31-84E47DC0CF69}">
      <dsp:nvSpPr>
        <dsp:cNvPr id="0" name=""/>
        <dsp:cNvSpPr/>
      </dsp:nvSpPr>
      <dsp:spPr>
        <a:xfrm>
          <a:off x="1898146" y="583084"/>
          <a:ext cx="700738" cy="700738"/>
        </a:xfrm>
        <a:prstGeom prst="leftCircularArrow">
          <a:avLst>
            <a:gd name="adj1" fmla="val 3827"/>
            <a:gd name="adj2" fmla="val 478538"/>
            <a:gd name="adj3" fmla="val 2254049"/>
            <a:gd name="adj4" fmla="val 9024489"/>
            <a:gd name="adj5" fmla="val 446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61BA25-472B-4DE9-BD15-A015968C93B0}">
      <dsp:nvSpPr>
        <dsp:cNvPr id="0" name=""/>
        <dsp:cNvSpPr/>
      </dsp:nvSpPr>
      <dsp:spPr>
        <a:xfrm>
          <a:off x="1705824" y="882729"/>
          <a:ext cx="526565" cy="2093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1711957" y="888862"/>
        <a:ext cx="514299" cy="197131"/>
      </dsp:txXfrm>
    </dsp:sp>
    <dsp:sp modelId="{32EFFE85-7BBD-42C9-A257-BA1C1DD347FB}">
      <dsp:nvSpPr>
        <dsp:cNvPr id="0" name=""/>
        <dsp:cNvSpPr/>
      </dsp:nvSpPr>
      <dsp:spPr>
        <a:xfrm>
          <a:off x="2360080" y="498834"/>
          <a:ext cx="592385" cy="4885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3983CE-FA70-489B-98FF-9B1310F9DA70}">
      <dsp:nvSpPr>
        <dsp:cNvPr id="0" name=""/>
        <dsp:cNvSpPr/>
      </dsp:nvSpPr>
      <dsp:spPr>
        <a:xfrm>
          <a:off x="2679107" y="183282"/>
          <a:ext cx="776432" cy="776432"/>
        </a:xfrm>
        <a:prstGeom prst="circularArrow">
          <a:avLst>
            <a:gd name="adj1" fmla="val 3454"/>
            <a:gd name="adj2" fmla="val 428043"/>
            <a:gd name="adj3" fmla="val 19396446"/>
            <a:gd name="adj4" fmla="val 12575511"/>
            <a:gd name="adj5" fmla="val 402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AD53B1-A501-48FE-8AB7-DD023012FB57}">
      <dsp:nvSpPr>
        <dsp:cNvPr id="0" name=""/>
        <dsp:cNvSpPr/>
      </dsp:nvSpPr>
      <dsp:spPr>
        <a:xfrm>
          <a:off x="2491722" y="394135"/>
          <a:ext cx="526565" cy="2093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2497855" y="400268"/>
        <a:ext cx="514299" cy="197131"/>
      </dsp:txXfrm>
    </dsp:sp>
    <dsp:sp modelId="{5E20ECDF-83FE-457A-9FB4-209E437C3ACE}">
      <dsp:nvSpPr>
        <dsp:cNvPr id="0" name=""/>
        <dsp:cNvSpPr/>
      </dsp:nvSpPr>
      <dsp:spPr>
        <a:xfrm>
          <a:off x="3145978" y="498834"/>
          <a:ext cx="592385" cy="4885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F50FF8-E725-4FCF-ACAC-5A9679F172D5}">
      <dsp:nvSpPr>
        <dsp:cNvPr id="0" name=""/>
        <dsp:cNvSpPr/>
      </dsp:nvSpPr>
      <dsp:spPr>
        <a:xfrm>
          <a:off x="3277619" y="882729"/>
          <a:ext cx="526565" cy="2093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3283752" y="888862"/>
        <a:ext cx="514299" cy="1971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C29D-C729-694F-A788-B5007BCA57F6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0BB66-2831-4C42-9675-9DAB39629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3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AFD53-F29D-C94E-BF8B-0D8B7431C954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64E42-DED0-9246-9B1B-B67105F6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164E42-DED0-9246-9B1B-B67105F62D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589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19600" y="9576199"/>
            <a:ext cx="3381587" cy="50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305" indent="-302040">
              <a:defRPr sz="25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161" indent="-241632">
              <a:defRPr sz="25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1426" indent="-241632">
              <a:defRPr sz="25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690" indent="-241632">
              <a:defRPr sz="25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7954" indent="-241632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218" indent="-241632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4483" indent="-241632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7747" indent="-241632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11238C-11BA-44A2-8D51-722AB550B7CC}" type="slidenum">
              <a:rPr lang="en-US" altLang="en-US" sz="13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 sz="13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027" name="Rectangle 7"/>
          <p:cNvSpPr txBox="1">
            <a:spLocks noGrp="1" noChangeArrowheads="1"/>
          </p:cNvSpPr>
          <p:nvPr/>
        </p:nvSpPr>
        <p:spPr bwMode="auto">
          <a:xfrm>
            <a:off x="4419600" y="9576199"/>
            <a:ext cx="3381587" cy="50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63" tIns="51081" rIns="102163" bIns="51081" anchor="b"/>
          <a:lstStyle>
            <a:lvl1pPr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FA0F3D2-1D9D-4486-A1BF-F9AD426D0411}" type="slidenum">
              <a:rPr lang="en-US" altLang="en-US" sz="13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 sz="13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0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71525"/>
            <a:ext cx="5997575" cy="3749675"/>
          </a:xfrm>
        </p:spPr>
      </p:sp>
      <p:sp>
        <p:nvSpPr>
          <p:cNvPr id="257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9708" y="4788933"/>
            <a:ext cx="5723467" cy="45355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03" tIns="50901" rIns="101803" bIns="50901"/>
          <a:lstStyle/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181-184</a:t>
            </a:r>
          </a:p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dirty="0"/>
          </a:p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/>
              <a:t>References:</a:t>
            </a:r>
          </a:p>
          <a:p>
            <a:pPr marL="241632" indent="-241632" defTabSz="916189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sz="1100" dirty="0"/>
              <a:t>Michael Alley, </a:t>
            </a:r>
            <a:r>
              <a:rPr lang="en-US" sz="1100" i="1" dirty="0"/>
              <a:t>The Craft of Scientific Presentations</a:t>
            </a:r>
            <a:r>
              <a:rPr lang="en-US" sz="1100" dirty="0"/>
              <a:t>, 2</a:t>
            </a:r>
            <a:r>
              <a:rPr lang="en-US" sz="1100" baseline="30000" dirty="0"/>
              <a:t>nd</a:t>
            </a:r>
            <a:r>
              <a:rPr lang="en-US" sz="1100" dirty="0"/>
              <a:t> ed. (New York: Springer-</a:t>
            </a:r>
            <a:r>
              <a:rPr lang="en-US" sz="1100" dirty="0" err="1"/>
              <a:t>Verlag</a:t>
            </a:r>
            <a:r>
              <a:rPr lang="en-US" sz="1100" dirty="0"/>
              <a:t>, 2013), pp. 181-184.</a:t>
            </a:r>
          </a:p>
        </p:txBody>
      </p:sp>
    </p:spTree>
    <p:extLst>
      <p:ext uri="{BB962C8B-B14F-4D97-AF65-F5344CB8AC3E}">
        <p14:creationId xmlns:p14="http://schemas.microsoft.com/office/powerpoint/2010/main" val="3334906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/>
          <p:cNvSpPr txBox="1">
            <a:spLocks noGrp="1" noChangeArrowheads="1"/>
          </p:cNvSpPr>
          <p:nvPr/>
        </p:nvSpPr>
        <p:spPr bwMode="auto">
          <a:xfrm>
            <a:off x="4419600" y="9576199"/>
            <a:ext cx="3381587" cy="50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63" tIns="51081" rIns="102163" bIns="51081" anchor="b"/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27831A3-C459-4A7F-8340-864F865FF1EB}" type="slidenum">
              <a:rPr lang="en-US" altLang="en-US" sz="1300" b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 sz="1300" b="0">
              <a:solidFill>
                <a:srgbClr val="000000"/>
              </a:solidFill>
            </a:endParaRPr>
          </a:p>
        </p:txBody>
      </p:sp>
      <p:sp>
        <p:nvSpPr>
          <p:cNvPr id="258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58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8015" y="4788933"/>
            <a:ext cx="5726853" cy="4533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41" tIns="51069" rIns="102141" bIns="51069"/>
          <a:lstStyle/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181-184</a:t>
            </a:r>
          </a:p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dirty="0"/>
          </a:p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/>
              <a:t>References:</a:t>
            </a:r>
          </a:p>
          <a:p>
            <a:pPr marL="241632" indent="-241632" defTabSz="916189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sz="1100" dirty="0"/>
              <a:t>Michael Alley, </a:t>
            </a:r>
            <a:r>
              <a:rPr lang="en-US" sz="1100" i="1" dirty="0"/>
              <a:t>The Craft of Scientific Presentations</a:t>
            </a:r>
            <a:r>
              <a:rPr lang="en-US" sz="1100" dirty="0"/>
              <a:t>, 2</a:t>
            </a:r>
            <a:r>
              <a:rPr lang="en-US" sz="1100" baseline="30000" dirty="0"/>
              <a:t>nd</a:t>
            </a:r>
            <a:r>
              <a:rPr lang="en-US" sz="1100" dirty="0"/>
              <a:t> ed. (New York: Springer-</a:t>
            </a:r>
            <a:r>
              <a:rPr lang="en-US" sz="1100" dirty="0" err="1"/>
              <a:t>Verlag</a:t>
            </a:r>
            <a:r>
              <a:rPr lang="en-US" sz="1100" dirty="0"/>
              <a:t>, 2013), pp. 181-184.</a:t>
            </a:r>
          </a:p>
          <a:p>
            <a:pPr marL="241632" indent="-241632" defTabSz="916189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altLang="en-US" sz="1100" dirty="0"/>
              <a:t>Omar Rosas Camacho, “High concentrations help protect steel from corrosion,” master’s defense presentation (University Park: Material Science and Engineering, Penn State, 2010).</a:t>
            </a:r>
          </a:p>
        </p:txBody>
      </p:sp>
    </p:spTree>
    <p:extLst>
      <p:ext uri="{BB962C8B-B14F-4D97-AF65-F5344CB8AC3E}">
        <p14:creationId xmlns:p14="http://schemas.microsoft.com/office/powerpoint/2010/main" val="3403275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3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i-FI" altLang="fi-FI">
              <a:latin typeface="Lucida Grande"/>
              <a:ea typeface="Lucida Grande"/>
              <a:cs typeface="Lucida Grande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49632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3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i-FI" altLang="fi-FI">
              <a:latin typeface="Lucida Grande"/>
              <a:ea typeface="Lucida Grande"/>
              <a:cs typeface="Lucida Grande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040141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80629" y="4788933"/>
            <a:ext cx="6241627" cy="4535566"/>
          </a:xfrm>
          <a:prstGeom prst="rect">
            <a:avLst/>
          </a:prstGeom>
        </p:spPr>
        <p:txBody>
          <a:bodyPr/>
          <a:lstStyle/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110-111</a:t>
            </a:r>
          </a:p>
          <a:p>
            <a:pPr defTabSz="916189">
              <a:spcBef>
                <a:spcPct val="0"/>
              </a:spcBef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dirty="0"/>
          </a:p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References:</a:t>
            </a:r>
          </a:p>
          <a:p>
            <a:pPr marL="241632" indent="-241632" defTabSz="916189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dirty="0"/>
              <a:t>Michael Alley, </a:t>
            </a:r>
            <a:r>
              <a:rPr lang="en-US" i="1" dirty="0"/>
              <a:t>The Craft of Scientific Presentations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 ed. (New York: Springer-</a:t>
            </a:r>
            <a:r>
              <a:rPr lang="en-US" dirty="0" err="1"/>
              <a:t>Verlag</a:t>
            </a:r>
            <a:r>
              <a:rPr lang="en-US" dirty="0"/>
              <a:t>, 2013), pp. 110-111.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419600" y="9576199"/>
            <a:ext cx="3381587" cy="50339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1AE123-8135-4A0D-B72C-6567E1E424A7}" type="slidenum"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56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80629" y="4788933"/>
            <a:ext cx="6241627" cy="4535566"/>
          </a:xfrm>
          <a:prstGeom prst="rect">
            <a:avLst/>
          </a:prstGeom>
        </p:spPr>
        <p:txBody>
          <a:bodyPr/>
          <a:lstStyle/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115-116</a:t>
            </a:r>
          </a:p>
          <a:p>
            <a:pPr defTabSz="916189">
              <a:spcBef>
                <a:spcPct val="0"/>
              </a:spcBef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dirty="0"/>
          </a:p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References:</a:t>
            </a:r>
          </a:p>
          <a:p>
            <a:pPr marL="241632" indent="-241632" defTabSz="916189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dirty="0"/>
              <a:t>Michael Alley, </a:t>
            </a:r>
            <a:r>
              <a:rPr lang="en-US" i="1" dirty="0"/>
              <a:t>The Craft of Scientific Presentations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 ed. (New York: Springer-</a:t>
            </a:r>
            <a:r>
              <a:rPr lang="en-US" dirty="0" err="1"/>
              <a:t>Verlag</a:t>
            </a:r>
            <a:r>
              <a:rPr lang="en-US" dirty="0"/>
              <a:t>, 2013), pp. 110-111.</a:t>
            </a:r>
          </a:p>
          <a:p>
            <a:pPr marL="241632" indent="-241632" defTabSz="916189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dirty="0"/>
              <a:t>H.H. </a:t>
            </a:r>
            <a:r>
              <a:rPr lang="en-US" dirty="0" err="1"/>
              <a:t>Robertshaw</a:t>
            </a:r>
            <a:r>
              <a:rPr lang="en-US" dirty="0"/>
              <a:t>, “Class Period 15: Signals and Systems,” class lecture in ME 4005 (Blacksburg, VA: Virginia Tech, 16 March 2004).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419600" y="9576199"/>
            <a:ext cx="3381587" cy="503396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41AE123-8135-4A0D-B72C-6567E1E424A7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84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 txBox="1">
            <a:spLocks noGrp="1" noChangeArrowheads="1"/>
          </p:cNvSpPr>
          <p:nvPr/>
        </p:nvSpPr>
        <p:spPr bwMode="auto">
          <a:xfrm>
            <a:off x="4419600" y="9576199"/>
            <a:ext cx="3381587" cy="50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63" tIns="51081" rIns="102163" bIns="51081" anchor="b"/>
          <a:lstStyle>
            <a:lvl1pPr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87218B2-16BA-438C-BADD-8DF462D46025}" type="slidenum">
              <a:rPr lang="en-US" altLang="en-US" sz="13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 sz="13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9379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29380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80629" y="4788933"/>
            <a:ext cx="6241627" cy="45355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63" tIns="51081" rIns="102163" bIns="51081"/>
          <a:lstStyle/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p. 72</a:t>
            </a:r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r>
              <a:rPr lang="en-US" altLang="en-US" dirty="0"/>
              <a:t> </a:t>
            </a:r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dirty="0"/>
          </a:p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/>
              <a:t>References:</a:t>
            </a:r>
          </a:p>
          <a:p>
            <a:pPr marL="241632" indent="-241632" defTabSz="916189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1100" dirty="0"/>
              <a:t>Michael Alley, </a:t>
            </a:r>
            <a:r>
              <a:rPr lang="en-US" sz="1100" i="1" dirty="0"/>
              <a:t>The Craft of Scientific Presentations</a:t>
            </a:r>
            <a:r>
              <a:rPr lang="en-US" sz="1100" dirty="0"/>
              <a:t>, 2</a:t>
            </a:r>
            <a:r>
              <a:rPr lang="en-US" sz="1100" baseline="30000" dirty="0"/>
              <a:t>nd</a:t>
            </a:r>
            <a:r>
              <a:rPr lang="en-US" sz="1100" dirty="0"/>
              <a:t> ed. (New York: Springer-</a:t>
            </a:r>
            <a:r>
              <a:rPr lang="en-US" sz="1100" dirty="0" err="1"/>
              <a:t>Verlag</a:t>
            </a:r>
            <a:r>
              <a:rPr lang="en-US" sz="1100" dirty="0"/>
              <a:t>, 2013), p. 72.</a:t>
            </a:r>
          </a:p>
        </p:txBody>
      </p:sp>
    </p:spTree>
    <p:extLst>
      <p:ext uri="{BB962C8B-B14F-4D97-AF65-F5344CB8AC3E}">
        <p14:creationId xmlns:p14="http://schemas.microsoft.com/office/powerpoint/2010/main" val="2922152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 txBox="1">
            <a:spLocks noGrp="1" noChangeArrowheads="1"/>
          </p:cNvSpPr>
          <p:nvPr/>
        </p:nvSpPr>
        <p:spPr bwMode="auto">
          <a:xfrm>
            <a:off x="4419600" y="9576199"/>
            <a:ext cx="3381587" cy="50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72" tIns="51086" rIns="102172" bIns="51086" anchor="b"/>
          <a:lstStyle>
            <a:lvl1pPr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A52313A-BA0A-430F-B8F0-D3D874B164C9}" type="slidenum">
              <a:rPr lang="en-US" altLang="en-US" sz="1300" b="0">
                <a:solidFill>
                  <a:srgbClr val="000000"/>
                </a:solidFill>
                <a:latin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 sz="13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1063" y="757238"/>
            <a:ext cx="6045200" cy="3779837"/>
          </a:xfrm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0629" y="4788933"/>
            <a:ext cx="6241627" cy="4535566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lIns="96644" tIns="48323" rIns="96644" bIns="48323"/>
          <a:lstStyle/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72-73</a:t>
            </a:r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dirty="0"/>
          </a:p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/>
              <a:t>References:</a:t>
            </a:r>
          </a:p>
          <a:p>
            <a:pPr marL="241632" indent="-241632" defTabSz="916189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sz="1100" dirty="0"/>
              <a:t>Michael Alley, </a:t>
            </a:r>
            <a:r>
              <a:rPr lang="en-US" sz="1100" i="1" dirty="0"/>
              <a:t>The Craft of Scientific Presentations</a:t>
            </a:r>
            <a:r>
              <a:rPr lang="en-US" sz="1100" dirty="0"/>
              <a:t>, 2</a:t>
            </a:r>
            <a:r>
              <a:rPr lang="en-US" sz="1100" baseline="30000" dirty="0"/>
              <a:t>nd</a:t>
            </a:r>
            <a:r>
              <a:rPr lang="en-US" sz="1100" dirty="0"/>
              <a:t> ed. (New York: Springer-</a:t>
            </a:r>
            <a:r>
              <a:rPr lang="en-US" sz="1100" dirty="0" err="1"/>
              <a:t>Verlag</a:t>
            </a:r>
            <a:r>
              <a:rPr lang="en-US" sz="1100" dirty="0"/>
              <a:t>, 2013), pp. 72-73</a:t>
            </a:r>
          </a:p>
          <a:p>
            <a:pPr marL="241632" indent="-241632" defTabSz="916189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sz="1100" dirty="0"/>
              <a:t>Adapted from K. </a:t>
            </a:r>
            <a:r>
              <a:rPr lang="en-US" sz="1100" dirty="0" err="1"/>
              <a:t>Aspmo</a:t>
            </a:r>
            <a:r>
              <a:rPr lang="en-US" sz="1100" dirty="0"/>
              <a:t>, T. Berg, and G. </a:t>
            </a:r>
            <a:r>
              <a:rPr lang="en-US" sz="1100" dirty="0" err="1"/>
              <a:t>Wibetow</a:t>
            </a:r>
            <a:r>
              <a:rPr lang="en-US" sz="1100" dirty="0"/>
              <a:t>, “Atmospheric Mercury Depletion Events in Polar Regions during Arctic Spring, “ presentation (Oslo: University of Oslo, 16 June 2004). </a:t>
            </a:r>
          </a:p>
          <a:p>
            <a:pPr eaLnBrk="1" hangingPunct="1"/>
            <a:r>
              <a:rPr lang="en-GB" altLang="en-US" dirty="0">
                <a:noFill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780091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 txBox="1">
            <a:spLocks noGrp="1" noChangeArrowheads="1"/>
          </p:cNvSpPr>
          <p:nvPr/>
        </p:nvSpPr>
        <p:spPr bwMode="auto">
          <a:xfrm>
            <a:off x="4419600" y="9576199"/>
            <a:ext cx="3381587" cy="50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63" tIns="51081" rIns="102163" bIns="51081" anchor="b"/>
          <a:lstStyle>
            <a:lvl1pPr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DEDC096-AFDE-4D82-A3C7-B83CBF989FE0}" type="slidenum">
              <a:rPr lang="en-US" altLang="en-US" sz="13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 sz="13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1427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142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80629" y="4788933"/>
            <a:ext cx="6241627" cy="45355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63" tIns="51081" rIns="102163" bIns="51081"/>
          <a:lstStyle/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176-178</a:t>
            </a:r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dirty="0"/>
          </a:p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/>
              <a:t>References:</a:t>
            </a:r>
          </a:p>
          <a:p>
            <a:pPr marL="241632" indent="-241632" defTabSz="916189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sz="1100" dirty="0"/>
              <a:t>Michael Alley, </a:t>
            </a:r>
            <a:r>
              <a:rPr lang="en-US" sz="1100" i="1" dirty="0"/>
              <a:t>The Craft of Scientific Presentations</a:t>
            </a:r>
            <a:r>
              <a:rPr lang="en-US" sz="1100" dirty="0"/>
              <a:t>, 2</a:t>
            </a:r>
            <a:r>
              <a:rPr lang="en-US" sz="1100" baseline="30000" dirty="0"/>
              <a:t>nd</a:t>
            </a:r>
            <a:r>
              <a:rPr lang="en-US" sz="1100" dirty="0"/>
              <a:t> ed. (New York: Springer-</a:t>
            </a:r>
            <a:r>
              <a:rPr lang="en-US" sz="1100" dirty="0" err="1"/>
              <a:t>Verlag</a:t>
            </a:r>
            <a:r>
              <a:rPr lang="en-US" sz="1100" dirty="0"/>
              <a:t>, 2013), pp. 176-178.</a:t>
            </a:r>
          </a:p>
        </p:txBody>
      </p:sp>
    </p:spTree>
    <p:extLst>
      <p:ext uri="{BB962C8B-B14F-4D97-AF65-F5344CB8AC3E}">
        <p14:creationId xmlns:p14="http://schemas.microsoft.com/office/powerpoint/2010/main" val="4109952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100" b="1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85305" indent="-302040" eaLnBrk="0" hangingPunct="0">
              <a:defRPr sz="2100" b="1"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1208161" indent="-241632" eaLnBrk="0" hangingPunct="0">
              <a:defRPr sz="2100" b="1">
                <a:solidFill>
                  <a:srgbClr val="000099"/>
                </a:solidFill>
                <a:latin typeface="Calibri" panose="020F0502020204030204" pitchFamily="34" charset="0"/>
              </a:defRPr>
            </a:lvl3pPr>
            <a:lvl4pPr marL="1691426" indent="-241632" eaLnBrk="0" hangingPunct="0">
              <a:defRPr sz="2100" b="1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2174690" indent="-241632" eaLnBrk="0" hangingPunct="0">
              <a:defRPr sz="2100" b="1">
                <a:solidFill>
                  <a:srgbClr val="000099"/>
                </a:solidFill>
                <a:latin typeface="Calibri" panose="020F0502020204030204" pitchFamily="34" charset="0"/>
              </a:defRPr>
            </a:lvl5pPr>
            <a:lvl6pPr marL="2657954" indent="-241632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99"/>
                </a:solidFill>
                <a:latin typeface="Calibri" panose="020F0502020204030204" pitchFamily="34" charset="0"/>
              </a:defRPr>
            </a:lvl6pPr>
            <a:lvl7pPr marL="3141218" indent="-241632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99"/>
                </a:solidFill>
                <a:latin typeface="Calibri" panose="020F0502020204030204" pitchFamily="34" charset="0"/>
              </a:defRPr>
            </a:lvl7pPr>
            <a:lvl8pPr marL="3624483" indent="-241632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99"/>
                </a:solidFill>
                <a:latin typeface="Calibri" panose="020F0502020204030204" pitchFamily="34" charset="0"/>
              </a:defRPr>
            </a:lvl8pPr>
            <a:lvl9pPr marL="4107747" indent="-241632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99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1D365EF8-201E-46EF-8576-FD13DE827119}" type="slidenum">
              <a:rPr lang="en-US" altLang="en-US" sz="1200" b="0">
                <a:solidFill>
                  <a:prstClr val="black"/>
                </a:solidFill>
              </a:rPr>
              <a:pPr eaLnBrk="1" hangingPunct="1"/>
              <a:t>18</a:t>
            </a:fld>
            <a:endParaRPr lang="en-US" altLang="en-US" sz="1200" b="0">
              <a:solidFill>
                <a:prstClr val="black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6350" y="733425"/>
            <a:ext cx="4764088" cy="3573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3668" y="4560571"/>
            <a:ext cx="5367867" cy="43188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632" tIns="48314" rIns="96632" bIns="48314" numCol="1" anchor="t" anchorCtr="0" compatLnSpc="1">
            <a:prstTxWarp prst="textNoShape">
              <a:avLst/>
            </a:prstTxWarp>
          </a:bodyPr>
          <a:lstStyle/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Reference pages in </a:t>
            </a:r>
            <a:r>
              <a:rPr lang="en-US" i="1" dirty="0">
                <a:solidFill>
                  <a:prstClr val="black"/>
                </a:solidFill>
              </a:rPr>
              <a:t>The Craft of Scientific Presentations, </a:t>
            </a:r>
            <a:r>
              <a:rPr lang="en-US" dirty="0">
                <a:solidFill>
                  <a:prstClr val="black"/>
                </a:solidFill>
              </a:rPr>
              <a:t>2</a:t>
            </a:r>
            <a:r>
              <a:rPr lang="en-US" baseline="30000" dirty="0">
                <a:solidFill>
                  <a:prstClr val="black"/>
                </a:solidFill>
              </a:rPr>
              <a:t>nd</a:t>
            </a:r>
            <a:r>
              <a:rPr lang="en-US" dirty="0">
                <a:solidFill>
                  <a:prstClr val="black"/>
                </a:solidFill>
              </a:rPr>
              <a:t> ed.:</a:t>
            </a:r>
          </a:p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</a:rPr>
              <a:t>pp. 178-180</a:t>
            </a:r>
          </a:p>
          <a:p>
            <a:pPr>
              <a:tabLst>
                <a:tab pos="483265" algn="l"/>
              </a:tabLs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>
              <a:tabLst>
                <a:tab pos="483265" algn="l"/>
              </a:tabLs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>
              <a:tabLst>
                <a:tab pos="483265" algn="l"/>
              </a:tabLst>
              <a:defRPr/>
            </a:pPr>
            <a:r>
              <a:rPr lang="en-US" altLang="en-US" dirty="0"/>
              <a:t>Additional Notes: </a:t>
            </a:r>
            <a:r>
              <a:rPr lang="en-US" dirty="0"/>
              <a:t>Be sure to view this slide in the slideshow mode to see how the presenter keeps the audience focused on the appropriate image. This technique of moving from black-and-white images to color to keep the audience on track originated with students at Penn State (see cheetah presentation).</a:t>
            </a:r>
          </a:p>
          <a:p>
            <a:pPr>
              <a:tabLst>
                <a:tab pos="483265" algn="l"/>
              </a:tabLs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>
              <a:tabLst>
                <a:tab pos="483265" algn="l"/>
              </a:tabLs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>
              <a:tabLst>
                <a:tab pos="483265" algn="l"/>
              </a:tabLs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>
              <a:tabLst>
                <a:tab pos="483265" algn="l"/>
              </a:tabLs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>
              <a:tabLst>
                <a:tab pos="483265" algn="l"/>
              </a:tabLs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>
              <a:tabLst>
                <a:tab pos="483265" algn="l"/>
              </a:tabLst>
              <a:defRPr/>
            </a:pPr>
            <a:endParaRPr lang="en-US" dirty="0">
              <a:solidFill>
                <a:prstClr val="black"/>
              </a:solidFill>
            </a:endParaRPr>
          </a:p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prstClr val="black"/>
                </a:solidFill>
              </a:rPr>
              <a:t>References:</a:t>
            </a:r>
          </a:p>
          <a:p>
            <a:pPr marL="241632" indent="-241632" defTabSz="916189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1100" dirty="0">
                <a:solidFill>
                  <a:prstClr val="black"/>
                </a:solidFill>
              </a:rPr>
              <a:t>Michael Alley, </a:t>
            </a:r>
            <a:r>
              <a:rPr lang="en-US" sz="1100" i="1" dirty="0">
                <a:solidFill>
                  <a:prstClr val="black"/>
                </a:solidFill>
              </a:rPr>
              <a:t>The Craft of Scientific Presentations</a:t>
            </a:r>
            <a:r>
              <a:rPr lang="en-US" sz="1100" dirty="0">
                <a:solidFill>
                  <a:prstClr val="black"/>
                </a:solidFill>
              </a:rPr>
              <a:t>, 2</a:t>
            </a:r>
            <a:r>
              <a:rPr lang="en-US" sz="1100" baseline="30000" dirty="0">
                <a:solidFill>
                  <a:prstClr val="black"/>
                </a:solidFill>
              </a:rPr>
              <a:t>nd</a:t>
            </a:r>
            <a:r>
              <a:rPr lang="en-US" sz="1100" dirty="0">
                <a:solidFill>
                  <a:prstClr val="black"/>
                </a:solidFill>
              </a:rPr>
              <a:t> ed. (New York: Springer-</a:t>
            </a:r>
            <a:r>
              <a:rPr lang="en-US" sz="1100" dirty="0" err="1">
                <a:solidFill>
                  <a:prstClr val="black"/>
                </a:solidFill>
              </a:rPr>
              <a:t>Verlag</a:t>
            </a:r>
            <a:r>
              <a:rPr lang="en-US" sz="1100" dirty="0">
                <a:solidFill>
                  <a:prstClr val="black"/>
                </a:solidFill>
              </a:rPr>
              <a:t>, 2013), pp. 178-180.</a:t>
            </a:r>
          </a:p>
          <a:p>
            <a:pPr marL="241632" indent="-241632" defTabSz="916189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1100" dirty="0">
                <a:solidFill>
                  <a:prstClr val="black"/>
                </a:solidFill>
              </a:rPr>
              <a:t>Adapted from K. </a:t>
            </a:r>
            <a:r>
              <a:rPr lang="en-US" sz="1100" dirty="0" err="1">
                <a:solidFill>
                  <a:prstClr val="black"/>
                </a:solidFill>
              </a:rPr>
              <a:t>Aspmo</a:t>
            </a:r>
            <a:r>
              <a:rPr lang="en-US" sz="1100" dirty="0">
                <a:solidFill>
                  <a:prstClr val="black"/>
                </a:solidFill>
              </a:rPr>
              <a:t>, T. Berg, and G. </a:t>
            </a:r>
            <a:r>
              <a:rPr lang="en-US" sz="1100" dirty="0" err="1">
                <a:solidFill>
                  <a:prstClr val="black"/>
                </a:solidFill>
              </a:rPr>
              <a:t>Wibetow</a:t>
            </a:r>
            <a:r>
              <a:rPr lang="en-US" sz="1100" dirty="0">
                <a:solidFill>
                  <a:prstClr val="black"/>
                </a:solidFill>
              </a:rPr>
              <a:t>, “Atmospheric Mercury Depletion Events in Polar Regions during Arctic Spring, “ presentation (Oslo: University of Oslo, 16 June 2004). </a:t>
            </a:r>
          </a:p>
        </p:txBody>
      </p:sp>
    </p:spTree>
    <p:extLst>
      <p:ext uri="{BB962C8B-B14F-4D97-AF65-F5344CB8AC3E}">
        <p14:creationId xmlns:p14="http://schemas.microsoft.com/office/powerpoint/2010/main" val="2853691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hyperlink" Target="https://www.facebook.com/aaltobiz/" TargetMode="External"/><Relationship Id="rId7" Type="http://schemas.openxmlformats.org/officeDocument/2006/relationships/hyperlink" Target="https://twitter.com/AaltoBIZ" TargetMode="External"/><Relationship Id="rId12" Type="http://schemas.openxmlformats.org/officeDocument/2006/relationships/image" Target="../media/image8.png"/><Relationship Id="rId2" Type="http://schemas.openxmlformats.org/officeDocument/2006/relationships/hyperlink" Target="http://biz.aalto.fi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hyperlink" Target="http://www.aalto.fi/snapchat/" TargetMode="External"/><Relationship Id="rId5" Type="http://schemas.openxmlformats.org/officeDocument/2006/relationships/hyperlink" Target="https://www.instagram.com/aaltouniversity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hyperlink" Target="https://www.youtube.com/user/aaltouniversity" TargetMode="External"/><Relationship Id="rId1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er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31800" y="1820150"/>
            <a:ext cx="7948556" cy="736960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1825" y="2857500"/>
            <a:ext cx="7998597" cy="55709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966385" y="4683765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966385" y="5010897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967531"/>
            <a:ext cx="1750409" cy="1690668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8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Body slide - Text - 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1621807"/>
            <a:ext cx="4150122" cy="326545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>
                <a:solidFill>
                  <a:srgbClr val="FFFFFF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783" indent="-176195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148164"/>
            <a:ext cx="8497093" cy="12816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706543" y="1621799"/>
            <a:ext cx="4077891" cy="3267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>
                <a:solidFill>
                  <a:srgbClr val="FFFFFF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783" indent="-176195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7295"/>
            <a:ext cx="1983521" cy="862738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2DDC196-D49A-4DB6-A68D-238E3C73DA3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1265EED-F2E6-43DA-B5C9-706015FF2F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5011BD5-68CE-472A-A314-532B85BA47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95" userDrawn="1">
          <p15:clr>
            <a:srgbClr val="FBAE40"/>
          </p15:clr>
        </p15:guide>
        <p15:guide id="2" pos="2965" userDrawn="1">
          <p15:clr>
            <a:srgbClr val="FBAE40"/>
          </p15:clr>
        </p15:guide>
        <p15:guide id="3" orient="horz" pos="94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34295"/>
            <a:ext cx="2025396" cy="84582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5946"/>
            <a:ext cx="8497093" cy="1118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63" y="1526921"/>
            <a:ext cx="8497093" cy="34174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2056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44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Body slide - 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34295"/>
            <a:ext cx="2025396" cy="845820"/>
          </a:xfrm>
          <a:prstGeom prst="rect">
            <a:avLst/>
          </a:prstGeom>
        </p:spPr>
      </p:pic>
      <p:sp>
        <p:nvSpPr>
          <p:cNvPr id="14" name="Table Placeholder 12">
            <a:extLst>
              <a:ext uri="{FF2B5EF4-FFF2-40B4-BE49-F238E27FC236}">
                <a16:creationId xmlns:a16="http://schemas.microsoft.com/office/drawing/2014/main" id="{BBBD8CFA-2274-400B-84ED-AD95B6C224E6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8" y="1516070"/>
            <a:ext cx="5486014" cy="1604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93B047F6-3228-402F-9203-526F72E0AFAD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287338" y="3299738"/>
            <a:ext cx="5486014" cy="1644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2" name="Suorakulmio 1"/>
          <p:cNvSpPr/>
          <p:nvPr userDrawn="1"/>
        </p:nvSpPr>
        <p:spPr>
          <a:xfrm>
            <a:off x="6288119" y="1516081"/>
            <a:ext cx="2167128" cy="3457801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13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4851"/>
            <a:ext cx="8167909" cy="11217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4722C4-26CA-4157-95A3-B7176EEF8B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8279" y="1796473"/>
            <a:ext cx="1624668" cy="2915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17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1pPr>
            <a:lvl2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2pPr>
            <a:lvl3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3pPr>
            <a:lvl4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4pPr>
            <a:lvl5pPr>
              <a:defRPr lang="fi-FI" sz="1500" b="1" kern="1200" dirty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ADAB2CE-4212-44E9-B137-C1C680FB6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4E096FB-FCA1-4B5C-ACD6-0CEFB3F91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5" name="Alatunnisteen paikkamerkki 1">
            <a:extLst>
              <a:ext uri="{FF2B5EF4-FFF2-40B4-BE49-F238E27FC236}">
                <a16:creationId xmlns:a16="http://schemas.microsoft.com/office/drawing/2014/main" id="{3C30B25E-7918-4E31-B8C8-B2EDDFA11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43304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Body slide - Black and red text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34295"/>
            <a:ext cx="2025396" cy="84582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B642BD-45BB-4F77-82AA-AE37473CB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1652838-FE86-4ABD-9F9D-AFD4E96BB5D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2" name="Alatunnisteen paikkamerkki 1">
            <a:extLst>
              <a:ext uri="{FF2B5EF4-FFF2-40B4-BE49-F238E27FC236}">
                <a16:creationId xmlns:a16="http://schemas.microsoft.com/office/drawing/2014/main" id="{0B96DB4D-EBEA-407A-A811-A01FA90FC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09161BE7-F8D2-4ACD-83CC-1D9839ED404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3654042" y="576791"/>
            <a:ext cx="5130403" cy="4615142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>
                <a:solidFill>
                  <a:schemeClr val="tx1">
                    <a:alpha val="17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chart</a:t>
            </a:r>
            <a:endParaRPr lang="fi-FI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BF71F6C-31BF-8A4F-AA9D-13A108C26B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87342" y="2906566"/>
            <a:ext cx="3015455" cy="18534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818ADAA-0D73-2649-A90F-A489016A109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38728"/>
            <a:ext cx="3015456" cy="20802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rgbClr val="EE353B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Process slide - Red">
    <p:bg>
      <p:bgPr>
        <a:solidFill>
          <a:srgbClr val="EE35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4503" y="215137"/>
            <a:ext cx="8489928" cy="11065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6A9AB-7FD4-4A4D-8EF5-3255560CFB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0831" y="2816115"/>
            <a:ext cx="1539000" cy="1948781"/>
          </a:xfrm>
          <a:prstGeom prst="rect">
            <a:avLst/>
          </a:prstGeom>
        </p:spPr>
        <p:txBody>
          <a:bodyPr lIns="0" tIns="0" rIns="0" bIns="0"/>
          <a:lstStyle>
            <a:lvl1pPr marL="80996" indent="-80996" algn="l" defTabSz="514386" rtl="0" eaLnBrk="1" latinLnBrk="0" hangingPunct="1">
              <a:lnSpc>
                <a:spcPct val="100000"/>
              </a:lnSpc>
              <a:buFont typeface="Arial" charset="0"/>
              <a:buChar char="•"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ts val="1500"/>
              </a:lnSpc>
              <a:buNone/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/>
              </a:buClr>
              <a:defRPr sz="788">
                <a:solidFill>
                  <a:schemeClr val="bg1"/>
                </a:solidFill>
              </a:defRPr>
            </a:lvl3pPr>
          </a:lstStyle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r>
              <a:rPr lang="fi-FI" dirty="0"/>
              <a:t>Add text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9987C57-966C-4855-9310-5E356BB3CB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9978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0045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2014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188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2015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3674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2016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84141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2017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14640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2018</a:t>
            </a:r>
          </a:p>
        </p:txBody>
      </p:sp>
      <p:pic>
        <p:nvPicPr>
          <p:cNvPr id="16" name="Kuva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7295"/>
            <a:ext cx="1983521" cy="862738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827BBD5-9E69-4D6A-ACDE-EC26CFE2F6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71501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1BA48B8B-BD2C-4A39-82AF-63EB5DF45D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15995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DACDC4A-3163-4169-8C73-15CC127E50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518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7A6B884-331F-40FA-8908-119224136FD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749CABA-9FF3-45EA-9953-7B719CB699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71C0B-E7D3-474B-A483-3CBA7656076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Process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34295"/>
            <a:ext cx="2025396" cy="84582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F47391-4AC0-4F7E-BFA1-6D69FD784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EF0705C-E100-4768-B5FA-237B27E15CFD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7" name="Alatunnisteen paikkamerkki 1">
            <a:extLst>
              <a:ext uri="{FF2B5EF4-FFF2-40B4-BE49-F238E27FC236}">
                <a16:creationId xmlns:a16="http://schemas.microsoft.com/office/drawing/2014/main" id="{84C2D171-9BD9-4BE0-A001-56E727390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5768"/>
            <a:ext cx="8497093" cy="1262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1754" y="1723461"/>
            <a:ext cx="864000" cy="864000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1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2385879" y="1723461"/>
            <a:ext cx="864000" cy="864000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4126004" y="1723461"/>
            <a:ext cx="864000" cy="864000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3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5856800" y="1723461"/>
            <a:ext cx="864000" cy="864000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4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7582931" y="1723461"/>
            <a:ext cx="864000" cy="864000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5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B20109F-4A5D-AF40-A937-1636D1D64A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4254" y="2744703"/>
            <a:ext cx="1539000" cy="219966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1A38691-037D-394F-800A-B98CC5204D3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048379" y="2760240"/>
            <a:ext cx="1539000" cy="218411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591022EE-194A-0147-A4C1-5527DCEE10B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788504" y="2760239"/>
            <a:ext cx="1539000" cy="21841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59974140-1C49-A14E-96F4-B74CDFC7AA87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519300" y="2760239"/>
            <a:ext cx="1539000" cy="21841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A54D1A0-56C3-904B-A447-7E1980F40DB9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245431" y="2760238"/>
            <a:ext cx="1539000" cy="21841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4</a:t>
            </a:r>
          </a:p>
        </p:txBody>
      </p:sp>
    </p:spTree>
    <p:extLst>
      <p:ext uri="{BB962C8B-B14F-4D97-AF65-F5344CB8AC3E}">
        <p14:creationId xmlns:p14="http://schemas.microsoft.com/office/powerpoint/2010/main" val="401204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Closing slide - Red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6450" y="0"/>
            <a:ext cx="9160449" cy="5715000"/>
          </a:xfrm>
          <a:prstGeom prst="rect">
            <a:avLst/>
          </a:prstGeom>
          <a:solidFill>
            <a:srgbClr val="EF36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/>
          </a:p>
        </p:txBody>
      </p:sp>
      <p:sp>
        <p:nvSpPr>
          <p:cNvPr id="12" name="Otsikko 1">
            <a:hlinkClick r:id="rId2"/>
          </p:cNvPr>
          <p:cNvSpPr txBox="1">
            <a:spLocks/>
          </p:cNvSpPr>
          <p:nvPr userDrawn="1"/>
        </p:nvSpPr>
        <p:spPr>
          <a:xfrm>
            <a:off x="3717368" y="3964834"/>
            <a:ext cx="1709289" cy="40483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fi-FI" sz="1800" spc="0" baseline="0" dirty="0">
                <a:latin typeface="Arial"/>
                <a:cs typeface="Arial"/>
              </a:rPr>
              <a:t>aalto.fi</a:t>
            </a:r>
          </a:p>
        </p:txBody>
      </p:sp>
      <p:pic>
        <p:nvPicPr>
          <p:cNvPr id="7" name="Picture 6" descr="FB.png">
            <a:hlinkClick r:id="rId3"/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351" y="3238454"/>
            <a:ext cx="353308" cy="353308"/>
          </a:xfrm>
          <a:prstGeom prst="rect">
            <a:avLst/>
          </a:prstGeom>
        </p:spPr>
      </p:pic>
      <p:pic>
        <p:nvPicPr>
          <p:cNvPr id="8" name="Picture 7" descr="IG.png">
            <a:hlinkClick r:id="rId5"/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034" y="3238454"/>
            <a:ext cx="353308" cy="353308"/>
          </a:xfrm>
          <a:prstGeom prst="rect">
            <a:avLst/>
          </a:prstGeom>
        </p:spPr>
      </p:pic>
      <p:pic>
        <p:nvPicPr>
          <p:cNvPr id="9" name="Picture 8" descr="Twitter.png">
            <a:hlinkClick r:id="rId7"/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716" y="3238454"/>
            <a:ext cx="353308" cy="353308"/>
          </a:xfrm>
          <a:prstGeom prst="rect">
            <a:avLst/>
          </a:prstGeom>
        </p:spPr>
      </p:pic>
      <p:pic>
        <p:nvPicPr>
          <p:cNvPr id="10" name="Picture 9" descr="Youtube.png">
            <a:hlinkClick r:id="rId9"/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399" y="3238454"/>
            <a:ext cx="353308" cy="353308"/>
          </a:xfrm>
          <a:prstGeom prst="rect">
            <a:avLst/>
          </a:prstGeom>
        </p:spPr>
      </p:pic>
      <p:pic>
        <p:nvPicPr>
          <p:cNvPr id="11" name="Picture 10" descr="SC.png">
            <a:hlinkClick r:id="rId11"/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082" y="3238454"/>
            <a:ext cx="353308" cy="3533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766" y="3238347"/>
            <a:ext cx="406943" cy="342930"/>
          </a:xfrm>
          <a:prstGeom prst="rect">
            <a:avLst/>
          </a:prstGeom>
        </p:spPr>
      </p:pic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B67CF44B-9D5D-46DC-B676-986416FB8384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576400" y="1516282"/>
            <a:ext cx="5995987" cy="1451219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rgbClr val="FFFFFF"/>
                </a:solidFill>
                <a:latin typeface="+mj-lt"/>
              </a:defRPr>
            </a:lvl1pPr>
            <a:lvl2pPr marL="342866" indent="0">
              <a:buNone/>
              <a:defRPr/>
            </a:lvl2pPr>
          </a:lstStyle>
          <a:p>
            <a:pPr lvl="0"/>
            <a:r>
              <a:rPr lang="fi-FI" dirty="0"/>
              <a:t>Add text</a:t>
            </a:r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927526"/>
            <a:ext cx="1750409" cy="169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277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40741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409" y="176484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3" r="14072"/>
          <a:stretch/>
        </p:blipFill>
        <p:spPr>
          <a:xfrm>
            <a:off x="4572000" y="0"/>
            <a:ext cx="4572000" cy="5715000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927526"/>
            <a:ext cx="1750409" cy="169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747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409" y="176484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3" r="20815"/>
          <a:stretch/>
        </p:blipFill>
        <p:spPr>
          <a:xfrm>
            <a:off x="4572014" y="0"/>
            <a:ext cx="4572000" cy="5715014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40741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927526"/>
            <a:ext cx="1750409" cy="1690668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8857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409" y="176484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22626" r="53157"/>
          <a:stretch/>
        </p:blipFill>
        <p:spPr>
          <a:xfrm>
            <a:off x="4576717" y="1"/>
            <a:ext cx="4572000" cy="5714999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40741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927526"/>
            <a:ext cx="1750409" cy="1690668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8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79220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64419" y="0"/>
            <a:ext cx="4579582" cy="5715000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i="0" baseline="0">
                <a:solidFill>
                  <a:schemeClr val="bg1"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en-US" dirty="0"/>
              <a:t>Click icon to add image.</a:t>
            </a:r>
          </a:p>
          <a:p>
            <a:r>
              <a:rPr lang="fi-FI" dirty="0" err="1"/>
              <a:t>Fit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996106"/>
            <a:ext cx="1750409" cy="169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9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adipiscing elit.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7295"/>
            <a:ext cx="1983521" cy="862738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9" r="22506"/>
          <a:stretch/>
        </p:blipFill>
        <p:spPr>
          <a:xfrm>
            <a:off x="4715180" y="0"/>
            <a:ext cx="4428000" cy="57150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7931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</a:t>
            </a:r>
            <a:r>
              <a:rPr lang="fi-FI" dirty="0" err="1"/>
              <a:t>adipiscing</a:t>
            </a:r>
            <a:r>
              <a:rPr lang="fi-FI" dirty="0"/>
              <a:t> elit. Maecenas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8" r="14927"/>
          <a:stretch/>
        </p:blipFill>
        <p:spPr>
          <a:xfrm>
            <a:off x="4722854" y="0"/>
            <a:ext cx="4428000" cy="57150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7295"/>
            <a:ext cx="1983521" cy="8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61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</a:t>
            </a:r>
            <a:r>
              <a:rPr lang="fi-FI" dirty="0" err="1"/>
              <a:t>adipiscing</a:t>
            </a:r>
            <a:r>
              <a:rPr lang="fi-FI" dirty="0"/>
              <a:t> elit. Maecenas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0" r="21909"/>
          <a:stretch/>
        </p:blipFill>
        <p:spPr>
          <a:xfrm>
            <a:off x="4713402" y="1"/>
            <a:ext cx="4428000" cy="5714999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7295"/>
            <a:ext cx="1983521" cy="8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342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266242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E205-BD09-411E-A999-A74E1B2B88E0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15.1.2024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7027-57E0-4B9C-81B0-FFB09156AB0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690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E205-BD09-411E-A999-A74E1B2B88E0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15.1.2024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7027-57E0-4B9C-81B0-FFB09156AB0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2401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E205-BD09-411E-A999-A74E1B2B88E0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15.1.2024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7027-57E0-4B9C-81B0-FFB09156AB0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122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E205-BD09-411E-A999-A74E1B2B88E0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15.1.2024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7027-57E0-4B9C-81B0-FFB09156AB0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856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E205-BD09-411E-A999-A74E1B2B88E0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15.1.2024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7027-57E0-4B9C-81B0-FFB09156AB0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5791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E205-BD09-411E-A999-A74E1B2B88E0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15.1.2024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7027-57E0-4B9C-81B0-FFB09156AB0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096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28580"/>
            <a:ext cx="2025396" cy="84582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53" y="215948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53" y="1563761"/>
            <a:ext cx="8492897" cy="338828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71437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41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341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E205-BD09-411E-A999-A74E1B2B88E0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15.1.2024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7027-57E0-4B9C-81B0-FFB09156AB0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538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E205-BD09-411E-A999-A74E1B2B88E0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15.1.2024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7027-57E0-4B9C-81B0-FFB09156AB0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040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E205-BD09-411E-A999-A74E1B2B88E0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15.1.2024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7027-57E0-4B9C-81B0-FFB09156AB0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427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E205-BD09-411E-A999-A74E1B2B88E0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15.1.2024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7027-57E0-4B9C-81B0-FFB09156AB0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5889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E205-BD09-411E-A999-A74E1B2B88E0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15.1.2024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7027-57E0-4B9C-81B0-FFB09156AB0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542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28580"/>
            <a:ext cx="2025396" cy="84582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53" y="215948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53" y="1563761"/>
            <a:ext cx="8492897" cy="338828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71437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041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>
          <p15:clr>
            <a:srgbClr val="FBAE40"/>
          </p15:clr>
        </p15:guide>
        <p15:guide id="5" orient="horz" pos="363">
          <p15:clr>
            <a:srgbClr val="FBAE40"/>
          </p15:clr>
        </p15:guide>
        <p15:guide id="6" pos="2795">
          <p15:clr>
            <a:srgbClr val="FBAE40"/>
          </p15:clr>
        </p15:guide>
        <p15:guide id="7" pos="2965">
          <p15:clr>
            <a:srgbClr val="FBAE40"/>
          </p15:clr>
        </p15:guide>
        <p15:guide id="8" orient="horz" pos="341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. Divi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55662" y="1954930"/>
            <a:ext cx="7669159" cy="1502517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Divider – Headline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7295"/>
            <a:ext cx="1983521" cy="862738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868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66A9C-6031-4B4A-9EC4-0444CF208464}" type="datetimeFigureOut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15-01-2024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69A43-EF45-4B8A-AEF9-0E58BA5CBF30}" type="slidenum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2972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66A9C-6031-4B4A-9EC4-0444CF208464}" type="datetimeFigureOut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15-01-2024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69A43-EF45-4B8A-AEF9-0E58BA5CBF30}" type="slidenum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9609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66A9C-6031-4B4A-9EC4-0444CF208464}" type="datetimeFigureOut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15-01-2024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69A43-EF45-4B8A-AEF9-0E58BA5CBF30}" type="slidenum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027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ody slide with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34295"/>
            <a:ext cx="2025396" cy="84582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53" y="215947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53" y="2433703"/>
            <a:ext cx="8492897" cy="25106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71437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92353" y="1517578"/>
            <a:ext cx="8492897" cy="72094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  <a:p>
            <a:pPr lvl="0"/>
            <a:endParaRPr lang="en-US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5F98E76-565B-438E-BE24-AF36CE784A6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477500B-A8BC-45B6-BA85-A082FC8528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A736A4D-A5BC-4E4F-9FD0-C4BC6EEC98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578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341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66A9C-6031-4B4A-9EC4-0444CF208464}" type="datetimeFigureOut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15-01-2024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69A43-EF45-4B8A-AEF9-0E58BA5CBF30}" type="slidenum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782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66A9C-6031-4B4A-9EC4-0444CF208464}" type="datetimeFigureOut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15-01-2024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69A43-EF45-4B8A-AEF9-0E58BA5CBF30}" type="slidenum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8796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66A9C-6031-4B4A-9EC4-0444CF208464}" type="datetimeFigureOut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15-01-2024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69A43-EF45-4B8A-AEF9-0E58BA5CBF30}" type="slidenum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1271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66A9C-6031-4B4A-9EC4-0444CF208464}" type="datetimeFigureOut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15-01-2024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69A43-EF45-4B8A-AEF9-0E58BA5CBF30}" type="slidenum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060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66A9C-6031-4B4A-9EC4-0444CF208464}" type="datetimeFigureOut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15-01-2024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69A43-EF45-4B8A-AEF9-0E58BA5CBF30}" type="slidenum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3756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sv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66A9C-6031-4B4A-9EC4-0444CF208464}" type="datetimeFigureOut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15-01-2024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69A43-EF45-4B8A-AEF9-0E58BA5CBF30}" type="slidenum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5935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66A9C-6031-4B4A-9EC4-0444CF208464}" type="datetimeFigureOut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15-01-2024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69A43-EF45-4B8A-AEF9-0E58BA5CBF30}" type="slidenum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6022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66A9C-6031-4B4A-9EC4-0444CF208464}" type="datetimeFigureOut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15-01-2024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69A43-EF45-4B8A-AEF9-0E58BA5CBF30}" type="slidenum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9527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0" y="0"/>
            <a:ext cx="1795984" cy="1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4" y="1417342"/>
            <a:ext cx="8207375" cy="295232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5400" b="1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2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342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3092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BG image"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0" y="0"/>
            <a:ext cx="1795984" cy="1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4" y="1417636"/>
            <a:ext cx="8207375" cy="295203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5400" b="1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2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342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0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ody slide - 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34295"/>
            <a:ext cx="2025396" cy="84582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905" y="214300"/>
            <a:ext cx="8497093" cy="112921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87339" y="1681893"/>
            <a:ext cx="4150122" cy="3262458"/>
          </a:xfrm>
          <a:prstGeom prst="rect">
            <a:avLst/>
          </a:prstGeom>
        </p:spPr>
        <p:txBody>
          <a:bodyPr lIns="0" tIns="0" rIns="0" bIns="0"/>
          <a:lstStyle>
            <a:lvl1pPr marL="342866" marR="0" indent="-342866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706541" y="1681893"/>
            <a:ext cx="4078684" cy="3262458"/>
          </a:xfrm>
          <a:prstGeom prst="rect">
            <a:avLst/>
          </a:prstGeom>
        </p:spPr>
        <p:txBody>
          <a:bodyPr lIns="0" tIns="0" rIns="0" bIns="0"/>
          <a:lstStyle>
            <a:lvl1pPr marL="342866" marR="0" indent="-342866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CE9B33-D0C7-4AF1-A02A-1559773A78A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7430A1-7AEB-4722-97B3-51719F6057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B56DD1-CE07-4F8B-9EEB-5CFC86C5CC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410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pos="181" userDrawn="1">
          <p15:clr>
            <a:srgbClr val="FBAE40"/>
          </p15:clr>
        </p15:guide>
        <p15:guide id="9" orient="horz" pos="943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0" y="0"/>
            <a:ext cx="1795984" cy="1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418400"/>
            <a:ext cx="8208000" cy="295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5400" b="1" spc="-15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5" y="4429748"/>
            <a:ext cx="5388448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2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342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9397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0" y="0"/>
            <a:ext cx="1795984" cy="1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4" y="1657740"/>
            <a:ext cx="3319477" cy="26940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4500" b="1" spc="-15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4531740"/>
            <a:ext cx="3319477" cy="48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2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342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3" y="150000"/>
            <a:ext cx="4629692" cy="5415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40922612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468809" y="4873191"/>
            <a:ext cx="8206383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92" y="4712271"/>
            <a:ext cx="2220143" cy="95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4" y="1593556"/>
            <a:ext cx="820737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5400" b="1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925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468809" y="4873191"/>
            <a:ext cx="8206383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92" y="4712271"/>
            <a:ext cx="2220143" cy="95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4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2700" b="1" spc="-75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3" y="1261612"/>
            <a:ext cx="8207375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575" b="1">
                <a:latin typeface="+mj-lt"/>
              </a:defRPr>
            </a:lvl1pPr>
            <a:lvl2pPr marL="178191" indent="-159292">
              <a:buFont typeface="Arial"/>
              <a:buChar char="•"/>
              <a:defRPr sz="1500">
                <a:latin typeface="Georgia"/>
              </a:defRPr>
            </a:lvl2pPr>
            <a:lvl3pPr marL="345583" indent="-172791">
              <a:buFont typeface="Lucida Grande"/>
              <a:buChar char="-"/>
              <a:defRPr sz="1200" i="1">
                <a:latin typeface="Georgia"/>
                <a:cs typeface="Georgia"/>
              </a:defRPr>
            </a:lvl3pPr>
            <a:lvl4pPr marL="593969" indent="-145793">
              <a:buFont typeface="Arial"/>
              <a:buChar char="•"/>
              <a:defRPr sz="1050" baseline="0">
                <a:latin typeface="Georgia"/>
              </a:defRPr>
            </a:lvl4pPr>
            <a:lvl5pPr marL="815358" indent="-171441">
              <a:buFont typeface="Courier New"/>
              <a:buChar char="o"/>
              <a:defRPr sz="975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82186" eaLnBrk="0" hangingPunct="0">
              <a:defRPr sz="633">
                <a:solidFill>
                  <a:srgbClr val="898989"/>
                </a:solidFill>
                <a:latin typeface="Gill Sans" charset="0"/>
                <a:ea typeface="ヒラギノ角ゴ ProN W3" charset="0"/>
              </a:defRPr>
            </a:lvl1pPr>
          </a:lstStyle>
          <a:p>
            <a:pPr>
              <a:defRPr/>
            </a:pPr>
            <a:fld id="{BFA9ECFD-6718-459E-A3DF-0BC77C27279F}" type="datetime1">
              <a:rPr lang="fi-FI" altLang="en-US"/>
              <a:pPr>
                <a:defRPr/>
              </a:pPr>
              <a:t>15.1.2024</a:t>
            </a:fld>
            <a:endParaRPr lang="fi-FI" altLang="en-US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82186" eaLnBrk="0" hangingPunct="0">
              <a:defRPr sz="633">
                <a:solidFill>
                  <a:srgbClr val="898989"/>
                </a:solidFill>
                <a:latin typeface="Gill Sans" charset="0"/>
                <a:ea typeface="ヒラギノ角ゴ ProN W3" charset="0"/>
              </a:defRPr>
            </a:lvl1pPr>
          </a:lstStyle>
          <a:p>
            <a:pPr>
              <a:defRPr/>
            </a:pPr>
            <a:endParaRPr lang="fi-FI" altLang="en-US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82186" eaLnBrk="0" hangingPunct="0">
              <a:defRPr sz="633">
                <a:solidFill>
                  <a:srgbClr val="898989"/>
                </a:solidFill>
                <a:latin typeface="Gill Sans" charset="0"/>
                <a:ea typeface="ヒラギノ角ゴ ProN W3" charset="0"/>
              </a:defRPr>
            </a:lvl1pPr>
          </a:lstStyle>
          <a:p>
            <a:pPr>
              <a:defRPr/>
            </a:pPr>
            <a:fld id="{DCBCD439-2553-418E-AD09-BEB8C99C38D5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21861726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68809" y="4873191"/>
            <a:ext cx="8206383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92" y="4712271"/>
            <a:ext cx="2220143" cy="95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265113"/>
            <a:ext cx="8212380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2700" b="1" spc="-75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9" y="1261612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575" b="1">
                <a:latin typeface="+mj-lt"/>
              </a:defRPr>
            </a:lvl1pPr>
            <a:lvl2pPr marL="178191" indent="-159292">
              <a:buFont typeface="Arial"/>
              <a:buChar char="•"/>
              <a:defRPr sz="1500">
                <a:latin typeface="Georgia"/>
              </a:defRPr>
            </a:lvl2pPr>
            <a:lvl3pPr marL="345583" indent="-172791">
              <a:buFont typeface="Lucida Grande"/>
              <a:buChar char="-"/>
              <a:defRPr sz="1200" i="1">
                <a:latin typeface="Georgia"/>
                <a:cs typeface="Georgia"/>
              </a:defRPr>
            </a:lvl3pPr>
            <a:lvl4pPr marL="593969" indent="-145793">
              <a:buFont typeface="Arial"/>
              <a:buChar char="•"/>
              <a:defRPr sz="1050" baseline="0">
                <a:latin typeface="Georgia"/>
              </a:defRPr>
            </a:lvl4pPr>
            <a:lvl5pPr marL="815358" indent="-171441">
              <a:buFont typeface="Courier New"/>
              <a:buChar char="o"/>
              <a:defRPr sz="975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10" y="1261612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575" b="1">
                <a:latin typeface="+mj-lt"/>
              </a:defRPr>
            </a:lvl1pPr>
            <a:lvl2pPr marL="178191" indent="-159292">
              <a:buFont typeface="Arial"/>
              <a:buChar char="•"/>
              <a:defRPr sz="1500">
                <a:latin typeface="Georgia"/>
              </a:defRPr>
            </a:lvl2pPr>
            <a:lvl3pPr marL="345583" indent="-172791">
              <a:buFont typeface="Lucida Grande"/>
              <a:buChar char="-"/>
              <a:defRPr sz="1200" i="1">
                <a:latin typeface="Georgia"/>
                <a:cs typeface="Georgia"/>
              </a:defRPr>
            </a:lvl3pPr>
            <a:lvl4pPr marL="593969" indent="-145793">
              <a:buFont typeface="Arial"/>
              <a:buChar char="•"/>
              <a:defRPr sz="1050" baseline="0">
                <a:latin typeface="Georgia"/>
              </a:defRPr>
            </a:lvl4pPr>
            <a:lvl5pPr marL="815358" indent="-171441">
              <a:buFont typeface="Courier New"/>
              <a:buChar char="o"/>
              <a:defRPr sz="975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82186" eaLnBrk="0" hangingPunct="0">
              <a:defRPr sz="633">
                <a:solidFill>
                  <a:srgbClr val="898989"/>
                </a:solidFill>
                <a:latin typeface="Gill Sans" charset="0"/>
                <a:ea typeface="ヒラギノ角ゴ ProN W3" charset="0"/>
              </a:defRPr>
            </a:lvl1pPr>
          </a:lstStyle>
          <a:p>
            <a:pPr>
              <a:defRPr/>
            </a:pPr>
            <a:fld id="{7646FD0E-BA6A-4C02-8817-95295B56668D}" type="datetime1">
              <a:rPr lang="fi-FI" altLang="en-US"/>
              <a:pPr>
                <a:defRPr/>
              </a:pPr>
              <a:t>15.1.2024</a:t>
            </a:fld>
            <a:endParaRPr lang="fi-FI" altLang="en-US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82186" eaLnBrk="0" hangingPunct="0">
              <a:defRPr sz="633">
                <a:solidFill>
                  <a:srgbClr val="898989"/>
                </a:solidFill>
                <a:latin typeface="Gill Sans" charset="0"/>
                <a:ea typeface="ヒラギノ角ゴ ProN W3" charset="0"/>
              </a:defRPr>
            </a:lvl1pPr>
          </a:lstStyle>
          <a:p>
            <a:pPr>
              <a:defRPr/>
            </a:pPr>
            <a:endParaRPr lang="fi-FI" altLang="en-US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82186" eaLnBrk="0" hangingPunct="0">
              <a:defRPr sz="633">
                <a:solidFill>
                  <a:srgbClr val="898989"/>
                </a:solidFill>
                <a:latin typeface="Gill Sans" charset="0"/>
                <a:ea typeface="ヒラギノ角ゴ ProN W3" charset="0"/>
              </a:defRPr>
            </a:lvl1pPr>
          </a:lstStyle>
          <a:p>
            <a:pPr>
              <a:defRPr/>
            </a:pPr>
            <a:fld id="{6DEE1E37-9E7F-46D3-A478-0019DE242F7E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987632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44980"/>
            <a:ext cx="7772400" cy="5539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2095500"/>
            <a:ext cx="4419600" cy="40011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165922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95398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858000" y="5296959"/>
            <a:ext cx="2133600" cy="30427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DAF4B8F-2CB2-4D4A-936A-0528D4CE14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10934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6288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34295"/>
            <a:ext cx="2025396" cy="845820"/>
          </a:xfrm>
          <a:prstGeom prst="rect">
            <a:avLst/>
          </a:prstGeom>
        </p:spPr>
      </p:pic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816" y="0"/>
            <a:ext cx="4433207" cy="571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image</a:t>
            </a:r>
            <a:br>
              <a:rPr lang="fi-FI" dirty="0"/>
            </a:br>
            <a:br>
              <a:rPr lang="fi-FI" dirty="0"/>
            </a:br>
            <a:r>
              <a:rPr lang="fi-FI" dirty="0" err="1"/>
              <a:t>Fit</a:t>
            </a:r>
            <a:r>
              <a:rPr lang="fi-FI" dirty="0"/>
              <a:t> the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63" y="1693836"/>
            <a:ext cx="4052221" cy="325051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/>
            </a:lvl1pPr>
            <a:lvl2pPr marL="342866" indent="0">
              <a:buFontTx/>
              <a:buNone/>
              <a:defRPr sz="2100"/>
            </a:lvl2pPr>
            <a:lvl3pPr marL="628589" indent="0">
              <a:buFontTx/>
              <a:buNone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23017"/>
            <a:ext cx="4052221" cy="11571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515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1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816" y="0"/>
            <a:ext cx="4433207" cy="5715000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en-US" dirty="0"/>
              <a:t>Click icon to add image.</a:t>
            </a:r>
            <a:br>
              <a:rPr lang="en-US" dirty="0"/>
            </a:br>
            <a:br>
              <a:rPr lang="en-US" dirty="0"/>
            </a:br>
            <a:r>
              <a:rPr lang="fi-FI" dirty="0" err="1"/>
              <a:t>Fit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7295"/>
            <a:ext cx="1983521" cy="862738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adipiscing elit.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</p:spTree>
    <p:extLst>
      <p:ext uri="{BB962C8B-B14F-4D97-AF65-F5344CB8AC3E}">
        <p14:creationId xmlns:p14="http://schemas.microsoft.com/office/powerpoint/2010/main" val="362416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Divi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55662" y="1954930"/>
            <a:ext cx="7669159" cy="1502517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Divider – Headline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7295"/>
            <a:ext cx="1983521" cy="862738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549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Body slide - Text - Red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34295"/>
            <a:ext cx="2025396" cy="84582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2906565"/>
            <a:ext cx="3015456" cy="1827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45949"/>
            <a:ext cx="3015456" cy="1942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rgbClr val="EE353B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654029" y="515218"/>
            <a:ext cx="5130402" cy="4219286"/>
          </a:xfrm>
          <a:prstGeom prst="rect">
            <a:avLst/>
          </a:prstGeom>
        </p:spPr>
        <p:txBody>
          <a:bodyPr wrap="square"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indent="0">
              <a:buFontTx/>
              <a:buNone/>
              <a:defRPr sz="2100"/>
            </a:lvl2pPr>
            <a:lvl3pPr marL="628589" indent="0">
              <a:buFontTx/>
              <a:buNone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062E6-8B0E-4DB4-8209-4E7EB4F3F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DE37A55-AE2A-40CC-8240-F6FD4F5BD0F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AD81B084-A59A-450A-B69B-00DEBAF84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150BC1-EEBC-48B9-AEAE-962A54F4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37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704" r:id="rId3"/>
    <p:sldLayoutId id="2147483708" r:id="rId4"/>
    <p:sldLayoutId id="2147483707" r:id="rId5"/>
    <p:sldLayoutId id="2147483694" r:id="rId6"/>
    <p:sldLayoutId id="2147483695" r:id="rId7"/>
    <p:sldLayoutId id="2147483702" r:id="rId8"/>
    <p:sldLayoutId id="2147483678" r:id="rId9"/>
    <p:sldLayoutId id="2147483705" r:id="rId10"/>
    <p:sldLayoutId id="2147483701" r:id="rId11"/>
    <p:sldLayoutId id="2147483697" r:id="rId12"/>
    <p:sldLayoutId id="2147483703" r:id="rId13"/>
    <p:sldLayoutId id="2147483691" r:id="rId14"/>
    <p:sldLayoutId id="2147483699" r:id="rId15"/>
    <p:sldLayoutId id="2147483679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</p:sldLayoutIdLst>
  <p:hf sldNum="0" hdr="0" ftr="0" dt="0"/>
  <p:txStyles>
    <p:titleStyle>
      <a:lvl1pPr algn="l" defTabSz="685733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5" indent="-171435" algn="l" defTabSz="685733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5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6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6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3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5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3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 userDrawn="1">
          <p15:clr>
            <a:srgbClr val="F26B43"/>
          </p15:clr>
        </p15:guide>
        <p15:guide id="3" orient="horz" pos="36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AE205-BD09-411E-A999-A74E1B2B88E0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15.1.2024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A7027-57E0-4B9C-81B0-FFB09156AB0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7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86" r:id="rId12"/>
    <p:sldLayoutId id="2147483788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66A9C-6031-4B4A-9EC4-0444CF208464}" type="datetimeFigureOut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15-01-2024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69A43-EF45-4B8A-AEF9-0E58BA5CBF30}" type="slidenum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17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436" y="5017369"/>
            <a:ext cx="3619873" cy="133016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 defTabSz="342883" eaLnBrk="1" hangingPunct="1">
              <a:defRPr sz="675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ym typeface="Gill Sans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436" y="5150385"/>
            <a:ext cx="3619873" cy="15440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 defTabSz="342883" eaLnBrk="1" hangingPunct="1">
              <a:defRPr sz="675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520173-7D7F-4FBC-A781-33E654CAA422}" type="datetime1">
              <a:rPr lang="fi-FI">
                <a:sym typeface="Gill Sans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15.1.2024</a:t>
            </a:fld>
            <a:endParaRPr lang="fi-FI">
              <a:sym typeface="Gill Sans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436" y="5304793"/>
            <a:ext cx="3619873" cy="13487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 defTabSz="342883" eaLnBrk="1" hangingPunct="1">
              <a:defRPr sz="675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96CF4C-3287-4373-9C7C-A3C25A3F8A63}" type="slidenum">
              <a:rPr lang="fi-FI">
                <a:sym typeface="Gill Sans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i-FI"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347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</p:sldLayoutIdLst>
  <p:hf hdr="0" ftr="0"/>
  <p:txStyles>
    <p:titleStyle>
      <a:lvl1pPr algn="ctr" defTabSz="342386" rtl="0" eaLnBrk="0" fontAlgn="base" hangingPunct="0">
        <a:spcBef>
          <a:spcPct val="0"/>
        </a:spcBef>
        <a:spcAft>
          <a:spcPct val="0"/>
        </a:spcAft>
        <a:defRPr sz="3269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pitchFamily="34" charset="-128"/>
        </a:defRPr>
      </a:lvl1pPr>
      <a:lvl2pPr algn="ctr" defTabSz="342386" rtl="0" eaLnBrk="0" fontAlgn="base" hangingPunct="0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Arial" pitchFamily="-65" charset="0"/>
          <a:ea typeface="MS PGothic" panose="020B0600070205080204" pitchFamily="34" charset="-128"/>
          <a:cs typeface="MS PGothic" pitchFamily="34" charset="-128"/>
        </a:defRPr>
      </a:lvl2pPr>
      <a:lvl3pPr algn="ctr" defTabSz="342386" rtl="0" eaLnBrk="0" fontAlgn="base" hangingPunct="0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Arial" pitchFamily="-65" charset="0"/>
          <a:ea typeface="MS PGothic" panose="020B0600070205080204" pitchFamily="34" charset="-128"/>
          <a:cs typeface="MS PGothic" pitchFamily="34" charset="-128"/>
        </a:defRPr>
      </a:lvl3pPr>
      <a:lvl4pPr algn="ctr" defTabSz="342386" rtl="0" eaLnBrk="0" fontAlgn="base" hangingPunct="0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Arial" pitchFamily="-65" charset="0"/>
          <a:ea typeface="MS PGothic" panose="020B0600070205080204" pitchFamily="34" charset="-128"/>
          <a:cs typeface="MS PGothic" pitchFamily="34" charset="-128"/>
        </a:defRPr>
      </a:lvl4pPr>
      <a:lvl5pPr algn="ctr" defTabSz="342386" rtl="0" eaLnBrk="0" fontAlgn="base" hangingPunct="0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Arial" pitchFamily="-65" charset="0"/>
          <a:ea typeface="MS PGothic" panose="020B0600070205080204" pitchFamily="34" charset="-128"/>
          <a:cs typeface="MS PGothic" pitchFamily="34" charset="-128"/>
        </a:defRPr>
      </a:lvl5pPr>
      <a:lvl6pPr marL="342883" algn="ctr" defTabSz="342883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685765" algn="ctr" defTabSz="342883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028648" algn="ctr" defTabSz="342883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371530" algn="ctr" defTabSz="342883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256999" indent="-256999" algn="l" defTabSz="34238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373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1pPr>
      <a:lvl2pPr marL="556691" indent="-213468" algn="l" defTabSz="34238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57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856383" indent="-170774" algn="l" defTabSz="34238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199606" indent="-170774" algn="l" defTabSz="34238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77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1542828" indent="-170774" algn="l" defTabSz="34238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77" kern="1200">
          <a:solidFill>
            <a:schemeClr val="tx1"/>
          </a:solidFill>
          <a:latin typeface="+mn-lt"/>
          <a:ea typeface="MS PGothic" panose="020B0600070205080204" pitchFamily="34" charset="-128"/>
          <a:cs typeface="ヒラギノ角ゴ Pro W3"/>
        </a:defRPr>
      </a:lvl5pPr>
      <a:lvl6pPr marL="1885853" indent="-171441" algn="l" defTabSz="34288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6" indent="-171441" algn="l" defTabSz="34288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19" indent="-171441" algn="l" defTabSz="34288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1" indent="-171441" algn="l" defTabSz="34288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3428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5" algn="l" defTabSz="3428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8" algn="l" defTabSz="3428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0" algn="l" defTabSz="3428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2" algn="l" defTabSz="3428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5" algn="l" defTabSz="3428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77" algn="l" defTabSz="3428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0" algn="l" defTabSz="3428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" y="71983"/>
            <a:ext cx="8915400" cy="45134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4876800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" y="5458519"/>
            <a:ext cx="944489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[Alley, 2013]</a:t>
            </a:r>
          </a:p>
        </p:txBody>
      </p:sp>
    </p:spTree>
    <p:extLst>
      <p:ext uri="{BB962C8B-B14F-4D97-AF65-F5344CB8AC3E}">
        <p14:creationId xmlns:p14="http://schemas.microsoft.com/office/powerpoint/2010/main" val="2484105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</p:sldLayoutIdLst>
  <p:txStyles>
    <p:titleStyle>
      <a:lvl1pPr algn="l" defTabSz="761970" rtl="0" eaLnBrk="1" latinLnBrk="0" hangingPunct="1">
        <a:spcBef>
          <a:spcPct val="0"/>
        </a:spcBef>
        <a:buNone/>
        <a:defRPr sz="2333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76197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ssertion-evidence.com/" TargetMode="Externa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13" Type="http://schemas.microsoft.com/office/2007/relationships/diagramDrawing" Target="../diagrams/drawing2.xml"/><Relationship Id="rId3" Type="http://schemas.openxmlformats.org/officeDocument/2006/relationships/diagramLayout" Target="../diagrams/layout1.xml"/><Relationship Id="rId7" Type="http://schemas.openxmlformats.org/officeDocument/2006/relationships/chart" Target="../charts/chart1.xml"/><Relationship Id="rId12" Type="http://schemas.openxmlformats.org/officeDocument/2006/relationships/diagramColors" Target="../diagrams/colors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1.xml"/><Relationship Id="rId11" Type="http://schemas.openxmlformats.org/officeDocument/2006/relationships/diagramQuickStyle" Target="../diagrams/quickStyle2.xml"/><Relationship Id="rId5" Type="http://schemas.openxmlformats.org/officeDocument/2006/relationships/diagramColors" Target="../diagrams/colors1.xml"/><Relationship Id="rId10" Type="http://schemas.openxmlformats.org/officeDocument/2006/relationships/diagramLayout" Target="../diagrams/layout2.xml"/><Relationship Id="rId4" Type="http://schemas.openxmlformats.org/officeDocument/2006/relationships/diagramQuickStyle" Target="../diagrams/quickStyle1.xml"/><Relationship Id="rId9" Type="http://schemas.openxmlformats.org/officeDocument/2006/relationships/diagramData" Target="../diagrams/data2.xml"/><Relationship Id="rId14" Type="http://schemas.openxmlformats.org/officeDocument/2006/relationships/hyperlink" Target="http://www.duarte.com/diagrammer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carnival.com/" TargetMode="External"/><Relationship Id="rId7" Type="http://schemas.openxmlformats.org/officeDocument/2006/relationships/hyperlink" Target="https://unsplash.com/s/photos/powerpoint?utm_source=unsplash&amp;utm_medium=referral&amp;utm_content=creditCopyText" TargetMode="Externa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unsplash.com/@xteemu?utm_source=unsplash&amp;utm_medium=referral&amp;utm_content=creditCopyText" TargetMode="External"/><Relationship Id="rId5" Type="http://schemas.openxmlformats.org/officeDocument/2006/relationships/hyperlink" Target="https://libguides.aalto.fi/c.php?g=659428&amp;p=4654829" TargetMode="External"/><Relationship Id="rId4" Type="http://schemas.openxmlformats.org/officeDocument/2006/relationships/hyperlink" Target="https://www.aalto.fi/sv/aalto-university-archives/visual-resources-centre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odtail.com/fi/podcast/om-kroppssprak-med-mi-ridell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riting.engr.psu.edu/slide_handouts/mimi_overbaugh.pdf" TargetMode="Externa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hyperlink" Target="http://svenska.yle.fi/artikel/2015/10/06/nobelpriset-i-fysik-till-japan-och-kanada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7.w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hyperlink" Target="https://www.psykologiguiden.se/rad-och-fakta/tema/talradsla" TargetMode="Externa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padlet.com/jpvalimaa/muntlig-framst-llning-2-jrvw4ttbl4kd" TargetMode="External"/><Relationship Id="rId1" Type="http://schemas.openxmlformats.org/officeDocument/2006/relationships/slideLayout" Target="../slideLayouts/slideLayout4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E2BCFDC-182D-4725-8AC1-8F4556EAF3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Muntlig framställning 2</a:t>
            </a:r>
            <a:endParaRPr lang="fi-FI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BC3226-FB43-417F-BEE0-ABB64D129C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/>
              <a:t>26 mars 2024</a:t>
            </a:r>
          </a:p>
          <a:p>
            <a:r>
              <a:rPr lang="fi-FI" sz="1200" dirty="0" err="1"/>
              <a:t>Materialet</a:t>
            </a:r>
            <a:r>
              <a:rPr lang="fi-FI" sz="1200" dirty="0"/>
              <a:t> </a:t>
            </a:r>
            <a:r>
              <a:rPr lang="fi-FI" sz="1200" dirty="0" err="1"/>
              <a:t>sammanställts</a:t>
            </a:r>
            <a:r>
              <a:rPr lang="fi-FI" sz="1200" dirty="0"/>
              <a:t> av Sofia </a:t>
            </a:r>
            <a:r>
              <a:rPr lang="fi-FI" sz="1200" dirty="0" err="1"/>
              <a:t>Sevón</a:t>
            </a:r>
            <a:endParaRPr lang="fi-FI" sz="1200" dirty="0"/>
          </a:p>
          <a:p>
            <a:r>
              <a:rPr lang="sv-SE" sz="1200" dirty="0"/>
              <a:t>Redigerats av Jari-Pekka Välimaa</a:t>
            </a:r>
          </a:p>
          <a:p>
            <a:r>
              <a:rPr lang="sv-SE" sz="1200" dirty="0"/>
              <a:t>jari-pekka.valimaa@aalto.fi</a:t>
            </a:r>
          </a:p>
          <a:p>
            <a:endParaRPr lang="fi-FI" dirty="0"/>
          </a:p>
        </p:txBody>
      </p:sp>
      <p:pic>
        <p:nvPicPr>
          <p:cNvPr id="10" name="Kuva 9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E74A7188-E38C-48C6-972A-8CFF6D569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48" y="924425"/>
            <a:ext cx="3359818" cy="223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7797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"/>
          <p:cNvSpPr>
            <a:spLocks noGrp="1" noChangeArrowheads="1"/>
          </p:cNvSpPr>
          <p:nvPr>
            <p:ph type="title"/>
          </p:nvPr>
        </p:nvSpPr>
        <p:spPr>
          <a:xfrm>
            <a:off x="608771" y="426747"/>
            <a:ext cx="6607347" cy="790277"/>
          </a:xfrm>
        </p:spPr>
        <p:txBody>
          <a:bodyPr>
            <a:normAutofit/>
          </a:bodyPr>
          <a:lstStyle/>
          <a:p>
            <a:pPr algn="l"/>
            <a:r>
              <a:rPr lang="en-US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Möjliga</a:t>
            </a:r>
            <a:r>
              <a:rPr lang="en-US" altLang="fi-FI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lösningar</a:t>
            </a:r>
            <a:endParaRPr lang="en-US" altLang="fi-FI" sz="3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8771" y="1632757"/>
            <a:ext cx="7384609" cy="3013769"/>
          </a:xfrm>
        </p:spPr>
        <p:txBody>
          <a:bodyPr>
            <a:normAutofit/>
          </a:bodyPr>
          <a:lstStyle/>
          <a:p>
            <a:pPr marL="467955">
              <a:spcAft>
                <a:spcPts val="900"/>
              </a:spcAft>
            </a:pPr>
            <a:r>
              <a:rPr lang="en-US" altLang="fi-FI" dirty="0"/>
              <a:t>Ta </a:t>
            </a:r>
            <a:r>
              <a:rPr lang="en-US" altLang="fi-FI" dirty="0" err="1"/>
              <a:t>fram</a:t>
            </a:r>
            <a:r>
              <a:rPr lang="en-US" altLang="fi-FI" dirty="0"/>
              <a:t> information </a:t>
            </a:r>
            <a:r>
              <a:rPr lang="en-US" altLang="fi-FI" dirty="0" err="1"/>
              <a:t>efterhand</a:t>
            </a:r>
            <a:endParaRPr lang="en-US" altLang="fi-FI" dirty="0"/>
          </a:p>
          <a:p>
            <a:pPr marL="467955">
              <a:spcAft>
                <a:spcPts val="900"/>
              </a:spcAft>
            </a:pPr>
            <a:r>
              <a:rPr lang="en-US" altLang="fi-FI" dirty="0" err="1"/>
              <a:t>Låt</a:t>
            </a:r>
            <a:r>
              <a:rPr lang="en-US" altLang="fi-FI" dirty="0"/>
              <a:t> det </a:t>
            </a:r>
            <a:r>
              <a:rPr lang="en-US" altLang="fi-FI" dirty="0" err="1"/>
              <a:t>mest</a:t>
            </a:r>
            <a:r>
              <a:rPr lang="en-US" altLang="fi-FI" dirty="0"/>
              <a:t> </a:t>
            </a:r>
            <a:r>
              <a:rPr lang="en-US" altLang="fi-FI" dirty="0" err="1"/>
              <a:t>aktuella</a:t>
            </a:r>
            <a:r>
              <a:rPr lang="en-US" altLang="fi-FI" dirty="0"/>
              <a:t> </a:t>
            </a:r>
            <a:r>
              <a:rPr lang="en-US" altLang="fi-FI" dirty="0" err="1"/>
              <a:t>sticka</a:t>
            </a:r>
            <a:r>
              <a:rPr lang="en-US" altLang="fi-FI" dirty="0"/>
              <a:t> </a:t>
            </a:r>
            <a:r>
              <a:rPr lang="en-US" altLang="fi-FI" dirty="0" err="1"/>
              <a:t>ut</a:t>
            </a:r>
            <a:r>
              <a:rPr lang="en-US" altLang="fi-FI" dirty="0"/>
              <a:t> – </a:t>
            </a:r>
            <a:r>
              <a:rPr lang="en-US" altLang="fi-FI" dirty="0" err="1"/>
              <a:t>tona</a:t>
            </a:r>
            <a:r>
              <a:rPr lang="en-US" altLang="fi-FI" dirty="0"/>
              <a:t> </a:t>
            </a:r>
            <a:r>
              <a:rPr lang="en-US" altLang="fi-FI" dirty="0" err="1"/>
              <a:t>ut</a:t>
            </a:r>
            <a:r>
              <a:rPr lang="en-US" altLang="fi-FI" dirty="0"/>
              <a:t> </a:t>
            </a:r>
            <a:r>
              <a:rPr lang="en-US" altLang="fi-FI" dirty="0" err="1"/>
              <a:t>tidigare</a:t>
            </a:r>
            <a:r>
              <a:rPr lang="en-US" altLang="fi-FI" dirty="0"/>
              <a:t> info</a:t>
            </a:r>
          </a:p>
          <a:p>
            <a:pPr marL="467955">
              <a:spcAft>
                <a:spcPts val="900"/>
              </a:spcAft>
            </a:pPr>
            <a:r>
              <a:rPr lang="en-US" altLang="fi-FI" dirty="0" err="1"/>
              <a:t>Minska</a:t>
            </a:r>
            <a:r>
              <a:rPr lang="en-US" altLang="fi-FI" dirty="0"/>
              <a:t> </a:t>
            </a:r>
            <a:r>
              <a:rPr lang="en-US" altLang="fi-FI" dirty="0" err="1"/>
              <a:t>mängden</a:t>
            </a:r>
            <a:r>
              <a:rPr lang="en-US" altLang="fi-FI" dirty="0"/>
              <a:t> text</a:t>
            </a:r>
          </a:p>
          <a:p>
            <a:pPr marL="467955">
              <a:spcAft>
                <a:spcPts val="900"/>
              </a:spcAft>
            </a:pPr>
            <a:r>
              <a:rPr lang="en-US" altLang="fi-FI" dirty="0" err="1"/>
              <a:t>Använd</a:t>
            </a:r>
            <a:r>
              <a:rPr lang="en-US" altLang="fi-FI" dirty="0"/>
              <a:t> </a:t>
            </a:r>
            <a:r>
              <a:rPr lang="en-US" altLang="fi-FI" dirty="0" err="1"/>
              <a:t>mycket</a:t>
            </a:r>
            <a:r>
              <a:rPr lang="en-US" altLang="fi-FI" dirty="0"/>
              <a:t> </a:t>
            </a:r>
            <a:r>
              <a:rPr lang="en-US" altLang="fi-FI" dirty="0" err="1"/>
              <a:t>visuellt</a:t>
            </a:r>
            <a:r>
              <a:rPr lang="en-US" altLang="fi-FI" dirty="0"/>
              <a:t> material</a:t>
            </a:r>
          </a:p>
          <a:p>
            <a:pPr marL="467955">
              <a:spcAft>
                <a:spcPts val="900"/>
              </a:spcAft>
            </a:pPr>
            <a:r>
              <a:rPr lang="en-US" altLang="fi-FI" dirty="0" err="1"/>
              <a:t>Använd</a:t>
            </a:r>
            <a:r>
              <a:rPr lang="en-US" altLang="fi-FI" dirty="0"/>
              <a:t> Alleys </a:t>
            </a:r>
            <a:r>
              <a:rPr lang="en-US" altLang="fi-FI" dirty="0" err="1"/>
              <a:t>påstående-bevis-modell</a:t>
            </a:r>
            <a:endParaRPr lang="en-US" altLang="fi-FI" dirty="0"/>
          </a:p>
        </p:txBody>
      </p:sp>
    </p:spTree>
    <p:extLst>
      <p:ext uri="{BB962C8B-B14F-4D97-AF65-F5344CB8AC3E}">
        <p14:creationId xmlns:p14="http://schemas.microsoft.com/office/powerpoint/2010/main" val="2961312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449" y="1660288"/>
            <a:ext cx="2715600" cy="2643467"/>
          </a:xfrm>
          <a:prstGeom prst="rect">
            <a:avLst/>
          </a:prstGeom>
        </p:spPr>
      </p:pic>
      <p:sp>
        <p:nvSpPr>
          <p:cNvPr id="19149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altLang="fi-FI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fi-FI" altLang="fi-FI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Alleys</a:t>
            </a:r>
            <a:r>
              <a:rPr lang="fi-FI" altLang="fi-FI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</a:t>
            </a:r>
            <a:r>
              <a:rPr lang="fi-FI" altLang="fi-FI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är</a:t>
            </a:r>
            <a:r>
              <a:rPr lang="fi-FI" altLang="fi-FI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rubriken</a:t>
            </a:r>
            <a:r>
              <a:rPr lang="fi-FI" altLang="fi-FI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ett </a:t>
            </a:r>
            <a:r>
              <a:rPr lang="fi-FI" altLang="fi-FI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påstående</a:t>
            </a:r>
            <a:r>
              <a:rPr lang="fi-FI" altLang="fi-FI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</a:t>
            </a:r>
            <a:r>
              <a:rPr lang="fi-FI" altLang="fi-FI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får</a:t>
            </a:r>
            <a:r>
              <a:rPr lang="fi-FI" altLang="fi-FI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stöd</a:t>
            </a:r>
            <a:r>
              <a:rPr lang="fi-FI" altLang="fi-FI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 </a:t>
            </a:r>
            <a:r>
              <a:rPr lang="fi-FI" altLang="fi-FI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bilder</a:t>
            </a:r>
            <a:r>
              <a:rPr lang="fi-FI" altLang="fi-FI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altLang="fi-FI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diagram</a:t>
            </a:r>
            <a:r>
              <a:rPr lang="fi-FI" altLang="fi-FI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altLang="fi-FI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filmer</a:t>
            </a:r>
            <a:r>
              <a:rPr lang="fi-FI" altLang="fi-FI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altLang="fi-FI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textrutor</a:t>
            </a:r>
            <a:endParaRPr lang="fi-FI" altLang="fi-FI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492" name="Content Placeholder 2"/>
          <p:cNvSpPr>
            <a:spLocks noGrp="1"/>
          </p:cNvSpPr>
          <p:nvPr>
            <p:ph idx="1"/>
          </p:nvPr>
        </p:nvSpPr>
        <p:spPr>
          <a:xfrm>
            <a:off x="761998" y="1882262"/>
            <a:ext cx="1860166" cy="982824"/>
          </a:xfrm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139801" indent="0">
              <a:buNone/>
            </a:pPr>
            <a:r>
              <a:rPr lang="fi-FI" altLang="fi-FI" b="1"/>
              <a:t>Tal minst 1 minut/bild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64478" y="3465887"/>
            <a:ext cx="1999971" cy="109416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6784" tIns="26784" rIns="26784" bIns="26784" anchor="ctr"/>
          <a:lstStyle>
            <a:lvl1pPr marL="838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1282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2pPr>
            <a:lvl3pPr marL="1727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3pPr>
            <a:lvl4pPr marL="2171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4pPr>
            <a:lvl5pPr marL="2616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5pPr>
            <a:lvl6pPr marL="30734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35306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39878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44450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140617" marR="0" lvl="0" indent="0" algn="l" defTabSz="6858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fi-FI" sz="2215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Minst</a:t>
            </a:r>
            <a:r>
              <a:rPr kumimoji="0" lang="fi-FI" sz="221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 1bild/bild!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175698" y="1660288"/>
            <a:ext cx="2164891" cy="1679339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6784" tIns="26784" rIns="26784" bIns="26784" anchor="ctr"/>
          <a:lstStyle>
            <a:lvl1pPr marL="838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1282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2pPr>
            <a:lvl3pPr marL="1727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3pPr>
            <a:lvl4pPr marL="2171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4pPr>
            <a:lvl5pPr marL="2616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5pPr>
            <a:lvl6pPr marL="30734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35306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39878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44450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140617" marR="0" lvl="0" indent="0" algn="l" defTabSz="6858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fi-FI" sz="2215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Listor</a:t>
            </a:r>
            <a:r>
              <a:rPr kumimoji="0" lang="fi-FI" sz="221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 </a:t>
            </a:r>
            <a:r>
              <a:rPr kumimoji="0" lang="fi-FI" sz="2215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med</a:t>
            </a:r>
            <a:r>
              <a:rPr kumimoji="0" lang="fi-FI" sz="221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 </a:t>
            </a:r>
            <a:r>
              <a:rPr kumimoji="0" lang="fi-FI" sz="2215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högst</a:t>
            </a:r>
            <a:r>
              <a:rPr kumimoji="0" lang="fi-FI" sz="221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 4 </a:t>
            </a:r>
            <a:r>
              <a:rPr kumimoji="0" lang="fi-FI" sz="2215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saker</a:t>
            </a:r>
            <a:endParaRPr kumimoji="0" lang="fi-FI" sz="2215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ill Sans" charset="0"/>
            </a:endParaRPr>
          </a:p>
          <a:p>
            <a:pPr marL="140617" marR="0" lvl="0" indent="0" algn="l" defTabSz="6858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fi-FI" sz="221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Inga </a:t>
            </a:r>
            <a:r>
              <a:rPr kumimoji="0" lang="fi-FI" sz="2215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under-ordnade</a:t>
            </a:r>
            <a:r>
              <a:rPr kumimoji="0" lang="fi-FI" sz="221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 </a:t>
            </a:r>
            <a:r>
              <a:rPr kumimoji="0" lang="fi-FI" sz="2215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listor</a:t>
            </a:r>
            <a:endParaRPr kumimoji="0" lang="fi-FI" sz="2215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ill Sans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034377" y="4013388"/>
            <a:ext cx="1999134" cy="1093328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6784" tIns="26784" rIns="26784" bIns="26784" anchor="ctr"/>
          <a:lstStyle>
            <a:lvl1pPr marL="838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1282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2pPr>
            <a:lvl3pPr marL="1727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3pPr>
            <a:lvl4pPr marL="2171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4pPr>
            <a:lvl5pPr marL="2616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5pPr>
            <a:lvl6pPr marL="30734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35306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39878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44450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140617" marR="0" lvl="0" indent="0" algn="l" defTabSz="6858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fi-FI" sz="2215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Textblock</a:t>
            </a:r>
            <a:r>
              <a:rPr kumimoji="0" lang="fi-FI" sz="221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 </a:t>
            </a:r>
            <a:r>
              <a:rPr kumimoji="0" lang="fi-FI" sz="2215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på</a:t>
            </a:r>
            <a:r>
              <a:rPr kumimoji="0" lang="fi-FI" sz="221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 </a:t>
            </a:r>
            <a:r>
              <a:rPr kumimoji="0" lang="fi-FI" sz="2215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max</a:t>
            </a:r>
            <a:r>
              <a:rPr kumimoji="0" lang="fi-FI" sz="221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 2 </a:t>
            </a:r>
            <a:r>
              <a:rPr kumimoji="0" lang="fi-FI" sz="2215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rader</a:t>
            </a:r>
            <a:endParaRPr kumimoji="0" lang="fi-FI" sz="2215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51190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itle 1"/>
          <p:cNvSpPr>
            <a:spLocks noGrp="1"/>
          </p:cNvSpPr>
          <p:nvPr>
            <p:ph type="title"/>
          </p:nvPr>
        </p:nvSpPr>
        <p:spPr>
          <a:xfrm>
            <a:off x="628651" y="427230"/>
            <a:ext cx="6765411" cy="1285875"/>
          </a:xfrm>
        </p:spPr>
        <p:txBody>
          <a:bodyPr>
            <a:noAutofit/>
          </a:bodyPr>
          <a:lstStyle/>
          <a:p>
            <a:pPr algn="l"/>
            <a:r>
              <a:rPr lang="fi-FI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Exempel</a:t>
            </a:r>
            <a:endParaRPr lang="fi-FI" altLang="fi-FI" sz="3000" b="1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839C16-869E-4E73-915D-6FED663CE9F8}"/>
              </a:ext>
            </a:extLst>
          </p:cNvPr>
          <p:cNvSpPr txBox="1"/>
          <p:nvPr/>
        </p:nvSpPr>
        <p:spPr>
          <a:xfrm>
            <a:off x="705623" y="1934081"/>
            <a:ext cx="5758787" cy="70788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v-SE" sz="2000" dirty="0"/>
              <a:t>Många fler exempel + videor + underlag finns på </a:t>
            </a:r>
          </a:p>
          <a:p>
            <a:r>
              <a:rPr lang="sv-SE" sz="2000" dirty="0">
                <a:hlinkClick r:id="rId2"/>
              </a:rPr>
              <a:t>https://www.assertion-evidence.com/</a:t>
            </a:r>
            <a:r>
              <a:rPr lang="sv-SE" sz="2000" dirty="0"/>
              <a:t>  </a:t>
            </a: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410023638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/>
          </p:cNvSpPr>
          <p:nvPr>
            <p:ph type="title" idx="4294967295"/>
          </p:nvPr>
        </p:nvSpPr>
        <p:spPr>
          <a:xfrm>
            <a:off x="862542" y="63501"/>
            <a:ext cx="7519458" cy="451342"/>
          </a:xfrm>
        </p:spPr>
        <p:txBody>
          <a:bodyPr/>
          <a:lstStyle/>
          <a:p>
            <a:pPr eaLnBrk="1" hangingPunct="1"/>
            <a:r>
              <a:rPr lang="en-US"/>
              <a:t>A data acquisition system changes the form of the data</a:t>
            </a:r>
          </a:p>
        </p:txBody>
      </p:sp>
      <p:sp>
        <p:nvSpPr>
          <p:cNvPr id="196611" name="Line 7"/>
          <p:cNvSpPr>
            <a:spLocks noChangeShapeType="1"/>
          </p:cNvSpPr>
          <p:nvPr/>
        </p:nvSpPr>
        <p:spPr bwMode="auto">
          <a:xfrm>
            <a:off x="1397000" y="1690688"/>
            <a:ext cx="5651500" cy="3099594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52917" tIns="21167" rIns="52917" bIns="21167">
            <a:spAutoFit/>
          </a:bodyPr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</a:pPr>
            <a:endParaRPr lang="en-US" sz="1667" b="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661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5" y="2099469"/>
            <a:ext cx="1307042" cy="1284552"/>
          </a:xfrm>
          <a:prstGeom prst="rect">
            <a:avLst/>
          </a:prstGeom>
          <a:noFill/>
          <a:ln w="508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61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3130021"/>
            <a:ext cx="924719" cy="122899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614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1" y="1434042"/>
            <a:ext cx="933979" cy="919428"/>
          </a:xfrm>
          <a:prstGeom prst="rect">
            <a:avLst/>
          </a:prstGeom>
          <a:noFill/>
          <a:ln w="508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6615" name="Rectangle 7"/>
          <p:cNvSpPr>
            <a:spLocks noChangeArrowheads="1"/>
          </p:cNvSpPr>
          <p:nvPr/>
        </p:nvSpPr>
        <p:spPr bwMode="auto">
          <a:xfrm>
            <a:off x="762000" y="0"/>
            <a:ext cx="7620000" cy="57150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6616" name="Text Box 8"/>
          <p:cNvSpPr txBox="1">
            <a:spLocks noChangeArrowheads="1"/>
          </p:cNvSpPr>
          <p:nvPr/>
        </p:nvSpPr>
        <p:spPr bwMode="auto">
          <a:xfrm>
            <a:off x="825501" y="100542"/>
            <a:ext cx="7442729" cy="81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7619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333">
                <a:solidFill>
                  <a:srgbClr val="000000"/>
                </a:solidFill>
              </a:rPr>
              <a:t>A digital acquisition system has to sample at a rate</a:t>
            </a:r>
            <a:br>
              <a:rPr lang="en-US" sz="2333">
                <a:solidFill>
                  <a:srgbClr val="000000"/>
                </a:solidFill>
              </a:rPr>
            </a:br>
            <a:r>
              <a:rPr lang="en-US" sz="2333">
                <a:solidFill>
                  <a:srgbClr val="000000"/>
                </a:solidFill>
              </a:rPr>
              <a:t>fast enough to retain the shape of the analog signal</a:t>
            </a:r>
          </a:p>
        </p:txBody>
      </p:sp>
      <p:sp>
        <p:nvSpPr>
          <p:cNvPr id="196617" name="Text Box 9"/>
          <p:cNvSpPr txBox="1">
            <a:spLocks noChangeArrowheads="1"/>
          </p:cNvSpPr>
          <p:nvPr/>
        </p:nvSpPr>
        <p:spPr bwMode="auto">
          <a:xfrm>
            <a:off x="4358849" y="4482042"/>
            <a:ext cx="158517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7619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solidFill>
                  <a:srgbClr val="000000"/>
                </a:solidFill>
              </a:rPr>
              <a:t>Analog-to-Digital </a:t>
            </a:r>
          </a:p>
          <a:p>
            <a:pPr algn="ctr" defTabSz="7619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solidFill>
                  <a:srgbClr val="000000"/>
                </a:solidFill>
              </a:rPr>
              <a:t>Converter</a:t>
            </a:r>
          </a:p>
        </p:txBody>
      </p:sp>
      <p:sp>
        <p:nvSpPr>
          <p:cNvPr id="196618" name="Text Box 10"/>
          <p:cNvSpPr txBox="1">
            <a:spLocks noChangeArrowheads="1"/>
          </p:cNvSpPr>
          <p:nvPr/>
        </p:nvSpPr>
        <p:spPr bwMode="auto">
          <a:xfrm>
            <a:off x="741876" y="2450042"/>
            <a:ext cx="13076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7619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solidFill>
                  <a:srgbClr val="000000"/>
                </a:solidFill>
              </a:rPr>
              <a:t>Measurement</a:t>
            </a:r>
            <a:br>
              <a:rPr lang="en-US" sz="1500">
                <a:solidFill>
                  <a:srgbClr val="000000"/>
                </a:solidFill>
              </a:rPr>
            </a:br>
            <a:r>
              <a:rPr lang="en-US" sz="1500">
                <a:solidFill>
                  <a:srgbClr val="000000"/>
                </a:solidFill>
              </a:rPr>
              <a:t>Device </a:t>
            </a:r>
          </a:p>
        </p:txBody>
      </p:sp>
      <p:pic>
        <p:nvPicPr>
          <p:cNvPr id="196619" name="Picture 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1" y="4103688"/>
            <a:ext cx="1441979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2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229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143000" y="508000"/>
            <a:ext cx="6921500" cy="4635500"/>
            <a:chOff x="457200" y="609600"/>
            <a:chExt cx="8305800" cy="5562600"/>
          </a:xfrm>
        </p:grpSpPr>
        <p:cxnSp>
          <p:nvCxnSpPr>
            <p:cNvPr id="196622" name="Straight Connector 14"/>
            <p:cNvCxnSpPr>
              <a:cxnSpLocks noChangeShapeType="1"/>
            </p:cNvCxnSpPr>
            <p:nvPr/>
          </p:nvCxnSpPr>
          <p:spPr bwMode="auto">
            <a:xfrm>
              <a:off x="457200" y="609600"/>
              <a:ext cx="8305800" cy="5562600"/>
            </a:xfrm>
            <a:prstGeom prst="line">
              <a:avLst/>
            </a:prstGeom>
            <a:noFill/>
            <a:ln w="76200" algn="ctr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6623" name="Straight Connector 15"/>
            <p:cNvCxnSpPr>
              <a:cxnSpLocks noChangeShapeType="1"/>
            </p:cNvCxnSpPr>
            <p:nvPr/>
          </p:nvCxnSpPr>
          <p:spPr bwMode="auto">
            <a:xfrm flipV="1">
              <a:off x="457200" y="609600"/>
              <a:ext cx="8305800" cy="5562600"/>
            </a:xfrm>
            <a:prstGeom prst="line">
              <a:avLst/>
            </a:prstGeom>
            <a:noFill/>
            <a:ln w="76200" algn="ctr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8" name="TextBox 17"/>
          <p:cNvSpPr txBox="1"/>
          <p:nvPr/>
        </p:nvSpPr>
        <p:spPr>
          <a:xfrm>
            <a:off x="7474326" y="5461000"/>
            <a:ext cx="944489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1970"/>
            <a:r>
              <a:rPr lang="en-US" sz="1167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[Alley, 2013]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89000" y="127001"/>
            <a:ext cx="7529815" cy="53340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/>
            <a:endParaRPr lang="en-US" sz="15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750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5" name="Line 7"/>
          <p:cNvSpPr>
            <a:spLocks noChangeShapeType="1"/>
          </p:cNvSpPr>
          <p:nvPr/>
        </p:nvSpPr>
        <p:spPr bwMode="auto">
          <a:xfrm>
            <a:off x="1397000" y="1690688"/>
            <a:ext cx="5651500" cy="3099594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52917" tIns="21167" rIns="52917" bIns="2116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67" b="1">
              <a:solidFill>
                <a:srgbClr val="000000"/>
              </a:solidFill>
            </a:endParaRPr>
          </a:p>
        </p:txBody>
      </p:sp>
      <p:pic>
        <p:nvPicPr>
          <p:cNvPr id="19763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5" y="2099469"/>
            <a:ext cx="1307042" cy="1284552"/>
          </a:xfrm>
          <a:prstGeom prst="rect">
            <a:avLst/>
          </a:prstGeom>
          <a:noFill/>
          <a:ln w="508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63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3130021"/>
            <a:ext cx="924719" cy="122899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638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1" y="1434042"/>
            <a:ext cx="933979" cy="919428"/>
          </a:xfrm>
          <a:prstGeom prst="rect">
            <a:avLst/>
          </a:prstGeom>
          <a:noFill/>
          <a:ln w="508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7639" name="Rectangle 7"/>
          <p:cNvSpPr>
            <a:spLocks noChangeArrowheads="1"/>
          </p:cNvSpPr>
          <p:nvPr/>
        </p:nvSpPr>
        <p:spPr bwMode="auto">
          <a:xfrm>
            <a:off x="762000" y="0"/>
            <a:ext cx="7620000" cy="57150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125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7640" name="Text Box 8"/>
          <p:cNvSpPr txBox="1">
            <a:spLocks noChangeArrowheads="1"/>
          </p:cNvSpPr>
          <p:nvPr/>
        </p:nvSpPr>
        <p:spPr bwMode="auto">
          <a:xfrm>
            <a:off x="825501" y="127000"/>
            <a:ext cx="7442729" cy="81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333" dirty="0">
                <a:solidFill>
                  <a:srgbClr val="000000"/>
                </a:solidFill>
              </a:rPr>
              <a:t>A digital acquisition system has to sample at a rate</a:t>
            </a:r>
            <a:br>
              <a:rPr lang="en-US" sz="2333" dirty="0">
                <a:solidFill>
                  <a:srgbClr val="000000"/>
                </a:solidFill>
              </a:rPr>
            </a:br>
            <a:r>
              <a:rPr lang="en-US" sz="2333" dirty="0">
                <a:solidFill>
                  <a:srgbClr val="000000"/>
                </a:solidFill>
              </a:rPr>
              <a:t>fast enough to retain the shape of the analog signal</a:t>
            </a:r>
          </a:p>
        </p:txBody>
      </p:sp>
      <p:sp>
        <p:nvSpPr>
          <p:cNvPr id="197641" name="Text Box 9"/>
          <p:cNvSpPr txBox="1">
            <a:spLocks noChangeArrowheads="1"/>
          </p:cNvSpPr>
          <p:nvPr/>
        </p:nvSpPr>
        <p:spPr bwMode="auto">
          <a:xfrm>
            <a:off x="4358849" y="4482042"/>
            <a:ext cx="158517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solidFill>
                  <a:srgbClr val="000000"/>
                </a:solidFill>
              </a:rPr>
              <a:t>Analog-to-Digital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solidFill>
                  <a:srgbClr val="000000"/>
                </a:solidFill>
              </a:rPr>
              <a:t>Converter</a:t>
            </a:r>
          </a:p>
        </p:txBody>
      </p:sp>
      <p:sp>
        <p:nvSpPr>
          <p:cNvPr id="197642" name="Text Box 10"/>
          <p:cNvSpPr txBox="1">
            <a:spLocks noChangeArrowheads="1"/>
          </p:cNvSpPr>
          <p:nvPr/>
        </p:nvSpPr>
        <p:spPr bwMode="auto">
          <a:xfrm>
            <a:off x="741876" y="2450042"/>
            <a:ext cx="13076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solidFill>
                  <a:srgbClr val="000000"/>
                </a:solidFill>
              </a:rPr>
              <a:t>Measurement</a:t>
            </a:r>
            <a:br>
              <a:rPr lang="en-US" sz="1500">
                <a:solidFill>
                  <a:srgbClr val="000000"/>
                </a:solidFill>
              </a:rPr>
            </a:br>
            <a:r>
              <a:rPr lang="en-US" sz="1500">
                <a:solidFill>
                  <a:srgbClr val="000000"/>
                </a:solidFill>
              </a:rPr>
              <a:t>Device </a:t>
            </a:r>
          </a:p>
        </p:txBody>
      </p:sp>
      <p:pic>
        <p:nvPicPr>
          <p:cNvPr id="197643" name="Picture 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1" y="4103688"/>
            <a:ext cx="1441979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89000" y="127000"/>
            <a:ext cx="7620000" cy="57150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</p:spTree>
    <p:extLst>
      <p:ext uri="{BB962C8B-B14F-4D97-AF65-F5344CB8AC3E}">
        <p14:creationId xmlns:p14="http://schemas.microsoft.com/office/powerpoint/2010/main" val="2089769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8"/>
          <a:stretch>
            <a:fillRect/>
          </a:stretch>
        </p:blipFill>
        <p:spPr bwMode="auto">
          <a:xfrm>
            <a:off x="1016000" y="1432720"/>
            <a:ext cx="5461000" cy="3689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889000" y="95250"/>
            <a:ext cx="7422886" cy="4540250"/>
            <a:chOff x="152400" y="114300"/>
            <a:chExt cx="8907463" cy="5448300"/>
          </a:xfrm>
        </p:grpSpPr>
        <p:sp>
          <p:nvSpPr>
            <p:cNvPr id="5" name="Rectangle 2050"/>
            <p:cNvSpPr txBox="1">
              <a:spLocks noChangeArrowheads="1"/>
            </p:cNvSpPr>
            <p:nvPr/>
          </p:nvSpPr>
          <p:spPr bwMode="auto">
            <a:xfrm>
              <a:off x="152400" y="114300"/>
              <a:ext cx="8907463" cy="972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333" dirty="0" err="1">
                  <a:solidFill>
                    <a:srgbClr val="000000"/>
                  </a:solidFill>
                </a:rPr>
                <a:t>Ett</a:t>
              </a:r>
              <a:r>
                <a:rPr lang="en-US" sz="2333" dirty="0">
                  <a:solidFill>
                    <a:srgbClr val="000000"/>
                  </a:solidFill>
                </a:rPr>
                <a:t> </a:t>
              </a:r>
              <a:r>
                <a:rPr lang="en-US" sz="2333" dirty="0" err="1">
                  <a:solidFill>
                    <a:srgbClr val="000000"/>
                  </a:solidFill>
                </a:rPr>
                <a:t>vanligt</a:t>
              </a:r>
              <a:r>
                <a:rPr lang="en-US" sz="2333" dirty="0">
                  <a:solidFill>
                    <a:srgbClr val="000000"/>
                  </a:solidFill>
                </a:rPr>
                <a:t> </a:t>
              </a:r>
              <a:r>
                <a:rPr lang="en-US" sz="2333" dirty="0" err="1">
                  <a:solidFill>
                    <a:srgbClr val="000000"/>
                  </a:solidFill>
                </a:rPr>
                <a:t>misstag</a:t>
              </a:r>
              <a:r>
                <a:rPr lang="en-US" sz="2333" dirty="0">
                  <a:solidFill>
                    <a:srgbClr val="000000"/>
                  </a:solidFill>
                </a:rPr>
                <a:t> </a:t>
              </a:r>
              <a:r>
                <a:rPr lang="en-US" sz="2333" dirty="0" err="1">
                  <a:solidFill>
                    <a:srgbClr val="000000"/>
                  </a:solidFill>
                </a:rPr>
                <a:t>är</a:t>
              </a:r>
              <a:r>
                <a:rPr lang="en-US" sz="2333" dirty="0">
                  <a:solidFill>
                    <a:srgbClr val="000000"/>
                  </a:solidFill>
                </a:rPr>
                <a:t> </a:t>
              </a:r>
              <a:r>
                <a:rPr lang="en-US" sz="2333" dirty="0" err="1">
                  <a:solidFill>
                    <a:srgbClr val="000000"/>
                  </a:solidFill>
                </a:rPr>
                <a:t>enligt</a:t>
              </a:r>
              <a:r>
                <a:rPr lang="en-US" sz="2333" dirty="0">
                  <a:solidFill>
                    <a:srgbClr val="000000"/>
                  </a:solidFill>
                </a:rPr>
                <a:t> Alley </a:t>
              </a:r>
              <a:r>
                <a:rPr lang="en-US" sz="2333" dirty="0" err="1">
                  <a:solidFill>
                    <a:srgbClr val="000000"/>
                  </a:solidFill>
                </a:rPr>
                <a:t>att</a:t>
              </a:r>
              <a:r>
                <a:rPr lang="en-US" sz="2333" dirty="0">
                  <a:solidFill>
                    <a:srgbClr val="000000"/>
                  </a:solidFill>
                </a:rPr>
                <a:t> </a:t>
              </a:r>
              <a:r>
                <a:rPr lang="en-US" sz="2333" dirty="0" err="1">
                  <a:solidFill>
                    <a:srgbClr val="000000"/>
                  </a:solidFill>
                </a:rPr>
                <a:t>första</a:t>
              </a:r>
              <a:r>
                <a:rPr lang="en-US" sz="2333" dirty="0">
                  <a:solidFill>
                    <a:srgbClr val="000000"/>
                  </a:solidFill>
                </a:rPr>
                <a:t> </a:t>
              </a:r>
              <a:r>
                <a:rPr lang="en-US" sz="2333" dirty="0" err="1">
                  <a:solidFill>
                    <a:srgbClr val="000000"/>
                  </a:solidFill>
                </a:rPr>
                <a:t>bilden</a:t>
              </a:r>
              <a:r>
                <a:rPr lang="en-US" sz="2333" dirty="0">
                  <a:solidFill>
                    <a:srgbClr val="000000"/>
                  </a:solidFill>
                </a:rPr>
                <a:t> </a:t>
              </a:r>
              <a:r>
                <a:rPr lang="en-US" sz="2333" dirty="0" err="1">
                  <a:solidFill>
                    <a:srgbClr val="000000"/>
                  </a:solidFill>
                </a:rPr>
                <a:t>inte</a:t>
              </a:r>
              <a:r>
                <a:rPr lang="en-US" sz="2333" dirty="0">
                  <a:solidFill>
                    <a:srgbClr val="000000"/>
                  </a:solidFill>
                </a:rPr>
                <a:t> </a:t>
              </a:r>
              <a:r>
                <a:rPr lang="en-US" sz="2333" dirty="0" err="1">
                  <a:solidFill>
                    <a:srgbClr val="000000"/>
                  </a:solidFill>
                </a:rPr>
                <a:t>säger</a:t>
              </a:r>
              <a:r>
                <a:rPr lang="en-US" sz="2333" dirty="0">
                  <a:solidFill>
                    <a:srgbClr val="000000"/>
                  </a:solidFill>
                </a:rPr>
                <a:t> </a:t>
              </a:r>
              <a:r>
                <a:rPr lang="en-US" sz="2333" dirty="0" err="1">
                  <a:solidFill>
                    <a:srgbClr val="000000"/>
                  </a:solidFill>
                </a:rPr>
                <a:t>mottagarna</a:t>
              </a:r>
              <a:r>
                <a:rPr lang="en-US" sz="2333" dirty="0">
                  <a:solidFill>
                    <a:srgbClr val="000000"/>
                  </a:solidFill>
                </a:rPr>
                <a:t> </a:t>
              </a:r>
              <a:r>
                <a:rPr lang="en-US" sz="2333" dirty="0" err="1">
                  <a:solidFill>
                    <a:srgbClr val="000000"/>
                  </a:solidFill>
                </a:rPr>
                <a:t>något</a:t>
              </a:r>
              <a:r>
                <a:rPr lang="en-US" sz="2333" dirty="0">
                  <a:solidFill>
                    <a:srgbClr val="000000"/>
                  </a:solidFill>
                </a:rPr>
                <a:t> </a:t>
              </a:r>
              <a:endParaRPr lang="en-US" sz="2333" dirty="0">
                <a:solidFill>
                  <a:prstClr val="black"/>
                </a:solidFill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143000" y="2362200"/>
              <a:ext cx="4800600" cy="3200400"/>
              <a:chOff x="1143000" y="2362200"/>
              <a:chExt cx="4800600" cy="3200400"/>
            </a:xfrm>
          </p:grpSpPr>
          <p:cxnSp>
            <p:nvCxnSpPr>
              <p:cNvPr id="4" name="Straight Connector 3"/>
              <p:cNvCxnSpPr/>
              <p:nvPr/>
            </p:nvCxnSpPr>
            <p:spPr>
              <a:xfrm>
                <a:off x="1143000" y="2362200"/>
                <a:ext cx="4800600" cy="320040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flipV="1">
                <a:off x="1143000" y="2362200"/>
                <a:ext cx="4800600" cy="320040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ectangle 6"/>
          <p:cNvSpPr/>
          <p:nvPr/>
        </p:nvSpPr>
        <p:spPr>
          <a:xfrm>
            <a:off x="762000" y="5397500"/>
            <a:ext cx="1239698" cy="31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74326" y="5461000"/>
            <a:ext cx="944489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 dirty="0">
                <a:solidFill>
                  <a:prstClr val="black">
                    <a:lumMod val="65000"/>
                    <a:lumOff val="35000"/>
                  </a:prstClr>
                </a:solidFill>
              </a:rPr>
              <a:t>[Alley, 2013]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2000" y="0"/>
            <a:ext cx="7620000" cy="57150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54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2"/>
          <p:cNvSpPr txBox="1">
            <a:spLocks noChangeArrowheads="1"/>
          </p:cNvSpPr>
          <p:nvPr/>
        </p:nvSpPr>
        <p:spPr bwMode="auto">
          <a:xfrm>
            <a:off x="850636" y="96574"/>
            <a:ext cx="7531364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667" b="1">
                <a:solidFill>
                  <a:srgbClr val="000000"/>
                </a:solidFill>
                <a:latin typeface="Calibri" panose="020F0502020204030204" pitchFamily="34" charset="0"/>
              </a:rPr>
              <a:t>Determining Whether Atmospheric Mercury Goes </a:t>
            </a:r>
            <a:br>
              <a:rPr lang="en-GB" altLang="en-US" sz="2667" b="1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GB" altLang="en-US" sz="2667" b="1">
                <a:solidFill>
                  <a:srgbClr val="000000"/>
                </a:solidFill>
                <a:latin typeface="Calibri" panose="020F0502020204030204" pitchFamily="34" charset="0"/>
              </a:rPr>
              <a:t>into Surface Snow after a Depletion Event</a:t>
            </a:r>
          </a:p>
        </p:txBody>
      </p:sp>
      <p:sp>
        <p:nvSpPr>
          <p:cNvPr id="158723" name="Text Box 3"/>
          <p:cNvSpPr txBox="1">
            <a:spLocks noChangeArrowheads="1"/>
          </p:cNvSpPr>
          <p:nvPr/>
        </p:nvSpPr>
        <p:spPr bwMode="auto">
          <a:xfrm>
            <a:off x="850636" y="2095500"/>
            <a:ext cx="2450042" cy="215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667" b="1" dirty="0">
                <a:solidFill>
                  <a:srgbClr val="000000"/>
                </a:solidFill>
                <a:latin typeface="Calibri" panose="020F0502020204030204" pitchFamily="34" charset="0"/>
              </a:rPr>
              <a:t>Katrine </a:t>
            </a:r>
            <a:r>
              <a:rPr lang="en-GB" altLang="en-US" sz="1667" b="1" dirty="0" err="1">
                <a:solidFill>
                  <a:srgbClr val="000000"/>
                </a:solidFill>
                <a:latin typeface="Calibri" panose="020F0502020204030204" pitchFamily="34" charset="0"/>
              </a:rPr>
              <a:t>Aspmo</a:t>
            </a:r>
            <a:endParaRPr lang="en-GB" altLang="en-US" sz="1667" b="1" baseline="30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667" b="1" dirty="0" err="1">
                <a:solidFill>
                  <a:srgbClr val="000000"/>
                </a:solidFill>
                <a:latin typeface="Calibri" panose="020F0502020204030204" pitchFamily="34" charset="0"/>
              </a:rPr>
              <a:t>Torunn</a:t>
            </a:r>
            <a:r>
              <a:rPr lang="en-GB" altLang="en-US" sz="1667" b="1" dirty="0">
                <a:solidFill>
                  <a:srgbClr val="000000"/>
                </a:solidFill>
                <a:latin typeface="Calibri" panose="020F0502020204030204" pitchFamily="34" charset="0"/>
              </a:rPr>
              <a:t> Berg</a:t>
            </a:r>
            <a:endParaRPr lang="en-GB" altLang="en-US" sz="1667" b="1" baseline="30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33" b="1" dirty="0">
                <a:solidFill>
                  <a:srgbClr val="4D4D4D"/>
                </a:solidFill>
                <a:latin typeface="Calibri" panose="020F0502020204030204" pitchFamily="34" charset="0"/>
              </a:rPr>
              <a:t>Norwegian Institute for </a:t>
            </a:r>
            <a:br>
              <a:rPr lang="en-US" altLang="en-US" sz="1333" b="1" dirty="0">
                <a:solidFill>
                  <a:srgbClr val="4D4D4D"/>
                </a:solidFill>
                <a:latin typeface="Calibri" panose="020F0502020204030204" pitchFamily="34" charset="0"/>
              </a:rPr>
            </a:br>
            <a:r>
              <a:rPr lang="en-US" altLang="en-US" sz="1333" b="1" dirty="0">
                <a:solidFill>
                  <a:srgbClr val="4D4D4D"/>
                </a:solidFill>
                <a:latin typeface="Calibri" panose="020F0502020204030204" pitchFamily="34" charset="0"/>
              </a:rPr>
              <a:t>Air Research</a:t>
            </a:r>
            <a:r>
              <a:rPr lang="en-US" altLang="en-US" sz="1417" b="1" dirty="0">
                <a:solidFill>
                  <a:srgbClr val="4D4D4D"/>
                </a:solidFill>
                <a:latin typeface="Calibri" panose="020F050202020403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500" b="1" dirty="0">
              <a:solidFill>
                <a:srgbClr val="4D4D4D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667" b="1" dirty="0" err="1">
                <a:solidFill>
                  <a:srgbClr val="000000"/>
                </a:solidFill>
                <a:latin typeface="Calibri" panose="020F0502020204030204" pitchFamily="34" charset="0"/>
              </a:rPr>
              <a:t>Grethe</a:t>
            </a:r>
            <a:r>
              <a:rPr lang="en-GB" altLang="en-US" sz="1667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1667" b="1" dirty="0" err="1">
                <a:solidFill>
                  <a:srgbClr val="000000"/>
                </a:solidFill>
                <a:latin typeface="Calibri" panose="020F0502020204030204" pitchFamily="34" charset="0"/>
              </a:rPr>
              <a:t>Wibetoe</a:t>
            </a:r>
            <a:endParaRPr lang="en-GB" altLang="en-US" sz="1667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33" b="1" dirty="0">
                <a:solidFill>
                  <a:srgbClr val="4D4D4D"/>
                </a:solidFill>
                <a:latin typeface="Calibri" panose="020F0502020204030204" pitchFamily="34" charset="0"/>
              </a:rPr>
              <a:t>University of Oslo, </a:t>
            </a:r>
            <a:br>
              <a:rPr lang="en-US" altLang="en-US" sz="1333" b="1" dirty="0">
                <a:solidFill>
                  <a:srgbClr val="4D4D4D"/>
                </a:solidFill>
                <a:latin typeface="Calibri" panose="020F0502020204030204" pitchFamily="34" charset="0"/>
              </a:rPr>
            </a:br>
            <a:r>
              <a:rPr lang="en-US" altLang="en-US" sz="1333" b="1" dirty="0">
                <a:solidFill>
                  <a:srgbClr val="4D4D4D"/>
                </a:solidFill>
                <a:latin typeface="Calibri" panose="020F0502020204030204" pitchFamily="34" charset="0"/>
              </a:rPr>
              <a:t>Dept. of Chemistry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500" b="1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pic>
        <p:nvPicPr>
          <p:cNvPr id="158724" name="Picture 4" descr="Zeppelin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1206501"/>
            <a:ext cx="4896115" cy="39118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97349" name="Group 5"/>
          <p:cNvGrpSpPr>
            <a:grpSpLocks/>
          </p:cNvGrpSpPr>
          <p:nvPr/>
        </p:nvGrpSpPr>
        <p:grpSpPr bwMode="auto">
          <a:xfrm>
            <a:off x="5876396" y="3639345"/>
            <a:ext cx="2385218" cy="1476375"/>
            <a:chOff x="3866" y="2858"/>
            <a:chExt cx="1803" cy="1116"/>
          </a:xfrm>
        </p:grpSpPr>
        <p:pic>
          <p:nvPicPr>
            <p:cNvPr id="158729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" y="2858"/>
              <a:ext cx="1241" cy="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grpSp>
          <p:nvGrpSpPr>
            <p:cNvPr id="158730" name="Group 6"/>
            <p:cNvGrpSpPr>
              <a:grpSpLocks/>
            </p:cNvGrpSpPr>
            <p:nvPr/>
          </p:nvGrpSpPr>
          <p:grpSpPr bwMode="auto">
            <a:xfrm>
              <a:off x="4344" y="3515"/>
              <a:ext cx="701" cy="291"/>
              <a:chOff x="1527" y="3660"/>
              <a:chExt cx="680" cy="272"/>
            </a:xfrm>
          </p:grpSpPr>
          <p:sp>
            <p:nvSpPr>
              <p:cNvPr id="158732" name="Oval 7"/>
              <p:cNvSpPr>
                <a:spLocks noChangeArrowheads="1"/>
              </p:cNvSpPr>
              <p:nvPr/>
            </p:nvSpPr>
            <p:spPr bwMode="auto">
              <a:xfrm>
                <a:off x="1879" y="3660"/>
                <a:ext cx="328" cy="14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667" b="1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733" name="Line 8"/>
              <p:cNvSpPr>
                <a:spLocks noChangeShapeType="1"/>
              </p:cNvSpPr>
              <p:nvPr/>
            </p:nvSpPr>
            <p:spPr bwMode="auto">
              <a:xfrm flipH="1">
                <a:off x="1527" y="3771"/>
                <a:ext cx="385" cy="1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58731" name="Text Box 9"/>
            <p:cNvSpPr txBox="1">
              <a:spLocks noChangeArrowheads="1"/>
            </p:cNvSpPr>
            <p:nvPr/>
          </p:nvSpPr>
          <p:spPr bwMode="auto">
            <a:xfrm>
              <a:off x="3866" y="3730"/>
              <a:ext cx="475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nb-NO" altLang="en-US" sz="1500" b="1">
                  <a:solidFill>
                    <a:srgbClr val="FFFFFF"/>
                  </a:solidFill>
                  <a:latin typeface="Calibri" panose="020F0502020204030204" pitchFamily="34" charset="0"/>
                </a:rPr>
                <a:t>Event</a:t>
              </a:r>
              <a:endParaRPr lang="en-US" altLang="en-US" sz="1500" b="1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58726" name="Rectangle 10"/>
          <p:cNvSpPr>
            <a:spLocks noChangeArrowheads="1"/>
          </p:cNvSpPr>
          <p:nvPr/>
        </p:nvSpPr>
        <p:spPr bwMode="auto">
          <a:xfrm>
            <a:off x="4954324" y="1304396"/>
            <a:ext cx="327686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en-US" sz="1500" b="1">
                <a:solidFill>
                  <a:srgbClr val="FFFFFF"/>
                </a:solidFill>
                <a:latin typeface="Calibri" panose="020F0502020204030204" pitchFamily="34" charset="0"/>
              </a:rPr>
              <a:t>Ny-Ålesund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2000" y="5397500"/>
            <a:ext cx="1239698" cy="31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74326" y="5461000"/>
            <a:ext cx="944489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 dirty="0">
                <a:solidFill>
                  <a:prstClr val="black">
                    <a:lumMod val="65000"/>
                    <a:lumOff val="35000"/>
                  </a:prstClr>
                </a:solidFill>
              </a:rPr>
              <a:t>[Alley, 2013]</a:t>
            </a:r>
          </a:p>
        </p:txBody>
      </p:sp>
      <p:pic>
        <p:nvPicPr>
          <p:cNvPr id="158727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90" y="4958292"/>
            <a:ext cx="535781" cy="67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8" name="Picture 12" descr="uio-logo_it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6" t="16127" r="17613" b="12578"/>
          <a:stretch>
            <a:fillRect/>
          </a:stretch>
        </p:blipFill>
        <p:spPr bwMode="auto">
          <a:xfrm>
            <a:off x="1550459" y="4949032"/>
            <a:ext cx="660136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62000" y="0"/>
            <a:ext cx="7620000" cy="57150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9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49" y="1432719"/>
            <a:ext cx="5236104" cy="392641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89000" y="95250"/>
            <a:ext cx="7422886" cy="4540250"/>
            <a:chOff x="152400" y="114300"/>
            <a:chExt cx="8907463" cy="5448300"/>
          </a:xfrm>
        </p:grpSpPr>
        <p:sp>
          <p:nvSpPr>
            <p:cNvPr id="5" name="Rectangle 2050"/>
            <p:cNvSpPr txBox="1">
              <a:spLocks noChangeArrowheads="1"/>
            </p:cNvSpPr>
            <p:nvPr/>
          </p:nvSpPr>
          <p:spPr bwMode="auto">
            <a:xfrm>
              <a:off x="152400" y="114300"/>
              <a:ext cx="8907463" cy="54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333" dirty="0" err="1">
                  <a:solidFill>
                    <a:srgbClr val="000000"/>
                  </a:solidFill>
                </a:rPr>
                <a:t>Översikten</a:t>
              </a:r>
              <a:r>
                <a:rPr lang="en-US" altLang="en-US" sz="2333" dirty="0">
                  <a:solidFill>
                    <a:srgbClr val="000000"/>
                  </a:solidFill>
                </a:rPr>
                <a:t> </a:t>
              </a:r>
              <a:r>
                <a:rPr lang="en-US" altLang="en-US" sz="2333" dirty="0" err="1">
                  <a:solidFill>
                    <a:srgbClr val="000000"/>
                  </a:solidFill>
                </a:rPr>
                <a:t>äver</a:t>
              </a:r>
              <a:r>
                <a:rPr lang="en-US" altLang="en-US" sz="2333" dirty="0">
                  <a:solidFill>
                    <a:srgbClr val="000000"/>
                  </a:solidFill>
                </a:rPr>
                <a:t> </a:t>
              </a:r>
              <a:r>
                <a:rPr lang="en-US" altLang="en-US" sz="2333" dirty="0" err="1">
                  <a:solidFill>
                    <a:srgbClr val="000000"/>
                  </a:solidFill>
                </a:rPr>
                <a:t>presentationen</a:t>
              </a:r>
              <a:r>
                <a:rPr lang="en-US" altLang="en-US" sz="2333" dirty="0">
                  <a:solidFill>
                    <a:srgbClr val="000000"/>
                  </a:solidFill>
                </a:rPr>
                <a:t> </a:t>
              </a:r>
              <a:r>
                <a:rPr lang="en-US" altLang="en-US" sz="2333" dirty="0" err="1">
                  <a:solidFill>
                    <a:srgbClr val="000000"/>
                  </a:solidFill>
                </a:rPr>
                <a:t>bör</a:t>
              </a:r>
              <a:r>
                <a:rPr lang="en-US" altLang="en-US" sz="2333" dirty="0">
                  <a:solidFill>
                    <a:srgbClr val="000000"/>
                  </a:solidFill>
                </a:rPr>
                <a:t> </a:t>
              </a:r>
              <a:r>
                <a:rPr lang="en-US" altLang="en-US" sz="2333" dirty="0" err="1">
                  <a:solidFill>
                    <a:srgbClr val="000000"/>
                  </a:solidFill>
                </a:rPr>
                <a:t>väcka</a:t>
              </a:r>
              <a:r>
                <a:rPr lang="en-US" altLang="en-US" sz="2333" dirty="0">
                  <a:solidFill>
                    <a:srgbClr val="000000"/>
                  </a:solidFill>
                </a:rPr>
                <a:t> </a:t>
              </a:r>
              <a:r>
                <a:rPr lang="en-US" altLang="en-US" sz="2333" dirty="0" err="1">
                  <a:solidFill>
                    <a:srgbClr val="000000"/>
                  </a:solidFill>
                </a:rPr>
                <a:t>intresse</a:t>
              </a:r>
              <a:endParaRPr lang="en-US" altLang="en-US" sz="2333" dirty="0">
                <a:solidFill>
                  <a:prstClr val="black"/>
                </a:solidFill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066800" y="2286000"/>
              <a:ext cx="4800600" cy="32004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1143000" y="2362200"/>
              <a:ext cx="4800600" cy="32004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762000" y="5397500"/>
            <a:ext cx="1239698" cy="31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74326" y="5461000"/>
            <a:ext cx="944489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 dirty="0">
                <a:solidFill>
                  <a:prstClr val="black">
                    <a:lumMod val="65000"/>
                    <a:lumOff val="35000"/>
                  </a:prstClr>
                </a:solidFill>
              </a:rPr>
              <a:t>[Alley, 2013]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2000" y="0"/>
            <a:ext cx="7620000" cy="57150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3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8"/>
          <a:stretch>
            <a:fillRect/>
          </a:stretch>
        </p:blipFill>
        <p:spPr bwMode="auto">
          <a:xfrm>
            <a:off x="3299355" y="3667125"/>
            <a:ext cx="2485761" cy="1647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990" y="1174750"/>
            <a:ext cx="2325688" cy="162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 rotWithShape="1">
          <a:blip r:embed="rId5"/>
          <a:srcRect l="24094" t="42396" r="26171" b="-1"/>
          <a:stretch/>
        </p:blipFill>
        <p:spPr bwMode="auto">
          <a:xfrm>
            <a:off x="1068917" y="1168136"/>
            <a:ext cx="2324365" cy="1636448"/>
          </a:xfrm>
          <a:prstGeom prst="rect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Text Box 2"/>
          <p:cNvSpPr txBox="1">
            <a:spLocks noChangeArrowheads="1"/>
          </p:cNvSpPr>
          <p:nvPr/>
        </p:nvSpPr>
        <p:spPr bwMode="auto">
          <a:xfrm>
            <a:off x="952500" y="127001"/>
            <a:ext cx="18473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 b="1">
                <a:solidFill>
                  <a:srgbClr val="262626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1500" b="0">
              <a:solidFill>
                <a:prstClr val="black"/>
              </a:solidFill>
            </a:endParaRPr>
          </a:p>
        </p:txBody>
      </p:sp>
      <p:sp>
        <p:nvSpPr>
          <p:cNvPr id="7175" name="Text Box 3"/>
          <p:cNvSpPr txBox="1">
            <a:spLocks noChangeArrowheads="1"/>
          </p:cNvSpPr>
          <p:nvPr/>
        </p:nvSpPr>
        <p:spPr bwMode="auto">
          <a:xfrm>
            <a:off x="825500" y="63500"/>
            <a:ext cx="7514167" cy="8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 b="1">
                <a:solidFill>
                  <a:srgbClr val="262626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333">
                <a:solidFill>
                  <a:srgbClr val="000000"/>
                </a:solidFill>
              </a:rPr>
              <a:t>This talk traces what happens to mercury after it depletes from the atmosphere in arctic regions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298032" y="3667124"/>
            <a:ext cx="2489729" cy="1999733"/>
            <a:chOff x="3048243" y="4400867"/>
            <a:chExt cx="2989131" cy="2399361"/>
          </a:xfrm>
        </p:grpSpPr>
        <p:sp>
          <p:nvSpPr>
            <p:cNvPr id="7183" name="Text Box 6"/>
            <p:cNvSpPr txBox="1">
              <a:spLocks noChangeArrowheads="1"/>
            </p:cNvSpPr>
            <p:nvPr/>
          </p:nvSpPr>
          <p:spPr bwMode="auto">
            <a:xfrm>
              <a:off x="3048243" y="6412482"/>
              <a:ext cx="2989131" cy="387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400" b="1">
                  <a:solidFill>
                    <a:srgbClr val="262626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GB" altLang="en-US" sz="1500">
                  <a:solidFill>
                    <a:srgbClr val="111111"/>
                  </a:solidFill>
                </a:rPr>
                <a:t>Environmental implications </a:t>
              </a:r>
            </a:p>
          </p:txBody>
        </p:sp>
        <p:pic>
          <p:nvPicPr>
            <p:cNvPr id="7184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58"/>
            <a:stretch>
              <a:fillRect/>
            </a:stretch>
          </p:blipFill>
          <p:spPr bwMode="auto">
            <a:xfrm>
              <a:off x="3048246" y="4400867"/>
              <a:ext cx="2982533" cy="197678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207000" y="1173427"/>
            <a:ext cx="3005667" cy="2016898"/>
            <a:chOff x="5334000" y="1407722"/>
            <a:chExt cx="3606800" cy="2420833"/>
          </a:xfrm>
        </p:grpSpPr>
        <p:sp>
          <p:nvSpPr>
            <p:cNvPr id="7181" name="Text Box 5"/>
            <p:cNvSpPr txBox="1">
              <a:spLocks noChangeArrowheads="1"/>
            </p:cNvSpPr>
            <p:nvPr/>
          </p:nvSpPr>
          <p:spPr bwMode="auto">
            <a:xfrm>
              <a:off x="5334000" y="3440668"/>
              <a:ext cx="3606800" cy="387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400" b="1">
                  <a:solidFill>
                    <a:srgbClr val="262626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GB" altLang="en-US" sz="1500">
                  <a:solidFill>
                    <a:srgbClr val="111111"/>
                  </a:solidFill>
                </a:rPr>
                <a:t>Measurements from Station</a:t>
              </a:r>
            </a:p>
          </p:txBody>
        </p:sp>
        <p:pic>
          <p:nvPicPr>
            <p:cNvPr id="7182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2573" y="1407722"/>
              <a:ext cx="2789653" cy="1955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62000" y="1157553"/>
            <a:ext cx="2938198" cy="2032870"/>
            <a:chOff x="0" y="1388790"/>
            <a:chExt cx="3525838" cy="2439720"/>
          </a:xfrm>
        </p:grpSpPr>
        <p:sp>
          <p:nvSpPr>
            <p:cNvPr id="7179" name="Text Box 4"/>
            <p:cNvSpPr txBox="1">
              <a:spLocks noChangeArrowheads="1"/>
            </p:cNvSpPr>
            <p:nvPr/>
          </p:nvSpPr>
          <p:spPr bwMode="auto">
            <a:xfrm>
              <a:off x="0" y="3440668"/>
              <a:ext cx="3525838" cy="387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400" b="1">
                  <a:solidFill>
                    <a:srgbClr val="262626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GB" altLang="en-US" sz="1500">
                  <a:solidFill>
                    <a:srgbClr val="111111"/>
                  </a:solidFill>
                </a:rPr>
                <a:t>Theory for mercury cycling </a:t>
              </a:r>
            </a:p>
          </p:txBody>
        </p:sp>
        <p:pic>
          <p:nvPicPr>
            <p:cNvPr id="7177" name="Picture 11"/>
            <p:cNvPicPr>
              <a:picLocks noChangeAspect="1" noChangeArrowheads="1"/>
            </p:cNvPicPr>
            <p:nvPr/>
          </p:nvPicPr>
          <p:blipFill rotWithShape="1">
            <a:blip r:embed="rId8"/>
            <a:srcRect l="24094" t="42396" r="26171" b="-1"/>
            <a:stretch/>
          </p:blipFill>
          <p:spPr bwMode="auto">
            <a:xfrm>
              <a:off x="368300" y="1388790"/>
              <a:ext cx="2789238" cy="1963958"/>
            </a:xfrm>
            <a:prstGeom prst="rect">
              <a:avLst/>
            </a:prstGeom>
            <a:noFill/>
            <a:ln w="9525">
              <a:solidFill>
                <a:schemeClr val="tx1">
                  <a:lumMod val="85000"/>
                  <a:lumOff val="1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762000" y="0"/>
            <a:ext cx="7620000" cy="57150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4677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62000" y="5397500"/>
            <a:ext cx="1239698" cy="31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620573"/>
            <a:ext cx="5207000" cy="39039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89000" y="95250"/>
            <a:ext cx="7422886" cy="4730750"/>
            <a:chOff x="152400" y="114300"/>
            <a:chExt cx="8907463" cy="5676900"/>
          </a:xfrm>
        </p:grpSpPr>
        <p:sp>
          <p:nvSpPr>
            <p:cNvPr id="5" name="Rectangle 2050"/>
            <p:cNvSpPr txBox="1">
              <a:spLocks noChangeArrowheads="1"/>
            </p:cNvSpPr>
            <p:nvPr/>
          </p:nvSpPr>
          <p:spPr bwMode="auto">
            <a:xfrm>
              <a:off x="152400" y="114300"/>
              <a:ext cx="8907463" cy="54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000" b="1">
                  <a:solidFill>
                    <a:srgbClr val="000099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sv-SE" altLang="en-US" sz="2333" b="0" dirty="0">
                  <a:solidFill>
                    <a:srgbClr val="000000"/>
                  </a:solidFill>
                </a:rPr>
                <a:t>Se till att sista bilden är informativ. </a:t>
              </a:r>
              <a:endParaRPr lang="en-US" altLang="en-US" sz="2333" b="0" dirty="0">
                <a:solidFill>
                  <a:srgbClr val="BFBFBF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914400" y="2590800"/>
              <a:ext cx="4800600" cy="32004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914400" y="2590800"/>
              <a:ext cx="4800600" cy="32004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7474326" y="5461000"/>
            <a:ext cx="944489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[Alley, 2013]</a:t>
            </a:r>
          </a:p>
        </p:txBody>
      </p:sp>
      <p:sp>
        <p:nvSpPr>
          <p:cNvPr id="9" name="Rectangle 8"/>
          <p:cNvSpPr/>
          <p:nvPr/>
        </p:nvSpPr>
        <p:spPr>
          <a:xfrm>
            <a:off x="762000" y="0"/>
            <a:ext cx="7620000" cy="57150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</p:spTree>
    <p:extLst>
      <p:ext uri="{BB962C8B-B14F-4D97-AF65-F5344CB8AC3E}">
        <p14:creationId xmlns:p14="http://schemas.microsoft.com/office/powerpoint/2010/main" val="38706647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ACCDE7A-ED8E-440E-97AB-9AD26265E96B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2"/>
          <a:srcRect l="18090" r="3411"/>
          <a:stretch/>
        </p:blipFill>
        <p:spPr>
          <a:xfrm>
            <a:off x="4858093" y="1161738"/>
            <a:ext cx="3723775" cy="3162925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32CFE8-6A9F-4645-9098-1C9F36100C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7363" y="1380211"/>
            <a:ext cx="4052221" cy="3250514"/>
          </a:xfrm>
        </p:spPr>
        <p:txBody>
          <a:bodyPr/>
          <a:lstStyle/>
          <a:p>
            <a:r>
              <a:rPr lang="sv-SE" sz="2000" dirty="0"/>
              <a:t>Uppvärmning: Kroppsspråkets betydelse – diskutera, Övning: Icke-verbala signaler</a:t>
            </a:r>
          </a:p>
          <a:p>
            <a:r>
              <a:rPr lang="sv-SE" sz="2000" dirty="0"/>
              <a:t>Powerpoint och andra presentationsprogram</a:t>
            </a:r>
          </a:p>
          <a:p>
            <a:r>
              <a:rPr lang="sv-SE" sz="2000" dirty="0"/>
              <a:t>Lyssnarvänliga, övertygande presentationer</a:t>
            </a:r>
          </a:p>
          <a:p>
            <a:r>
              <a:rPr lang="sv-SE" sz="2000" dirty="0"/>
              <a:t>Opponering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D35607-C4A1-476C-A768-4D328939108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sv-SE" dirty="0">
                <a:solidFill>
                  <a:srgbClr val="0070C0"/>
                </a:solidFill>
              </a:rPr>
              <a:t>På programmet</a:t>
            </a:r>
            <a:endParaRPr lang="fi-FI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38149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ChangeArrowheads="1"/>
          </p:cNvSpPr>
          <p:nvPr/>
        </p:nvSpPr>
        <p:spPr bwMode="auto">
          <a:xfrm>
            <a:off x="825501" y="2074334"/>
            <a:ext cx="3029479" cy="183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2917" tIns="21167" rIns="52917" bIns="21167">
            <a:spAutoFit/>
          </a:bodyPr>
          <a:lstStyle>
            <a:lvl1pPr>
              <a:spcBef>
                <a:spcPct val="20000"/>
              </a:spcBef>
              <a:defRPr sz="2400" b="1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67">
                <a:solidFill>
                  <a:srgbClr val="000000"/>
                </a:solidFill>
              </a:rPr>
              <a:t>Adsorbed HOAc allows </a:t>
            </a:r>
            <a:br>
              <a:rPr lang="en-US" altLang="en-US" sz="1667">
                <a:solidFill>
                  <a:srgbClr val="000000"/>
                </a:solidFill>
              </a:rPr>
            </a:br>
            <a:r>
              <a:rPr lang="en-US" altLang="en-US" sz="1667">
                <a:solidFill>
                  <a:srgbClr val="000000"/>
                </a:solidFill>
              </a:rPr>
              <a:t>the growth of siderite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67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67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67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67">
                <a:solidFill>
                  <a:srgbClr val="000000"/>
                </a:solidFill>
              </a:rPr>
              <a:t>A thick siderite layer protects </a:t>
            </a:r>
            <a:br>
              <a:rPr lang="en-US" altLang="en-US" sz="1667">
                <a:solidFill>
                  <a:srgbClr val="000000"/>
                </a:solidFill>
              </a:rPr>
            </a:br>
            <a:r>
              <a:rPr lang="en-US" altLang="en-US" sz="1667">
                <a:solidFill>
                  <a:srgbClr val="000000"/>
                </a:solidFill>
              </a:rPr>
              <a:t>the steel from corrosion</a:t>
            </a:r>
          </a:p>
        </p:txBody>
      </p:sp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3794371" y="5065449"/>
            <a:ext cx="1571136" cy="45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 b="1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333">
                <a:solidFill>
                  <a:srgbClr val="000000"/>
                </a:solidFill>
              </a:rPr>
              <a:t>Questions?</a:t>
            </a:r>
          </a:p>
        </p:txBody>
      </p:sp>
      <p:sp>
        <p:nvSpPr>
          <p:cNvPr id="188420" name="Text Box 5"/>
          <p:cNvSpPr txBox="1">
            <a:spLocks noChangeArrowheads="1"/>
          </p:cNvSpPr>
          <p:nvPr/>
        </p:nvSpPr>
        <p:spPr bwMode="auto">
          <a:xfrm>
            <a:off x="825500" y="63500"/>
            <a:ext cx="7498292" cy="8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 b="1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333">
                <a:solidFill>
                  <a:srgbClr val="000000"/>
                </a:solidFill>
              </a:rPr>
              <a:t>In summary, high concentrations of acetic acid</a:t>
            </a:r>
            <a:br>
              <a:rPr lang="en-US" altLang="en-US" sz="2333">
                <a:solidFill>
                  <a:srgbClr val="000000"/>
                </a:solidFill>
              </a:rPr>
            </a:br>
            <a:r>
              <a:rPr lang="en-US" altLang="en-US" sz="2333">
                <a:solidFill>
                  <a:srgbClr val="000000"/>
                </a:solidFill>
              </a:rPr>
              <a:t>help protect steel from corrosion</a:t>
            </a:r>
          </a:p>
        </p:txBody>
      </p:sp>
      <p:grpSp>
        <p:nvGrpSpPr>
          <p:cNvPr id="188421" name="Group 49"/>
          <p:cNvGrpSpPr>
            <a:grpSpLocks/>
          </p:cNvGrpSpPr>
          <p:nvPr/>
        </p:nvGrpSpPr>
        <p:grpSpPr bwMode="auto">
          <a:xfrm>
            <a:off x="3937000" y="1651000"/>
            <a:ext cx="4381500" cy="2413000"/>
            <a:chOff x="381000" y="2514600"/>
            <a:chExt cx="8458200" cy="3581400"/>
          </a:xfrm>
        </p:grpSpPr>
        <p:sp>
          <p:nvSpPr>
            <p:cNvPr id="8" name="Rectangle 7"/>
            <p:cNvSpPr/>
            <p:nvPr/>
          </p:nvSpPr>
          <p:spPr>
            <a:xfrm>
              <a:off x="381000" y="2514600"/>
              <a:ext cx="8458200" cy="3581400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67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1000" y="4419182"/>
              <a:ext cx="8458200" cy="167681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5000" b="1" dirty="0">
                  <a:solidFill>
                    <a:srgbClr val="FFFFFF"/>
                  </a:solidFill>
                </a:rPr>
                <a:t>Steel</a:t>
              </a:r>
            </a:p>
          </p:txBody>
        </p:sp>
        <p:sp>
          <p:nvSpPr>
            <p:cNvPr id="10" name="Rectangle 9"/>
            <p:cNvSpPr/>
            <p:nvPr/>
          </p:nvSpPr>
          <p:spPr>
            <a:xfrm rot="10800000" flipV="1">
              <a:off x="381000" y="4419182"/>
              <a:ext cx="8458200" cy="30434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67" b="1" dirty="0">
                  <a:solidFill>
                    <a:srgbClr val="FFFFFF"/>
                  </a:solidFill>
                </a:rPr>
                <a:t>Fe</a:t>
              </a:r>
              <a:r>
                <a:rPr lang="en-US" sz="1667" b="1" baseline="-25000" dirty="0">
                  <a:solidFill>
                    <a:srgbClr val="FFFFFF"/>
                  </a:solidFill>
                </a:rPr>
                <a:t>3+x</a:t>
              </a:r>
              <a:r>
                <a:rPr lang="en-US" sz="1667" b="1" dirty="0">
                  <a:solidFill>
                    <a:srgbClr val="FFFFFF"/>
                  </a:solidFill>
                </a:rPr>
                <a:t> O</a:t>
              </a:r>
              <a:r>
                <a:rPr lang="en-US" sz="1667" b="1" baseline="-25000" dirty="0">
                  <a:solidFill>
                    <a:srgbClr val="FFFFFF"/>
                  </a:solidFill>
                </a:rPr>
                <a:t>4-y</a:t>
              </a:r>
              <a:endParaRPr lang="en-US" sz="1667" b="1" dirty="0"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10800000" flipV="1">
              <a:off x="381000" y="3887078"/>
              <a:ext cx="8458200" cy="455529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67" b="1" dirty="0">
                  <a:solidFill>
                    <a:srgbClr val="000000"/>
                  </a:solidFill>
                </a:rPr>
                <a:t>FeCO</a:t>
              </a:r>
              <a:r>
                <a:rPr lang="en-US" sz="1667" b="1" baseline="-25000" dirty="0">
                  <a:solidFill>
                    <a:srgbClr val="000000"/>
                  </a:solidFill>
                </a:rPr>
                <a:t>3</a:t>
              </a:r>
              <a:endParaRPr lang="en-US" sz="1667" b="1" dirty="0">
                <a:solidFill>
                  <a:srgbClr val="000000"/>
                </a:solidFill>
              </a:endParaRPr>
            </a:p>
          </p:txBody>
        </p:sp>
        <p:grpSp>
          <p:nvGrpSpPr>
            <p:cNvPr id="188429" name="Group 47"/>
            <p:cNvGrpSpPr>
              <a:grpSpLocks/>
            </p:cNvGrpSpPr>
            <p:nvPr/>
          </p:nvGrpSpPr>
          <p:grpSpPr bwMode="auto">
            <a:xfrm>
              <a:off x="457200" y="4267200"/>
              <a:ext cx="8382000" cy="152400"/>
              <a:chOff x="457200" y="4267200"/>
              <a:chExt cx="8382000" cy="152400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457613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687456" y="4267994"/>
                <a:ext cx="150675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914745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144588" y="4267994"/>
                <a:ext cx="150674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1371875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601718" y="4267994"/>
                <a:ext cx="150675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829007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058850" y="4267994"/>
                <a:ext cx="150674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2286137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2515980" y="4267994"/>
                <a:ext cx="150675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2743269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2973112" y="4267994"/>
                <a:ext cx="150674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3200400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3430242" y="4267994"/>
                <a:ext cx="150675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657531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3887374" y="4267994"/>
                <a:ext cx="150674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4114662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4344504" y="4267994"/>
                <a:ext cx="150675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571793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4801636" y="4267994"/>
                <a:ext cx="150674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028924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5258766" y="4267994"/>
                <a:ext cx="150675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5486055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5715898" y="4267994"/>
                <a:ext cx="150674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5943186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6173028" y="4267994"/>
                <a:ext cx="150675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6400317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6630160" y="4267994"/>
                <a:ext cx="150674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6857448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7087290" y="4267994"/>
                <a:ext cx="150675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7314579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7544422" y="4267994"/>
                <a:ext cx="150674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7771710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8001552" y="4267994"/>
                <a:ext cx="150675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8228842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8458684" y="4267994"/>
                <a:ext cx="150674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8685972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88422" name="Line 51"/>
          <p:cNvSpPr>
            <a:spLocks noChangeShapeType="1"/>
          </p:cNvSpPr>
          <p:nvPr/>
        </p:nvSpPr>
        <p:spPr bwMode="auto">
          <a:xfrm>
            <a:off x="2984500" y="2540000"/>
            <a:ext cx="698500" cy="3175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188423" name="Line 52"/>
          <p:cNvSpPr>
            <a:spLocks noChangeShapeType="1"/>
          </p:cNvSpPr>
          <p:nvPr/>
        </p:nvSpPr>
        <p:spPr bwMode="auto">
          <a:xfrm flipV="1">
            <a:off x="2984500" y="2921000"/>
            <a:ext cx="698500" cy="3175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pic>
        <p:nvPicPr>
          <p:cNvPr id="18842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0" b="22223"/>
          <a:stretch>
            <a:fillRect/>
          </a:stretch>
        </p:blipFill>
        <p:spPr bwMode="auto">
          <a:xfrm>
            <a:off x="7478448" y="5143500"/>
            <a:ext cx="889000" cy="53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762000" y="0"/>
            <a:ext cx="7620000" cy="57150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</p:spTree>
    <p:extLst>
      <p:ext uri="{BB962C8B-B14F-4D97-AF65-F5344CB8AC3E}">
        <p14:creationId xmlns:p14="http://schemas.microsoft.com/office/powerpoint/2010/main" val="11142512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1EDC062-5DE2-4C80-B8A5-2A537BFD2825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/>
          <a:srcRect l="11208" r="11208"/>
          <a:stretch>
            <a:fillRect/>
          </a:stretch>
        </p:blipFill>
        <p:spPr/>
      </p:pic>
      <p:sp>
        <p:nvSpPr>
          <p:cNvPr id="24579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0" y="1364052"/>
            <a:ext cx="4509489" cy="3250514"/>
          </a:xfrm>
        </p:spPr>
        <p:txBody>
          <a:bodyPr/>
          <a:lstStyle/>
          <a:p>
            <a:pPr marL="810855" indent="-34290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altLang="fi-FI" sz="2000" dirty="0"/>
              <a:t>Diagram </a:t>
            </a:r>
            <a:r>
              <a:rPr lang="en-US" altLang="fi-FI" sz="2000" dirty="0" err="1"/>
              <a:t>effektivare</a:t>
            </a:r>
            <a:r>
              <a:rPr lang="en-US" altLang="fi-FI" sz="2000" dirty="0"/>
              <a:t> </a:t>
            </a:r>
            <a:r>
              <a:rPr lang="en-US" altLang="fi-FI" sz="2000" dirty="0" err="1"/>
              <a:t>än</a:t>
            </a:r>
            <a:r>
              <a:rPr lang="en-US" altLang="fi-FI" sz="2000" dirty="0"/>
              <a:t> </a:t>
            </a:r>
            <a:r>
              <a:rPr lang="en-US" altLang="fi-FI" sz="2000" dirty="0" err="1"/>
              <a:t>tabeller</a:t>
            </a:r>
            <a:endParaRPr lang="en-US" altLang="fi-FI" sz="2000" dirty="0"/>
          </a:p>
          <a:p>
            <a:pPr marL="810855" indent="-34290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altLang="fi-FI" sz="2000" dirty="0" err="1"/>
              <a:t>Tydliga</a:t>
            </a:r>
            <a:r>
              <a:rPr lang="en-US" altLang="fi-FI" sz="2000" dirty="0"/>
              <a:t> </a:t>
            </a:r>
            <a:r>
              <a:rPr lang="en-US" altLang="fi-FI" sz="2000" dirty="0" err="1"/>
              <a:t>rubriker</a:t>
            </a:r>
            <a:endParaRPr lang="en-US" altLang="fi-FI" sz="2000" dirty="0"/>
          </a:p>
          <a:p>
            <a:pPr marL="810855" indent="-34290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altLang="fi-FI" sz="2000" i="1" dirty="0" err="1"/>
              <a:t>Enkla</a:t>
            </a:r>
            <a:r>
              <a:rPr lang="en-US" altLang="fi-FI" sz="2000" dirty="0"/>
              <a:t> diagram (</a:t>
            </a:r>
            <a:r>
              <a:rPr lang="en-US" altLang="fi-FI" sz="2000" dirty="0" err="1"/>
              <a:t>gör</a:t>
            </a:r>
            <a:r>
              <a:rPr lang="en-US" altLang="fi-FI" sz="2000" dirty="0"/>
              <a:t> </a:t>
            </a:r>
            <a:r>
              <a:rPr lang="en-US" altLang="fi-FI" sz="2000" dirty="0" err="1"/>
              <a:t>egna</a:t>
            </a:r>
            <a:r>
              <a:rPr lang="en-US" altLang="fi-FI" sz="2000" dirty="0"/>
              <a:t>)</a:t>
            </a:r>
          </a:p>
          <a:p>
            <a:pPr marL="810855" indent="-34290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altLang="fi-FI" sz="2000" dirty="0" err="1"/>
              <a:t>Tillräcklig</a:t>
            </a:r>
            <a:r>
              <a:rPr lang="en-US" altLang="fi-FI" sz="2000" dirty="0"/>
              <a:t> </a:t>
            </a:r>
            <a:r>
              <a:rPr lang="en-US" altLang="fi-FI" sz="2000" dirty="0" err="1"/>
              <a:t>storlek</a:t>
            </a:r>
            <a:r>
              <a:rPr lang="en-US" altLang="fi-FI" sz="2000" dirty="0"/>
              <a:t> </a:t>
            </a:r>
            <a:r>
              <a:rPr lang="en-US" altLang="fi-FI" sz="2000" dirty="0" err="1"/>
              <a:t>på</a:t>
            </a:r>
            <a:r>
              <a:rPr lang="en-US" altLang="fi-FI" sz="2000" dirty="0"/>
              <a:t> </a:t>
            </a:r>
            <a:r>
              <a:rPr lang="en-US" altLang="fi-FI" sz="2000" dirty="0" err="1"/>
              <a:t>ord</a:t>
            </a:r>
            <a:r>
              <a:rPr lang="en-US" altLang="fi-FI" sz="2000" dirty="0"/>
              <a:t> </a:t>
            </a:r>
            <a:r>
              <a:rPr lang="en-US" altLang="fi-FI" sz="2000" dirty="0" err="1"/>
              <a:t>och</a:t>
            </a:r>
            <a:r>
              <a:rPr lang="en-US" altLang="fi-FI" sz="2000" dirty="0"/>
              <a:t> </a:t>
            </a:r>
            <a:r>
              <a:rPr lang="en-US" altLang="fi-FI" sz="2000" dirty="0" err="1"/>
              <a:t>siffror</a:t>
            </a:r>
            <a:endParaRPr lang="en-US" altLang="fi-FI" sz="2000" dirty="0"/>
          </a:p>
          <a:p>
            <a:pPr marL="810855" indent="-34290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altLang="fi-FI" sz="2000" dirty="0" err="1"/>
              <a:t>Tabeller</a:t>
            </a:r>
            <a:r>
              <a:rPr lang="en-US" altLang="fi-FI" sz="2000" dirty="0"/>
              <a:t>: max 5–6 </a:t>
            </a:r>
            <a:r>
              <a:rPr lang="en-US" altLang="fi-FI" sz="2000" dirty="0" err="1"/>
              <a:t>kolumner</a:t>
            </a:r>
            <a:endParaRPr lang="en-US" altLang="fi-FI" sz="2000" dirty="0"/>
          </a:p>
          <a:p>
            <a:pPr marL="810855" indent="-34290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fi-FI" altLang="fi-FI" sz="2000" dirty="0" err="1"/>
              <a:t>Presentera</a:t>
            </a:r>
            <a:r>
              <a:rPr lang="fi-FI" altLang="fi-FI" sz="2000" dirty="0"/>
              <a:t> </a:t>
            </a:r>
            <a:r>
              <a:rPr lang="fi-FI" altLang="fi-FI" sz="2000" dirty="0" err="1"/>
              <a:t>rubrik</a:t>
            </a:r>
            <a:r>
              <a:rPr lang="fi-FI" altLang="fi-FI" sz="2000" dirty="0"/>
              <a:t> + </a:t>
            </a:r>
            <a:r>
              <a:rPr lang="fi-FI" altLang="fi-FI" sz="2000" dirty="0" err="1"/>
              <a:t>axlar</a:t>
            </a:r>
            <a:r>
              <a:rPr lang="fi-FI" altLang="fi-FI" sz="2000" dirty="0"/>
              <a:t> + </a:t>
            </a:r>
            <a:r>
              <a:rPr lang="fi-FI" altLang="fi-FI" sz="2000" dirty="0" err="1"/>
              <a:t>tolkning</a:t>
            </a:r>
            <a:endParaRPr lang="fi-FI" altLang="fi-FI" sz="2000" dirty="0"/>
          </a:p>
        </p:txBody>
      </p:sp>
      <p:sp>
        <p:nvSpPr>
          <p:cNvPr id="162818" name="Title 1"/>
          <p:cNvSpPr>
            <a:spLocks noGrp="1"/>
          </p:cNvSpPr>
          <p:nvPr>
            <p:ph type="title" idx="4294967295"/>
          </p:nvPr>
        </p:nvSpPr>
        <p:spPr>
          <a:xfrm>
            <a:off x="232348" y="217471"/>
            <a:ext cx="4729397" cy="9937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i-FI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Tabeller</a:t>
            </a:r>
            <a:r>
              <a:rPr lang="fi-FI" altLang="fi-FI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altLang="fi-FI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diagram</a:t>
            </a:r>
            <a:r>
              <a:rPr lang="fi-FI" altLang="fi-FI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fi-FI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presentationer</a:t>
            </a:r>
            <a:endParaRPr lang="fi-FI" altLang="fi-FI" sz="3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225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uiExpand="1" build="p"/>
      <p:bldP spid="24579" grpId="1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634041" y="1446778"/>
          <a:ext cx="3571717" cy="1675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Chart 5"/>
          <p:cNvGraphicFramePr>
            <a:graphicFrameLocks/>
          </p:cNvGraphicFramePr>
          <p:nvPr/>
        </p:nvGraphicFramePr>
        <p:xfrm>
          <a:off x="5091742" y="2698990"/>
          <a:ext cx="3054424" cy="1776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" name="Chart 8"/>
          <p:cNvGraphicFramePr>
            <a:graphicFrameLocks/>
          </p:cNvGraphicFramePr>
          <p:nvPr/>
        </p:nvGraphicFramePr>
        <p:xfrm>
          <a:off x="5009960" y="646308"/>
          <a:ext cx="3578126" cy="2105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0" name="Diagram 9"/>
          <p:cNvGraphicFramePr/>
          <p:nvPr/>
        </p:nvGraphicFramePr>
        <p:xfrm>
          <a:off x="718149" y="3390639"/>
          <a:ext cx="3806573" cy="148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63846" name="Title 10"/>
          <p:cNvSpPr>
            <a:spLocks noGrp="1"/>
          </p:cNvSpPr>
          <p:nvPr>
            <p:ph type="title"/>
          </p:nvPr>
        </p:nvSpPr>
        <p:spPr>
          <a:xfrm>
            <a:off x="374678" y="346341"/>
            <a:ext cx="5911174" cy="880691"/>
          </a:xfrm>
        </p:spPr>
        <p:txBody>
          <a:bodyPr>
            <a:normAutofit/>
          </a:bodyPr>
          <a:lstStyle/>
          <a:p>
            <a:pPr algn="l"/>
            <a:r>
              <a:rPr lang="fi-FI" altLang="en-US" sz="3000" b="1" dirty="0" err="1">
                <a:solidFill>
                  <a:srgbClr val="0070C0"/>
                </a:solidFill>
              </a:rPr>
              <a:t>Välj</a:t>
            </a:r>
            <a:r>
              <a:rPr lang="fi-FI" altLang="en-US" sz="3000" b="1" dirty="0">
                <a:solidFill>
                  <a:srgbClr val="0070C0"/>
                </a:solidFill>
              </a:rPr>
              <a:t> </a:t>
            </a:r>
            <a:r>
              <a:rPr lang="fi-FI" altLang="en-US" sz="3000" b="1" dirty="0" err="1">
                <a:solidFill>
                  <a:srgbClr val="0070C0"/>
                </a:solidFill>
              </a:rPr>
              <a:t>diagram</a:t>
            </a:r>
            <a:r>
              <a:rPr lang="fi-FI" altLang="en-US" sz="3000" b="1" dirty="0">
                <a:solidFill>
                  <a:srgbClr val="0070C0"/>
                </a:solidFill>
              </a:rPr>
              <a:t> </a:t>
            </a:r>
            <a:r>
              <a:rPr lang="fi-FI" altLang="en-US" sz="3000" b="1" dirty="0" err="1">
                <a:solidFill>
                  <a:srgbClr val="0070C0"/>
                </a:solidFill>
              </a:rPr>
              <a:t>efter</a:t>
            </a:r>
            <a:r>
              <a:rPr lang="fi-FI" altLang="en-US" sz="3000" b="1" dirty="0">
                <a:solidFill>
                  <a:srgbClr val="0070C0"/>
                </a:solidFill>
              </a:rPr>
              <a:t> </a:t>
            </a:r>
            <a:r>
              <a:rPr lang="fi-FI" altLang="en-US" sz="3000" b="1" dirty="0" err="1">
                <a:solidFill>
                  <a:srgbClr val="0070C0"/>
                </a:solidFill>
              </a:rPr>
              <a:t>innehåll</a:t>
            </a:r>
            <a:endParaRPr lang="en-US" altLang="en-US" sz="30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67123" y="4895691"/>
            <a:ext cx="3483646" cy="24820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1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Diagram</a:t>
            </a:r>
            <a:r>
              <a:rPr kumimoji="0" lang="fi-FI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i-FI" sz="101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</a:t>
            </a:r>
            <a:r>
              <a:rPr kumimoji="0" lang="fi-FI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i-FI" sz="101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ladda</a:t>
            </a:r>
            <a:r>
              <a:rPr kumimoji="0" lang="fi-FI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i-FI" sz="101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ned</a:t>
            </a:r>
            <a:r>
              <a:rPr kumimoji="0" lang="fi-FI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fi-FI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4"/>
              </a:rPr>
              <a:t>http://www.duarte.com/diagrammer/</a:t>
            </a:r>
            <a:r>
              <a:rPr kumimoji="0" lang="fi-FI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3430962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itle 1"/>
          <p:cNvSpPr>
            <a:spLocks noGrp="1"/>
          </p:cNvSpPr>
          <p:nvPr>
            <p:ph type="title"/>
          </p:nvPr>
        </p:nvSpPr>
        <p:spPr>
          <a:xfrm>
            <a:off x="457787" y="284439"/>
            <a:ext cx="5797320" cy="919200"/>
          </a:xfrm>
        </p:spPr>
        <p:txBody>
          <a:bodyPr>
            <a:normAutofit/>
          </a:bodyPr>
          <a:lstStyle/>
          <a:p>
            <a:pPr algn="l"/>
            <a:r>
              <a:rPr lang="fi-FI" altLang="en-US" sz="3000" b="1" dirty="0" err="1">
                <a:solidFill>
                  <a:srgbClr val="0070C0"/>
                </a:solidFill>
              </a:rPr>
              <a:t>Markera</a:t>
            </a:r>
            <a:r>
              <a:rPr lang="fi-FI" altLang="en-US" sz="3000" b="1" dirty="0">
                <a:solidFill>
                  <a:srgbClr val="0070C0"/>
                </a:solidFill>
              </a:rPr>
              <a:t> </a:t>
            </a:r>
            <a:r>
              <a:rPr lang="fi-FI" altLang="en-US" sz="3000" b="1" dirty="0" err="1">
                <a:solidFill>
                  <a:srgbClr val="0070C0"/>
                </a:solidFill>
              </a:rPr>
              <a:t>det</a:t>
            </a:r>
            <a:r>
              <a:rPr lang="fi-FI" altLang="en-US" sz="3000" b="1" dirty="0">
                <a:solidFill>
                  <a:srgbClr val="0070C0"/>
                </a:solidFill>
              </a:rPr>
              <a:t> </a:t>
            </a:r>
            <a:r>
              <a:rPr lang="fi-FI" altLang="en-US" sz="3000" b="1" dirty="0" err="1">
                <a:solidFill>
                  <a:srgbClr val="0070C0"/>
                </a:solidFill>
              </a:rPr>
              <a:t>intressanta</a:t>
            </a:r>
            <a:endParaRPr lang="en-US" altLang="en-US" sz="3000" b="1" dirty="0">
              <a:solidFill>
                <a:srgbClr val="0070C0"/>
              </a:solidFill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9699705"/>
              </p:ext>
            </p:extLst>
          </p:nvPr>
        </p:nvGraphicFramePr>
        <p:xfrm>
          <a:off x="4397040" y="1203639"/>
          <a:ext cx="4465402" cy="2850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Up Arrow 12"/>
          <p:cNvSpPr>
            <a:spLocks noChangeArrowheads="1"/>
          </p:cNvSpPr>
          <p:nvPr/>
        </p:nvSpPr>
        <p:spPr bwMode="auto">
          <a:xfrm>
            <a:off x="6160089" y="2287339"/>
            <a:ext cx="190035" cy="341561"/>
          </a:xfrm>
          <a:prstGeom prst="upArrow">
            <a:avLst>
              <a:gd name="adj1" fmla="val 50000"/>
              <a:gd name="adj2" fmla="val 49927"/>
            </a:avLst>
          </a:prstGeom>
          <a:solidFill>
            <a:srgbClr val="C00000"/>
          </a:solidFill>
          <a:ln>
            <a:noFill/>
          </a:ln>
        </p:spPr>
        <p:txBody>
          <a:bodyPr/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164870" name="TextBox 13"/>
          <p:cNvSpPr txBox="1">
            <a:spLocks noChangeArrowheads="1"/>
          </p:cNvSpPr>
          <p:nvPr/>
        </p:nvSpPr>
        <p:spPr bwMode="auto">
          <a:xfrm>
            <a:off x="1680871" y="4983882"/>
            <a:ext cx="1550425" cy="254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en-US" sz="105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Källa: Duarte, Slide:ology</a:t>
            </a:r>
            <a:endParaRPr kumimoji="0" lang="en-US" altLang="en-US" sz="105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AA8F0E-B421-4870-85B2-171AE90B8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29" y="1689041"/>
            <a:ext cx="4238011" cy="354952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FE6082D-9C26-47B6-B38E-75508A8EFC0E}"/>
              </a:ext>
            </a:extLst>
          </p:cNvPr>
          <p:cNvSpPr/>
          <p:nvPr/>
        </p:nvSpPr>
        <p:spPr>
          <a:xfrm>
            <a:off x="2713218" y="3814997"/>
            <a:ext cx="307299" cy="31479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F1A071D-973D-4C96-A170-CC4B1D54B5BA}"/>
              </a:ext>
            </a:extLst>
          </p:cNvPr>
          <p:cNvSpPr/>
          <p:nvPr/>
        </p:nvSpPr>
        <p:spPr>
          <a:xfrm>
            <a:off x="3487710" y="2879309"/>
            <a:ext cx="307299" cy="31479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067802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13" grpId="0" animBg="1"/>
      <p:bldP spid="8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weapon&#10;&#10;Description automatically generated">
            <a:extLst>
              <a:ext uri="{FF2B5EF4-FFF2-40B4-BE49-F238E27FC236}">
                <a16:creationId xmlns:a16="http://schemas.microsoft.com/office/drawing/2014/main" id="{F4181B3A-316F-4586-A7DA-AC4289E30670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2"/>
          <a:srcRect l="-353" r="40187"/>
          <a:stretch/>
        </p:blipFill>
        <p:spPr>
          <a:xfrm>
            <a:off x="5049091" y="519034"/>
            <a:ext cx="3807546" cy="485493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C167E0-D171-4D66-AEEC-487FC901B9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7362" y="1019331"/>
            <a:ext cx="4584441" cy="3857563"/>
          </a:xfrm>
        </p:spPr>
        <p:txBody>
          <a:bodyPr/>
          <a:lstStyle/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sv-SE" sz="2000" b="0" dirty="0"/>
              <a:t>Hur lär ni er bäst – genom att läsa, lyssna, göra, se bilder…?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sv-SE" sz="2000" b="0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sv-SE" sz="2000" b="0" dirty="0"/>
              <a:t>Vilka för- och nackdelar har ni upplevt med användning av visuellt stöd?</a:t>
            </a:r>
            <a:endParaRPr lang="fi-FI" sz="2000" b="0" dirty="0"/>
          </a:p>
          <a:p>
            <a:pPr>
              <a:spcBef>
                <a:spcPts val="0"/>
              </a:spcBef>
            </a:pPr>
            <a:endParaRPr lang="sv-SE" sz="2000" b="0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sv-SE" sz="2000" b="0" dirty="0"/>
              <a:t>Vad ser ni för möjligheter att använda visuellt stöd i era presentationer?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sv-SE" sz="2000" b="0" dirty="0"/>
          </a:p>
          <a:p>
            <a:pPr>
              <a:spcBef>
                <a:spcPts val="600"/>
              </a:spcBef>
            </a:pPr>
            <a:r>
              <a:rPr lang="sv-SE" sz="2400" dirty="0">
                <a:solidFill>
                  <a:srgbClr val="0070C0"/>
                </a:solidFill>
              </a:rPr>
              <a:t>Efteråt: ert bästa tips!</a:t>
            </a:r>
          </a:p>
          <a:p>
            <a:pPr>
              <a:spcBef>
                <a:spcPts val="1200"/>
              </a:spcBef>
            </a:pPr>
            <a:endParaRPr lang="sv-SE" sz="2000" b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A2AC16-9C94-4310-99E9-9B4A1970F060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sv-SE" sz="3600" dirty="0">
                <a:solidFill>
                  <a:srgbClr val="0070C0"/>
                </a:solidFill>
              </a:rPr>
              <a:t>Diskutera!</a:t>
            </a:r>
            <a:endParaRPr lang="fi-FI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069572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49FBB2-DF46-485C-A243-B2645CB2B8DE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92353" y="335217"/>
            <a:ext cx="8492897" cy="746160"/>
          </a:xfrm>
        </p:spPr>
        <p:txBody>
          <a:bodyPr/>
          <a:lstStyle/>
          <a:p>
            <a:r>
              <a:rPr lang="sv-SE" sz="3000" dirty="0">
                <a:solidFill>
                  <a:srgbClr val="0070C0"/>
                </a:solidFill>
              </a:rPr>
              <a:t>Tänkbar modell för bildspel 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6D251C-6AFC-47EA-992E-8FE6DEF7DE5A}"/>
              </a:ext>
            </a:extLst>
          </p:cNvPr>
          <p:cNvSpPr txBox="1"/>
          <p:nvPr/>
        </p:nvSpPr>
        <p:spPr>
          <a:xfrm>
            <a:off x="292572" y="1105423"/>
            <a:ext cx="335894" cy="30008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/>
              <a:t>1. </a:t>
            </a:r>
            <a:endParaRPr lang="en-US" dirty="0"/>
          </a:p>
        </p:txBody>
      </p:sp>
      <p:pic>
        <p:nvPicPr>
          <p:cNvPr id="6" name="Picture 5" descr="Silhouette of a construction site">
            <a:extLst>
              <a:ext uri="{FF2B5EF4-FFF2-40B4-BE49-F238E27FC236}">
                <a16:creationId xmlns:a16="http://schemas.microsoft.com/office/drawing/2014/main" id="{BC1C74B7-A87C-46FA-A419-BDD91B30C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89" y="1124248"/>
            <a:ext cx="2753261" cy="18350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09081A-0CDB-431C-B542-3D44558998E8}"/>
              </a:ext>
            </a:extLst>
          </p:cNvPr>
          <p:cNvSpPr txBox="1"/>
          <p:nvPr/>
        </p:nvSpPr>
        <p:spPr>
          <a:xfrm>
            <a:off x="6613239" y="1130323"/>
            <a:ext cx="2308659" cy="178510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800" b="1" dirty="0"/>
              <a:t>Översikt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sv-SE" sz="1800" dirty="0" err="1"/>
              <a:t>Mmmmm</a:t>
            </a:r>
            <a:r>
              <a:rPr lang="sv-SE" sz="180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sv-SE" sz="1800" dirty="0" err="1"/>
              <a:t>Nnnnn</a:t>
            </a:r>
            <a:endParaRPr lang="sv-SE" sz="18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sv-SE" sz="1800" dirty="0" err="1"/>
              <a:t>Ooooo</a:t>
            </a:r>
            <a:endParaRPr lang="sv-SE" sz="18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sv-SE" sz="1800" dirty="0" err="1"/>
              <a:t>Ppppp</a:t>
            </a:r>
            <a:r>
              <a:rPr lang="sv-SE" sz="1800" dirty="0"/>
              <a:t>                  </a:t>
            </a:r>
          </a:p>
          <a:p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35DCB8-3520-41A3-823F-B85FF2452899}"/>
              </a:ext>
            </a:extLst>
          </p:cNvPr>
          <p:cNvSpPr txBox="1"/>
          <p:nvPr/>
        </p:nvSpPr>
        <p:spPr>
          <a:xfrm>
            <a:off x="447854" y="3213580"/>
            <a:ext cx="1607975" cy="30008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/>
              <a:t>4, 5, 6… 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A8813A-685C-4F55-8B63-001395B14559}"/>
              </a:ext>
            </a:extLst>
          </p:cNvPr>
          <p:cNvSpPr txBox="1"/>
          <p:nvPr/>
        </p:nvSpPr>
        <p:spPr>
          <a:xfrm>
            <a:off x="3743053" y="1135731"/>
            <a:ext cx="2482584" cy="168507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800" dirty="0"/>
              <a:t>Rubrik</a:t>
            </a:r>
            <a:endParaRPr lang="sv-SE" dirty="0"/>
          </a:p>
          <a:p>
            <a:endParaRPr lang="sv-SE" dirty="0"/>
          </a:p>
          <a:p>
            <a:endParaRPr lang="sv-SE" dirty="0"/>
          </a:p>
          <a:p>
            <a:r>
              <a:rPr lang="sv-SE" dirty="0"/>
              <a:t>           </a:t>
            </a:r>
          </a:p>
          <a:p>
            <a:endParaRPr lang="sv-SE" dirty="0"/>
          </a:p>
          <a:p>
            <a:endParaRPr lang="sv-SE" dirty="0"/>
          </a:p>
          <a:p>
            <a:r>
              <a:rPr lang="sv-SE" dirty="0"/>
              <a:t>             </a:t>
            </a:r>
            <a:r>
              <a:rPr lang="sv-SE" sz="1800" dirty="0"/>
              <a:t>Namn, högskola</a:t>
            </a:r>
          </a:p>
        </p:txBody>
      </p:sp>
      <p:pic>
        <p:nvPicPr>
          <p:cNvPr id="10" name="Graphic 9" descr="3d Glasses with solid fill">
            <a:extLst>
              <a:ext uri="{FF2B5EF4-FFF2-40B4-BE49-F238E27FC236}">
                <a16:creationId xmlns:a16="http://schemas.microsoft.com/office/drawing/2014/main" id="{1F91864A-71AB-49F2-9C10-C7D1B7D4E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45975" y="1263416"/>
            <a:ext cx="1034511" cy="10345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8E7D9D-8DBF-4D60-ACC9-F04C0382D012}"/>
              </a:ext>
            </a:extLst>
          </p:cNvPr>
          <p:cNvSpPr txBox="1"/>
          <p:nvPr/>
        </p:nvSpPr>
        <p:spPr>
          <a:xfrm>
            <a:off x="3478385" y="1130323"/>
            <a:ext cx="335894" cy="30008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/>
              <a:t>2. 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E0C1FE-8193-4405-8748-9364CCC84E7C}"/>
              </a:ext>
            </a:extLst>
          </p:cNvPr>
          <p:cNvSpPr txBox="1"/>
          <p:nvPr/>
        </p:nvSpPr>
        <p:spPr>
          <a:xfrm>
            <a:off x="6296863" y="1077187"/>
            <a:ext cx="335894" cy="30008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/>
              <a:t>3. 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DF0BAE-2E81-4BB8-B918-2A255776F908}"/>
              </a:ext>
            </a:extLst>
          </p:cNvPr>
          <p:cNvSpPr txBox="1"/>
          <p:nvPr/>
        </p:nvSpPr>
        <p:spPr>
          <a:xfrm>
            <a:off x="292353" y="5064981"/>
            <a:ext cx="1719327" cy="429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122FC7-F113-4A22-BB64-45A0DDFE44EF}"/>
              </a:ext>
            </a:extLst>
          </p:cNvPr>
          <p:cNvSpPr txBox="1"/>
          <p:nvPr/>
        </p:nvSpPr>
        <p:spPr>
          <a:xfrm>
            <a:off x="527736" y="3695701"/>
            <a:ext cx="2287026" cy="143885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2000" dirty="0"/>
              <a:t>Tema 1</a:t>
            </a:r>
            <a:r>
              <a:rPr lang="sv-SE" dirty="0"/>
              <a:t> </a:t>
            </a:r>
          </a:p>
          <a:p>
            <a:endParaRPr lang="sv-SE" dirty="0"/>
          </a:p>
          <a:p>
            <a:r>
              <a:rPr lang="sv-SE" dirty="0" err="1"/>
              <a:t>Vvvvvvvvvv</a:t>
            </a:r>
            <a:endParaRPr lang="sv-SE" dirty="0"/>
          </a:p>
          <a:p>
            <a:r>
              <a:rPr lang="sv-SE" dirty="0" err="1"/>
              <a:t>vvvvvvvvvvv</a:t>
            </a:r>
            <a:endParaRPr lang="sv-SE" dirty="0"/>
          </a:p>
          <a:p>
            <a:endParaRPr lang="sv-SE" dirty="0"/>
          </a:p>
          <a:p>
            <a:r>
              <a:rPr lang="sv-SE" dirty="0"/>
              <a:t>               </a:t>
            </a:r>
          </a:p>
        </p:txBody>
      </p:sp>
      <p:pic>
        <p:nvPicPr>
          <p:cNvPr id="17" name="Graphic 16" descr="Artificial Intelligence with solid fill">
            <a:extLst>
              <a:ext uri="{FF2B5EF4-FFF2-40B4-BE49-F238E27FC236}">
                <a16:creationId xmlns:a16="http://schemas.microsoft.com/office/drawing/2014/main" id="{82493ADB-3489-47F2-82B1-C3F7A299E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25514" y="3871387"/>
            <a:ext cx="914400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5E18DF5-8441-4B7E-86A0-AAB8CDCFBFAB}"/>
              </a:ext>
            </a:extLst>
          </p:cNvPr>
          <p:cNvSpPr txBox="1"/>
          <p:nvPr/>
        </p:nvSpPr>
        <p:spPr>
          <a:xfrm>
            <a:off x="2639655" y="3256033"/>
            <a:ext cx="1899146" cy="123070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8800" dirty="0"/>
          </a:p>
        </p:txBody>
      </p:sp>
      <p:pic>
        <p:nvPicPr>
          <p:cNvPr id="21" name="Graphic 20" descr="Bar chart with solid fill">
            <a:extLst>
              <a:ext uri="{FF2B5EF4-FFF2-40B4-BE49-F238E27FC236}">
                <a16:creationId xmlns:a16="http://schemas.microsoft.com/office/drawing/2014/main" id="{D7E9F2A8-5D12-4A2B-9B25-41BB678CA2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16223" y="3363621"/>
            <a:ext cx="1164559" cy="11645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E0DA14B-9295-4DF8-86FE-A0BBAA7DAA8B}"/>
              </a:ext>
            </a:extLst>
          </p:cNvPr>
          <p:cNvSpPr txBox="1"/>
          <p:nvPr/>
        </p:nvSpPr>
        <p:spPr>
          <a:xfrm>
            <a:off x="4180782" y="3874507"/>
            <a:ext cx="1899146" cy="123070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8800" dirty="0"/>
          </a:p>
        </p:txBody>
      </p:sp>
      <p:pic>
        <p:nvPicPr>
          <p:cNvPr id="26" name="Graphic 25" descr="A robot with a raised arm">
            <a:extLst>
              <a:ext uri="{FF2B5EF4-FFF2-40B4-BE49-F238E27FC236}">
                <a16:creationId xmlns:a16="http://schemas.microsoft.com/office/drawing/2014/main" id="{42433083-D861-4F81-869F-C7C30B198D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49992" y="3724169"/>
            <a:ext cx="1454829" cy="145482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5141B42-DFFE-434E-BE33-CE85B4DA5846}"/>
              </a:ext>
            </a:extLst>
          </p:cNvPr>
          <p:cNvSpPr txBox="1"/>
          <p:nvPr/>
        </p:nvSpPr>
        <p:spPr>
          <a:xfrm>
            <a:off x="6613238" y="3484652"/>
            <a:ext cx="2308659" cy="147732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800" b="1" dirty="0"/>
              <a:t>Sammanfattning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v-SE" sz="1800" dirty="0" err="1"/>
              <a:t>Aaaa</a:t>
            </a:r>
            <a:endParaRPr lang="sv-SE" sz="18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v-SE" sz="1800" dirty="0" err="1"/>
              <a:t>Bbbb</a:t>
            </a:r>
            <a:endParaRPr lang="sv-SE" sz="18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v-SE" sz="1800" dirty="0" err="1"/>
              <a:t>Cccc</a:t>
            </a:r>
            <a:endParaRPr lang="sv-SE" sz="1800" dirty="0"/>
          </a:p>
          <a:p>
            <a:r>
              <a:rPr lang="sv-SE" sz="1800" dirty="0"/>
              <a:t>                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CCAC40B-E757-412F-A2A9-862A93194090}"/>
              </a:ext>
            </a:extLst>
          </p:cNvPr>
          <p:cNvSpPr txBox="1"/>
          <p:nvPr/>
        </p:nvSpPr>
        <p:spPr>
          <a:xfrm>
            <a:off x="6277344" y="3424087"/>
            <a:ext cx="335894" cy="30008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/>
              <a:t>7. </a:t>
            </a:r>
            <a:endParaRPr lang="en-US" dirty="0"/>
          </a:p>
        </p:txBody>
      </p:sp>
      <p:pic>
        <p:nvPicPr>
          <p:cNvPr id="31" name="Graphic 30" descr="3d Glasses with solid fill">
            <a:extLst>
              <a:ext uri="{FF2B5EF4-FFF2-40B4-BE49-F238E27FC236}">
                <a16:creationId xmlns:a16="http://schemas.microsoft.com/office/drawing/2014/main" id="{61D8F615-6A4D-43A1-9311-40ACFFCE6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80658" y="3724169"/>
            <a:ext cx="615279" cy="615279"/>
          </a:xfrm>
          <a:prstGeom prst="rect">
            <a:avLst/>
          </a:prstGeom>
        </p:spPr>
      </p:pic>
      <p:pic>
        <p:nvPicPr>
          <p:cNvPr id="32" name="Graphic 31" descr="Artificial Intelligence with solid fill">
            <a:extLst>
              <a:ext uri="{FF2B5EF4-FFF2-40B4-BE49-F238E27FC236}">
                <a16:creationId xmlns:a16="http://schemas.microsoft.com/office/drawing/2014/main" id="{9463E2F3-4DB6-41E2-B75A-158C59CFA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06290" y="3966720"/>
            <a:ext cx="448408" cy="448408"/>
          </a:xfrm>
          <a:prstGeom prst="rect">
            <a:avLst/>
          </a:prstGeom>
        </p:spPr>
      </p:pic>
      <p:pic>
        <p:nvPicPr>
          <p:cNvPr id="24" name="Graphic 23" descr="Artificial Intelligence with solid fill">
            <a:extLst>
              <a:ext uri="{FF2B5EF4-FFF2-40B4-BE49-F238E27FC236}">
                <a16:creationId xmlns:a16="http://schemas.microsoft.com/office/drawing/2014/main" id="{6F455369-6092-4004-9385-B2ED54BA9D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92832" y="1280364"/>
            <a:ext cx="370238" cy="370238"/>
          </a:xfrm>
          <a:prstGeom prst="rect">
            <a:avLst/>
          </a:prstGeom>
        </p:spPr>
      </p:pic>
      <p:pic>
        <p:nvPicPr>
          <p:cNvPr id="34" name="Picture 33" descr="Silhouette of a construction site">
            <a:extLst>
              <a:ext uri="{FF2B5EF4-FFF2-40B4-BE49-F238E27FC236}">
                <a16:creationId xmlns:a16="http://schemas.microsoft.com/office/drawing/2014/main" id="{47915649-3E1A-449D-BBB5-D74515EB6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807" y="4431520"/>
            <a:ext cx="615279" cy="41008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E6B912BF-1152-4EBE-9C1B-4F7733D3DB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8128002" y="1648574"/>
            <a:ext cx="366865" cy="492230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5D32ACE8-494F-4106-BA85-8820B76700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69586" y="2140804"/>
            <a:ext cx="880965" cy="44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6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14" grpId="0" animBg="1"/>
      <p:bldP spid="18" grpId="0" animBg="1"/>
      <p:bldP spid="22" grpId="0" animBg="1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giving a presentation&#10;&#10;Description automatically generated with medium confidence">
            <a:extLst>
              <a:ext uri="{FF2B5EF4-FFF2-40B4-BE49-F238E27FC236}">
                <a16:creationId xmlns:a16="http://schemas.microsoft.com/office/drawing/2014/main" id="{ECBF26FD-16C8-4022-873A-A968858CDD0A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/>
          <a:srcRect l="22290" r="22290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B5D7E6-46D0-4F89-98DC-F0FF89D6D0E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sv-SE" b="0" dirty="0" err="1"/>
              <a:t>Prezi</a:t>
            </a:r>
            <a:endParaRPr lang="sv-SE" b="0" dirty="0"/>
          </a:p>
          <a:p>
            <a:pPr>
              <a:spcBef>
                <a:spcPts val="0"/>
              </a:spcBef>
            </a:pPr>
            <a:r>
              <a:rPr lang="sv-SE" b="0" dirty="0"/>
              <a:t>Google Presentationer, </a:t>
            </a:r>
            <a:r>
              <a:rPr lang="sv-SE" b="0" dirty="0" err="1"/>
              <a:t>Keynote</a:t>
            </a:r>
            <a:endParaRPr lang="sv-SE" b="0" dirty="0"/>
          </a:p>
          <a:p>
            <a:pPr>
              <a:spcBef>
                <a:spcPts val="0"/>
              </a:spcBef>
            </a:pPr>
            <a:r>
              <a:rPr lang="sv-SE" b="0" dirty="0"/>
              <a:t>Adobe Spark, </a:t>
            </a:r>
            <a:r>
              <a:rPr lang="sv-SE" b="0" dirty="0" err="1"/>
              <a:t>Canva</a:t>
            </a:r>
            <a:r>
              <a:rPr lang="sv-SE" b="0" dirty="0"/>
              <a:t>, </a:t>
            </a:r>
            <a:r>
              <a:rPr lang="sv-SE" b="0" dirty="0" err="1"/>
              <a:t>Visme</a:t>
            </a:r>
            <a:r>
              <a:rPr lang="sv-SE" b="0" dirty="0"/>
              <a:t>…</a:t>
            </a:r>
          </a:p>
          <a:p>
            <a:pPr>
              <a:spcBef>
                <a:spcPts val="0"/>
              </a:spcBef>
            </a:pPr>
            <a:endParaRPr lang="sv-SE" b="0" dirty="0"/>
          </a:p>
          <a:p>
            <a:pPr>
              <a:spcBef>
                <a:spcPts val="0"/>
              </a:spcBef>
            </a:pPr>
            <a:r>
              <a:rPr lang="sv-SE" b="0" dirty="0"/>
              <a:t>Aalto-underlag </a:t>
            </a:r>
          </a:p>
          <a:p>
            <a:pPr>
              <a:spcBef>
                <a:spcPts val="0"/>
              </a:spcBef>
            </a:pPr>
            <a:r>
              <a:rPr lang="sv-SE" b="0" dirty="0" err="1">
                <a:hlinkClick r:id="rId3"/>
              </a:rPr>
              <a:t>Slides</a:t>
            </a:r>
            <a:r>
              <a:rPr lang="sv-SE" b="0" dirty="0">
                <a:hlinkClick r:id="rId3"/>
              </a:rPr>
              <a:t> </a:t>
            </a:r>
            <a:r>
              <a:rPr lang="sv-SE" b="0" dirty="0" err="1">
                <a:hlinkClick r:id="rId3"/>
              </a:rPr>
              <a:t>Carnival</a:t>
            </a:r>
            <a:r>
              <a:rPr lang="sv-SE" b="0" dirty="0">
                <a:hlinkClick r:id="rId3"/>
              </a:rPr>
              <a:t> </a:t>
            </a:r>
            <a:r>
              <a:rPr lang="sv-SE" b="0" dirty="0"/>
              <a:t>(gratis underlag)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b="0" dirty="0">
                <a:hlinkClick r:id="rId4"/>
              </a:rPr>
              <a:t>VRC </a:t>
            </a:r>
            <a:r>
              <a:rPr lang="en-US" b="0" dirty="0" err="1">
                <a:hlinkClick r:id="rId4"/>
              </a:rPr>
              <a:t>på</a:t>
            </a:r>
            <a:r>
              <a:rPr lang="en-US" b="0" dirty="0">
                <a:hlinkClick r:id="rId4"/>
              </a:rPr>
              <a:t> Aalto </a:t>
            </a:r>
            <a:endParaRPr lang="en-US" b="0" dirty="0"/>
          </a:p>
          <a:p>
            <a:pPr>
              <a:spcBef>
                <a:spcPts val="0"/>
              </a:spcBef>
            </a:pPr>
            <a:r>
              <a:rPr lang="en-US" b="0" dirty="0" err="1">
                <a:hlinkClick r:id="rId5"/>
              </a:rPr>
              <a:t>Öppna</a:t>
            </a:r>
            <a:r>
              <a:rPr lang="en-US" b="0" dirty="0">
                <a:hlinkClick r:id="rId5"/>
              </a:rPr>
              <a:t> </a:t>
            </a:r>
            <a:r>
              <a:rPr lang="en-US" b="0" dirty="0" err="1">
                <a:hlinkClick r:id="rId5"/>
              </a:rPr>
              <a:t>bildmaterial</a:t>
            </a:r>
            <a:endParaRPr lang="en-US" b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7AEEE9-F24B-493A-ACA8-9219DD4E546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sv-SE" sz="2800" dirty="0">
                <a:solidFill>
                  <a:srgbClr val="0070C0"/>
                </a:solidFill>
              </a:rPr>
              <a:t>Presentationsprogram, underlag och bilder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B3F909-801E-41B5-8588-1F66F9B4C0AB}"/>
              </a:ext>
            </a:extLst>
          </p:cNvPr>
          <p:cNvSpPr txBox="1"/>
          <p:nvPr/>
        </p:nvSpPr>
        <p:spPr>
          <a:xfrm>
            <a:off x="4866197" y="5282493"/>
            <a:ext cx="33952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Foto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 err="1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Teemu</a:t>
            </a:r>
            <a:r>
              <a:rPr lang="en-US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dirty="0" err="1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Paananen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0941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5CCF51EB-7243-4BC1-A01F-F362116271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Lyssnarvänliga, övertygande presentationer </a:t>
            </a:r>
            <a:br>
              <a:rPr lang="fi-FI" dirty="0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76420708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350C99-1BA3-4262-A3C8-A89B9981F23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87363" y="215769"/>
            <a:ext cx="8497093" cy="766088"/>
          </a:xfrm>
        </p:spPr>
        <p:txBody>
          <a:bodyPr/>
          <a:lstStyle/>
          <a:p>
            <a:r>
              <a:rPr lang="sv-SE" sz="3600" dirty="0">
                <a:solidFill>
                  <a:srgbClr val="0070C0"/>
                </a:solidFill>
              </a:rPr>
              <a:t>Talarens tre medel</a:t>
            </a:r>
            <a:endParaRPr lang="fi-FI" sz="3600" dirty="0">
              <a:solidFill>
                <a:srgbClr val="0070C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B58644-EBFC-4F44-9822-7F10D9029F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2765" y="1019045"/>
            <a:ext cx="2188028" cy="864000"/>
          </a:xfrm>
        </p:spPr>
        <p:txBody>
          <a:bodyPr/>
          <a:lstStyle/>
          <a:p>
            <a:r>
              <a:rPr lang="sv-SE" sz="1800" dirty="0"/>
              <a:t>ETHOS</a:t>
            </a:r>
          </a:p>
          <a:p>
            <a:r>
              <a:rPr lang="sv-SE" sz="1800" dirty="0"/>
              <a:t>trovärdighet</a:t>
            </a:r>
            <a:endParaRPr lang="fi-FI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87C0F3-4CD9-439C-8FB8-F9F7E87401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75909" y="973845"/>
            <a:ext cx="2129705" cy="909200"/>
          </a:xfrm>
        </p:spPr>
        <p:txBody>
          <a:bodyPr/>
          <a:lstStyle/>
          <a:p>
            <a:r>
              <a:rPr lang="sv-SE" sz="2000" dirty="0"/>
              <a:t>PATHOS</a:t>
            </a:r>
          </a:p>
          <a:p>
            <a:r>
              <a:rPr lang="sv-SE" sz="2000" dirty="0"/>
              <a:t>känslor</a:t>
            </a:r>
            <a:endParaRPr lang="fi-FI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218438-7620-4A06-932A-7CDE023ED0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7253" y="968886"/>
            <a:ext cx="2129705" cy="864000"/>
          </a:xfrm>
        </p:spPr>
        <p:txBody>
          <a:bodyPr/>
          <a:lstStyle/>
          <a:p>
            <a:r>
              <a:rPr lang="sv-SE" sz="2000" dirty="0"/>
              <a:t>LOGOS</a:t>
            </a:r>
          </a:p>
          <a:p>
            <a:r>
              <a:rPr lang="sv-SE" sz="2000" dirty="0"/>
              <a:t>fakta</a:t>
            </a:r>
            <a:endParaRPr lang="fi-FI" sz="20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0FD23E9-7545-4249-9F9F-4D851FD2A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3173" y="2124103"/>
            <a:ext cx="1539000" cy="1421072"/>
          </a:xfrm>
        </p:spPr>
        <p:txBody>
          <a:bodyPr/>
          <a:lstStyle/>
          <a:p>
            <a:r>
              <a:rPr lang="sv-SE" dirty="0"/>
              <a:t>Erfarenhet</a:t>
            </a:r>
          </a:p>
          <a:p>
            <a:r>
              <a:rPr lang="sv-SE" dirty="0"/>
              <a:t>Kunskap</a:t>
            </a:r>
          </a:p>
          <a:p>
            <a:r>
              <a:rPr lang="sv-SE" dirty="0"/>
              <a:t>Kroppsspråk, röst</a:t>
            </a:r>
          </a:p>
          <a:p>
            <a:r>
              <a:rPr lang="sv-SE" dirty="0"/>
              <a:t>(Klädsel)</a:t>
            </a:r>
          </a:p>
          <a:p>
            <a:endParaRPr lang="sv-SE" dirty="0"/>
          </a:p>
          <a:p>
            <a:endParaRPr lang="fi-FI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CE641F7-018C-4979-8CEB-3C9F879DDBF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3703681" y="2139652"/>
            <a:ext cx="1736637" cy="2184111"/>
          </a:xfrm>
        </p:spPr>
        <p:txBody>
          <a:bodyPr/>
          <a:lstStyle/>
          <a:p>
            <a:r>
              <a:rPr lang="sv-SE" dirty="0"/>
              <a:t>Entusiasm + engagemang!</a:t>
            </a:r>
          </a:p>
          <a:p>
            <a:r>
              <a:rPr lang="sv-SE" dirty="0"/>
              <a:t>Interaktion, berättelser</a:t>
            </a:r>
          </a:p>
          <a:p>
            <a:r>
              <a:rPr lang="sv-SE" dirty="0"/>
              <a:t> Känsla för vad publiken vill + kan</a:t>
            </a:r>
          </a:p>
          <a:p>
            <a:endParaRPr lang="sv-SE" dirty="0"/>
          </a:p>
          <a:p>
            <a:endParaRPr lang="sv-SE" dirty="0"/>
          </a:p>
          <a:p>
            <a:endParaRPr lang="fi-FI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B7C3C71-7007-485F-8618-CDCAA620F39D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6764273" y="2141143"/>
            <a:ext cx="1539000" cy="2184113"/>
          </a:xfrm>
        </p:spPr>
        <p:txBody>
          <a:bodyPr/>
          <a:lstStyle/>
          <a:p>
            <a:r>
              <a:rPr lang="sv-SE" dirty="0"/>
              <a:t>Trovärdiga fakta</a:t>
            </a:r>
          </a:p>
          <a:p>
            <a:r>
              <a:rPr lang="sv-SE" dirty="0"/>
              <a:t>Övertygande resonemang + argument</a:t>
            </a:r>
            <a:endParaRPr lang="fi-FI" dirty="0"/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BA3D5486-7C71-4509-88BA-A395FBBE2E22}"/>
              </a:ext>
            </a:extLst>
          </p:cNvPr>
          <p:cNvSpPr/>
          <p:nvPr/>
        </p:nvSpPr>
        <p:spPr>
          <a:xfrm>
            <a:off x="552077" y="3615289"/>
            <a:ext cx="2468441" cy="1080666"/>
          </a:xfrm>
          <a:prstGeom prst="wedgeEllipseCallout">
            <a:avLst>
              <a:gd name="adj1" fmla="val -58276"/>
              <a:gd name="adj2" fmla="val 6000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 forskargrupp har studerat fenomenet i x år,,,</a:t>
            </a:r>
            <a:endParaRPr kumimoji="0" lang="fi-FI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249A2257-4147-41BF-B7E6-B86C89924BFD}"/>
              </a:ext>
            </a:extLst>
          </p:cNvPr>
          <p:cNvSpPr/>
          <p:nvPr/>
        </p:nvSpPr>
        <p:spPr>
          <a:xfrm>
            <a:off x="3337778" y="3831956"/>
            <a:ext cx="2468441" cy="1080666"/>
          </a:xfrm>
          <a:prstGeom prst="wedgeEllipseCallout">
            <a:avLst>
              <a:gd name="adj1" fmla="val 57106"/>
              <a:gd name="adj2" fmla="val 6000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Om våra barn och barnbarn ska kunna simma i Östersjön måste vi…</a:t>
            </a:r>
            <a:endParaRPr kumimoji="0" lang="fi-FI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7862B5C9-1C15-4CFD-865C-4AA6186D8CD7}"/>
              </a:ext>
            </a:extLst>
          </p:cNvPr>
          <p:cNvSpPr/>
          <p:nvPr/>
        </p:nvSpPr>
        <p:spPr>
          <a:xfrm>
            <a:off x="6349820" y="3767689"/>
            <a:ext cx="2468441" cy="1080666"/>
          </a:xfrm>
          <a:prstGeom prst="wedgeEllipseCallout">
            <a:avLst>
              <a:gd name="adj1" fmla="val -51596"/>
              <a:gd name="adj2" fmla="val -6968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Alla tre mätningar visar att…</a:t>
            </a:r>
            <a:endParaRPr kumimoji="0" lang="fi-FI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34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uiExpand="1" build="p"/>
      <p:bldP spid="10" grpId="0" uiExpand="1" build="p"/>
      <p:bldP spid="15" grpId="0" animBg="1"/>
      <p:bldP spid="16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/>
          <p:cNvSpPr>
            <a:spLocks noGrp="1"/>
          </p:cNvSpPr>
          <p:nvPr>
            <p:ph type="title"/>
          </p:nvPr>
        </p:nvSpPr>
        <p:spPr>
          <a:xfrm>
            <a:off x="705209" y="419696"/>
            <a:ext cx="6626064" cy="956872"/>
          </a:xfrm>
        </p:spPr>
        <p:txBody>
          <a:bodyPr>
            <a:normAutofit/>
          </a:bodyPr>
          <a:lstStyle/>
          <a:p>
            <a:pPr algn="l"/>
            <a:r>
              <a:rPr lang="fi-FI" altLang="fi-FI" sz="3000" b="1" dirty="0" err="1">
                <a:solidFill>
                  <a:srgbClr val="0070C0"/>
                </a:solidFill>
                <a:latin typeface="+mn-lt"/>
              </a:rPr>
              <a:t>Manusfrågan</a:t>
            </a:r>
            <a:endParaRPr lang="fi-FI" altLang="fi-FI" sz="3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47459" name="Content Placeholder 2"/>
          <p:cNvSpPr>
            <a:spLocks noGrp="1"/>
          </p:cNvSpPr>
          <p:nvPr>
            <p:ph idx="1"/>
          </p:nvPr>
        </p:nvSpPr>
        <p:spPr>
          <a:xfrm>
            <a:off x="1270249" y="1372003"/>
            <a:ext cx="1215554" cy="618660"/>
          </a:xfrm>
        </p:spPr>
        <p:txBody>
          <a:bodyPr>
            <a:normAutofit lnSpcReduction="10000"/>
          </a:bodyPr>
          <a:lstStyle/>
          <a:p>
            <a:pPr marL="139801" indent="0">
              <a:buNone/>
            </a:pPr>
            <a:r>
              <a:rPr lang="fi-FI" altLang="fi-FI" dirty="0" err="1"/>
              <a:t>Hög-läsning</a:t>
            </a:r>
            <a:endParaRPr lang="fi-FI" altLang="fi-FI" dirty="0"/>
          </a:p>
        </p:txBody>
      </p:sp>
      <p:sp>
        <p:nvSpPr>
          <p:cNvPr id="147460" name="Left-Right Arrow 3"/>
          <p:cNvSpPr>
            <a:spLocks noChangeArrowheads="1"/>
          </p:cNvSpPr>
          <p:nvPr/>
        </p:nvSpPr>
        <p:spPr bwMode="auto">
          <a:xfrm>
            <a:off x="1007943" y="1859607"/>
            <a:ext cx="6417655" cy="483040"/>
          </a:xfrm>
          <a:prstGeom prst="leftRightArrow">
            <a:avLst>
              <a:gd name="adj1" fmla="val 50000"/>
              <a:gd name="adj2" fmla="val 50068"/>
            </a:avLst>
          </a:prstGeom>
          <a:gradFill rotWithShape="0">
            <a:gsLst>
              <a:gs pos="0">
                <a:srgbClr val="074EB3">
                  <a:alpha val="84998"/>
                </a:srgbClr>
              </a:gs>
              <a:gs pos="100000">
                <a:srgbClr val="0B3280">
                  <a:alpha val="84998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2F3946">
                    <a:alpha val="85097"/>
                  </a:srgbClr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8212" tIns="24106" rIns="48212" bIns="24106"/>
          <a:lstStyle>
            <a:lvl1pPr defTabSz="912813">
              <a:spcBef>
                <a:spcPts val="2400"/>
              </a:spcBef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912813">
              <a:spcBef>
                <a:spcPts val="2400"/>
              </a:spcBef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912813">
              <a:spcBef>
                <a:spcPts val="2400"/>
              </a:spcBef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912813">
              <a:spcBef>
                <a:spcPts val="2400"/>
              </a:spcBef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912813">
              <a:spcBef>
                <a:spcPts val="2400"/>
              </a:spcBef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defTabSz="912813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defTabSz="912813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defTabSz="912813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defTabSz="912813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marR="0" lvl="0" indent="0" algn="ctr" defTabSz="9128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altLang="fi-FI" sz="22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161695" y="1295142"/>
            <a:ext cx="1215554" cy="61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6784" tIns="26784" rIns="26784" bIns="26784" anchor="ctr"/>
          <a:lstStyle>
            <a:lvl1pPr marL="838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1282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2pPr>
            <a:lvl3pPr marL="1727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3pPr>
            <a:lvl4pPr marL="2171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4pPr>
            <a:lvl5pPr marL="2616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5pPr>
            <a:lvl6pPr marL="30734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35306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39878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44450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140617" marR="0" lvl="0" indent="0" algn="l" defTabSz="6858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fi-FI" sz="2215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Fritt</a:t>
            </a:r>
            <a:r>
              <a:rPr kumimoji="0" lang="fi-FI" sz="221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 </a:t>
            </a:r>
            <a:r>
              <a:rPr kumimoji="0" lang="fi-FI" sz="2215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tal</a:t>
            </a:r>
            <a:endParaRPr kumimoji="0" lang="fi-FI" sz="221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Gill Sans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748108" y="1295142"/>
            <a:ext cx="1969834" cy="618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6784" tIns="26784" rIns="26784" bIns="26784" anchor="ctr"/>
          <a:lstStyle>
            <a:lvl1pPr marL="838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1282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2pPr>
            <a:lvl3pPr marL="1727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3pPr>
            <a:lvl4pPr marL="2171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4pPr>
            <a:lvl5pPr marL="2616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5pPr>
            <a:lvl6pPr marL="30734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35306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39878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44450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140617" marR="0" lvl="0" indent="0" algn="l" defTabSz="6858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fi-FI" sz="221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Total </a:t>
            </a:r>
            <a:r>
              <a:rPr kumimoji="0" lang="fi-FI" sz="2215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memorering</a:t>
            </a:r>
            <a:endParaRPr kumimoji="0" lang="fi-FI" sz="221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Gill Sans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809891" y="1325508"/>
            <a:ext cx="1214717" cy="618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6784" tIns="26784" rIns="26784" bIns="26784" anchor="ctr"/>
          <a:lstStyle>
            <a:lvl1pPr marL="838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1282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2pPr>
            <a:lvl3pPr marL="1727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3pPr>
            <a:lvl4pPr marL="2171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4pPr>
            <a:lvl5pPr marL="2616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5pPr>
            <a:lvl6pPr marL="30734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35306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39878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44450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140617" marR="0" lvl="0" indent="0" algn="l" defTabSz="6858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fi-FI" sz="2215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Stolp-manus</a:t>
            </a:r>
            <a:endParaRPr kumimoji="0" lang="fi-FI" sz="221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Gill Sans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474516" y="2515940"/>
            <a:ext cx="2945960" cy="2695649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6784" tIns="26784" rIns="26784" bIns="26784" anchor="ctr"/>
          <a:lstStyle>
            <a:lvl1pPr marL="838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1282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2pPr>
            <a:lvl3pPr marL="1727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3pPr>
            <a:lvl4pPr marL="2171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4pPr>
            <a:lvl5pPr marL="2616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5pPr>
            <a:lvl6pPr marL="30734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35306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39878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44450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140617" marR="0" lvl="0" indent="0" algn="l" defTabSz="6858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fi-FI" sz="189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+ </a:t>
            </a:r>
            <a:r>
              <a:rPr kumimoji="0" lang="fi-FI" sz="1898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exakt</a:t>
            </a:r>
            <a:endParaRPr kumimoji="0" lang="fi-FI" sz="189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Gill Sans" charset="0"/>
            </a:endParaRPr>
          </a:p>
          <a:p>
            <a:pPr marL="140617" marR="0" lvl="0" indent="0" algn="l" defTabSz="6858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fi-FI" sz="189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+ </a:t>
            </a:r>
            <a:r>
              <a:rPr kumimoji="0" lang="fi-FI" sz="1898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säkert</a:t>
            </a:r>
            <a:endParaRPr kumimoji="0" lang="fi-FI" sz="189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Gill Sans" charset="0"/>
            </a:endParaRPr>
          </a:p>
          <a:p>
            <a:pPr marL="140617" marR="0" lvl="0" indent="0" algn="l" defTabSz="6858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fi-FI" sz="189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- </a:t>
            </a:r>
            <a:r>
              <a:rPr kumimoji="0" lang="fi-FI" sz="1898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högtravande</a:t>
            </a:r>
            <a:r>
              <a:rPr kumimoji="0" lang="fi-FI" sz="189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, </a:t>
            </a:r>
            <a:r>
              <a:rPr kumimoji="0" lang="fi-FI" sz="1898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formellt</a:t>
            </a:r>
            <a:endParaRPr kumimoji="0" lang="fi-FI" sz="189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Gill Sans" charset="0"/>
            </a:endParaRPr>
          </a:p>
          <a:p>
            <a:pPr marL="140617" marR="0" lvl="0" indent="0" algn="l" defTabSz="6858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fi-FI" sz="189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- </a:t>
            </a:r>
            <a:r>
              <a:rPr kumimoji="0" lang="fi-FI" sz="1898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oflexibelt</a:t>
            </a:r>
            <a:endParaRPr kumimoji="0" lang="fi-FI" sz="189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Gill Sans" charset="0"/>
            </a:endParaRPr>
          </a:p>
          <a:p>
            <a:pPr marL="140617" marR="0" lvl="0" indent="0" algn="l" defTabSz="6858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fi-FI" sz="189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- </a:t>
            </a:r>
            <a:r>
              <a:rPr kumimoji="0" lang="fi-FI" sz="1898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mycket</a:t>
            </a:r>
            <a:r>
              <a:rPr kumimoji="0" lang="fi-FI" sz="189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 </a:t>
            </a:r>
            <a:r>
              <a:rPr kumimoji="0" lang="fi-FI" sz="1898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förberedelse</a:t>
            </a:r>
            <a:endParaRPr kumimoji="0" lang="fi-FI" sz="189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Gill Sans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838217" y="2515940"/>
            <a:ext cx="2780203" cy="2708207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6784" tIns="26784" rIns="26784" bIns="26784" anchor="ctr"/>
          <a:lstStyle>
            <a:lvl1pPr marL="838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1282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2pPr>
            <a:lvl3pPr marL="1727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3pPr>
            <a:lvl4pPr marL="2171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4pPr>
            <a:lvl5pPr marL="2616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5pPr>
            <a:lvl6pPr marL="30734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35306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39878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44450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140617" marR="0" lvl="0" indent="0" algn="l" defTabSz="6858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fi-FI" sz="189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+ </a:t>
            </a:r>
            <a:r>
              <a:rPr kumimoji="0" lang="fi-FI" sz="1898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mindre</a:t>
            </a:r>
            <a:r>
              <a:rPr kumimoji="0" lang="fi-FI" sz="189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 </a:t>
            </a:r>
            <a:r>
              <a:rPr kumimoji="0" lang="fi-FI" sz="1898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förberedelse</a:t>
            </a:r>
            <a:endParaRPr kumimoji="0" lang="fi-FI" sz="189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Gill Sans" charset="0"/>
            </a:endParaRPr>
          </a:p>
          <a:p>
            <a:pPr marL="140617" marR="0" lvl="0" indent="0" algn="l" defTabSz="6858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fi-FI" sz="189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+ </a:t>
            </a:r>
            <a:r>
              <a:rPr kumimoji="0" lang="fi-FI" sz="1898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flexibelt</a:t>
            </a:r>
            <a:endParaRPr kumimoji="0" lang="fi-FI" sz="189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Gill Sans" charset="0"/>
            </a:endParaRPr>
          </a:p>
          <a:p>
            <a:pPr marL="140617" marR="0" lvl="0" indent="0" algn="l" defTabSz="6858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fi-FI" sz="189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- </a:t>
            </a:r>
            <a:r>
              <a:rPr kumimoji="0" lang="fi-FI" sz="1898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osäkert</a:t>
            </a:r>
            <a:endParaRPr kumimoji="0" lang="fi-FI" sz="189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Gill Sans" charset="0"/>
            </a:endParaRPr>
          </a:p>
          <a:p>
            <a:pPr marL="140617" marR="0" lvl="0" indent="0" algn="l" defTabSz="6858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fi-FI" sz="189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- </a:t>
            </a:r>
            <a:r>
              <a:rPr kumimoji="0" lang="fi-FI" sz="1898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mindre</a:t>
            </a:r>
            <a:r>
              <a:rPr kumimoji="0" lang="fi-FI" sz="189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 </a:t>
            </a:r>
            <a:r>
              <a:rPr kumimoji="0" lang="fi-FI" sz="1898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exakt</a:t>
            </a:r>
            <a:endParaRPr kumimoji="0" lang="fi-FI" sz="189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543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7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668" y="1812866"/>
            <a:ext cx="1491537" cy="2089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206" y="24446"/>
            <a:ext cx="7992565" cy="1033891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fi-FI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Kroppsspråkets</a:t>
            </a:r>
            <a:r>
              <a:rPr lang="fi-FI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betydelse</a:t>
            </a:r>
            <a:r>
              <a:rPr lang="fi-FI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i-FI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diskutera</a:t>
            </a:r>
            <a:endParaRPr lang="fi-FI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189" name="Content Placeholder 2"/>
          <p:cNvSpPr>
            <a:spLocks noGrp="1"/>
          </p:cNvSpPr>
          <p:nvPr>
            <p:ph idx="1"/>
          </p:nvPr>
        </p:nvSpPr>
        <p:spPr>
          <a:xfrm>
            <a:off x="364795" y="716643"/>
            <a:ext cx="6640284" cy="4281714"/>
          </a:xfrm>
        </p:spPr>
        <p:txBody>
          <a:bodyPr>
            <a:normAutofit fontScale="25000" lnSpcReduction="20000"/>
          </a:bodyPr>
          <a:lstStyle/>
          <a:p>
            <a:pPr marL="1143000" marR="0" lvl="0" indent="-1143000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Hur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skulle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du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kunna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agera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annorlunda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ditt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kroppsspråk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för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att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inte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riskera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att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bli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misstolkad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</a:t>
            </a:r>
            <a:endParaRPr lang="fi-FI" altLang="fi-FI" sz="6400" dirty="0">
              <a:latin typeface="Arial" panose="020B0604020202020204" pitchFamily="34" charset="0"/>
            </a:endParaRPr>
          </a:p>
          <a:p>
            <a:pPr marL="1143000" marR="0" lvl="0" indent="-1143000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Vad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skulle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ett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förändrat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kroppsspråk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kunna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få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för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konsekvenser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positivt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och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negativt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)?</a:t>
            </a:r>
          </a:p>
          <a:p>
            <a:pPr marL="1143000" marR="0" lvl="0" indent="-1143000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Hur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agerar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en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människa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som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du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uppfattar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som</a:t>
            </a:r>
            <a:b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trovärdig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respektive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icke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trovärdig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</a:t>
            </a:r>
          </a:p>
          <a:p>
            <a:pPr marL="1143000" marR="0" lvl="0" indent="-1143000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Kan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du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exempel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på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hur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någon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har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visat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sin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makt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via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kroppsspråket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Hur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reagerade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du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på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det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så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fall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</a:t>
            </a:r>
          </a:p>
          <a:p>
            <a:pPr marL="1143000" marR="0" lvl="0" indent="-1143000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Har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du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förslag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på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hur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du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själv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som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lyssnare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skulle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kunna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agera</a:t>
            </a:r>
            <a:r>
              <a:rPr lang="fi-FI" altLang="fi-FI" sz="6400" dirty="0"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för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att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få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någon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lugn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eller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mindre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6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stressad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fi-FI" altLang="fi-FI" sz="7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fi-FI" altLang="fi-FI" sz="6400" dirty="0" err="1">
                <a:latin typeface="Arial" panose="020B0604020202020204" pitchFamily="34" charset="0"/>
              </a:rPr>
              <a:t>Lyssna</a:t>
            </a:r>
            <a:r>
              <a:rPr lang="fi-FI" altLang="fi-FI" sz="6400" dirty="0">
                <a:latin typeface="Arial" panose="020B0604020202020204" pitchFamily="34" charset="0"/>
              </a:rPr>
              <a:t> </a:t>
            </a:r>
            <a:r>
              <a:rPr lang="fi-FI" altLang="fi-FI" sz="6400" dirty="0" err="1">
                <a:latin typeface="Arial" panose="020B0604020202020204" pitchFamily="34" charset="0"/>
              </a:rPr>
              <a:t>mera</a:t>
            </a:r>
            <a:r>
              <a:rPr lang="fi-FI" altLang="fi-FI" sz="6400" dirty="0">
                <a:latin typeface="Arial" panose="020B0604020202020204" pitchFamily="34" charset="0"/>
              </a:rPr>
              <a:t>: </a:t>
            </a:r>
            <a:r>
              <a:rPr lang="nn-NO" altLang="fi-FI" sz="6400" dirty="0">
                <a:latin typeface="Arial" panose="020B0604020202020204" pitchFamily="34" charset="0"/>
                <a:hlinkClick r:id="rId3"/>
              </a:rPr>
              <a:t>Om KROPPSSPRÅK med Mi Ridell</a:t>
            </a:r>
            <a:r>
              <a:rPr kumimoji="0" lang="fi-FI" altLang="fi-FI" sz="6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 </a:t>
            </a:r>
            <a:endParaRPr kumimoji="0" lang="fi-FI" altLang="fi-FI" sz="6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1" hangingPunct="1"/>
            <a:endParaRPr lang="fi-FI" altLang="fi-FI" sz="2109" dirty="0"/>
          </a:p>
        </p:txBody>
      </p:sp>
    </p:spTree>
    <p:extLst>
      <p:ext uri="{BB962C8B-B14F-4D97-AF65-F5344CB8AC3E}">
        <p14:creationId xmlns:p14="http://schemas.microsoft.com/office/powerpoint/2010/main" val="144199261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altLang="fi-FI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Fundera</a:t>
            </a:r>
            <a:r>
              <a:rPr lang="fi-FI" altLang="fi-FI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fi-FI" altLang="fi-FI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övergångarna</a:t>
            </a:r>
            <a:r>
              <a:rPr lang="fi-FI" altLang="fi-FI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fi-FI" altLang="fi-FI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i-FI" altLang="fi-FI" sz="2848" dirty="0">
                <a:solidFill>
                  <a:srgbClr val="00B050"/>
                </a:solidFill>
              </a:rPr>
            </a:br>
            <a:endParaRPr lang="fi-FI" altLang="fi-FI" sz="1898" b="1" dirty="0">
              <a:solidFill>
                <a:srgbClr val="00B050"/>
              </a:solidFill>
            </a:endParaRPr>
          </a:p>
        </p:txBody>
      </p:sp>
      <p:sp>
        <p:nvSpPr>
          <p:cNvPr id="203779" name="Content Placeholder 2"/>
          <p:cNvSpPr>
            <a:spLocks noGrp="1"/>
          </p:cNvSpPr>
          <p:nvPr>
            <p:ph idx="1"/>
          </p:nvPr>
        </p:nvSpPr>
        <p:spPr>
          <a:xfrm>
            <a:off x="686943" y="1417884"/>
            <a:ext cx="6827762" cy="280566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450"/>
              </a:spcAft>
              <a:buNone/>
            </a:pPr>
            <a:r>
              <a:rPr lang="fi-FI" altLang="fi-FI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Exempel</a:t>
            </a:r>
            <a:endParaRPr lang="fi-FI" altLang="fi-FI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450"/>
              </a:spcAft>
            </a:pP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Många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upplevt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detta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här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följer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några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exempel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450"/>
              </a:spcAft>
            </a:pP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Men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nu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utvecklas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lösning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problemet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450"/>
              </a:spcAft>
            </a:pP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kan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börja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titta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hur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proceduren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går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till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450"/>
              </a:spcAft>
            </a:pP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Resultatet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beror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inte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bara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fysisk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träning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utan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också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skeenden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inne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kroppen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fi-FI" altLang="fi-FI" dirty="0"/>
          </a:p>
        </p:txBody>
      </p:sp>
      <p:sp>
        <p:nvSpPr>
          <p:cNvPr id="203780" name="TextBox 3"/>
          <p:cNvSpPr txBox="1">
            <a:spLocks noChangeArrowheads="1"/>
          </p:cNvSpPr>
          <p:nvPr/>
        </p:nvSpPr>
        <p:spPr bwMode="auto">
          <a:xfrm>
            <a:off x="2858579" y="5278032"/>
            <a:ext cx="5901808" cy="28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1265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 charset="0"/>
                <a:sym typeface="Gill Sans" charset="0"/>
                <a:hlinkClick r:id="rId2"/>
              </a:rPr>
              <a:t>Inspiration</a:t>
            </a:r>
            <a:r>
              <a:rPr kumimoji="0" lang="fi-FI" altLang="fi-FI" sz="12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 charset="0"/>
                <a:sym typeface="Gill Sans" charset="0"/>
                <a:hlinkClick r:id="rId2"/>
              </a:rPr>
              <a:t> </a:t>
            </a:r>
            <a:r>
              <a:rPr kumimoji="0" lang="fi-FI" altLang="fi-FI" sz="1265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 charset="0"/>
                <a:sym typeface="Gill Sans" charset="0"/>
                <a:hlinkClick r:id="rId2"/>
              </a:rPr>
              <a:t>från</a:t>
            </a:r>
            <a:r>
              <a:rPr kumimoji="0" lang="fi-FI" altLang="fi-FI" sz="12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 charset="0"/>
                <a:sym typeface="Gill Sans" charset="0"/>
                <a:hlinkClick r:id="rId2"/>
              </a:rPr>
              <a:t> http://www.writing.engr.psu.edu/slide_handouts/mimi_overbaugh.pdf</a:t>
            </a:r>
            <a:endParaRPr kumimoji="0" lang="fi-FI" altLang="fi-FI" sz="126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203781" name="TextBox 4"/>
          <p:cNvSpPr txBox="1">
            <a:spLocks noChangeArrowheads="1"/>
          </p:cNvSpPr>
          <p:nvPr/>
        </p:nvSpPr>
        <p:spPr bwMode="auto">
          <a:xfrm>
            <a:off x="776519" y="4444875"/>
            <a:ext cx="6463866" cy="611834"/>
          </a:xfrm>
          <a:prstGeom prst="rect">
            <a:avLst/>
          </a:prstGeom>
          <a:solidFill>
            <a:srgbClr val="FFFF99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1688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Inte</a:t>
            </a:r>
            <a:r>
              <a:rPr kumimoji="0" lang="fi-FI" altLang="fi-FI" sz="1688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 </a:t>
            </a:r>
            <a:r>
              <a:rPr kumimoji="0" lang="fi-FI" altLang="fi-FI" sz="1688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bara</a:t>
            </a:r>
            <a:r>
              <a:rPr kumimoji="0" lang="fi-FI" altLang="fi-FI" sz="1688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 Powerpoint </a:t>
            </a:r>
            <a:r>
              <a:rPr kumimoji="0" lang="fi-FI" altLang="fi-FI" sz="1688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och</a:t>
            </a:r>
            <a:r>
              <a:rPr kumimoji="0" lang="fi-FI" altLang="fi-FI" sz="1688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 </a:t>
            </a:r>
            <a:r>
              <a:rPr kumimoji="0" lang="fi-FI" altLang="fi-FI" sz="1688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presentationsprogram</a:t>
            </a:r>
            <a:r>
              <a:rPr kumimoji="0" lang="fi-FI" altLang="fi-FI" sz="1688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 </a:t>
            </a:r>
            <a:r>
              <a:rPr kumimoji="0" lang="fi-FI" altLang="fi-FI" sz="1688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kan</a:t>
            </a:r>
            <a:r>
              <a:rPr kumimoji="0" lang="fi-FI" altLang="fi-FI" sz="1688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 </a:t>
            </a:r>
            <a:r>
              <a:rPr kumimoji="0" lang="fi-FI" altLang="fi-FI" sz="1688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användas</a:t>
            </a:r>
            <a:r>
              <a:rPr kumimoji="0" lang="fi-FI" altLang="fi-FI" sz="1688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, </a:t>
            </a:r>
            <a:r>
              <a:rPr kumimoji="0" lang="fi-FI" altLang="fi-FI" sz="1688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utan</a:t>
            </a:r>
            <a:r>
              <a:rPr kumimoji="0" lang="fi-FI" altLang="fi-FI" sz="1688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 </a:t>
            </a:r>
            <a:r>
              <a:rPr kumimoji="0" lang="fi-FI" altLang="fi-FI" sz="1688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också</a:t>
            </a:r>
            <a:r>
              <a:rPr kumimoji="0" lang="fi-FI" altLang="fi-FI" sz="1688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 </a:t>
            </a:r>
            <a:r>
              <a:rPr kumimoji="0" lang="fi-FI" altLang="fi-FI" sz="1688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andra</a:t>
            </a:r>
            <a:r>
              <a:rPr kumimoji="0" lang="fi-FI" altLang="fi-FI" sz="1688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 </a:t>
            </a:r>
            <a:r>
              <a:rPr kumimoji="0" lang="fi-FI" altLang="fi-FI" sz="1688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hjälpmedel</a:t>
            </a:r>
            <a:r>
              <a:rPr kumimoji="0" lang="fi-FI" altLang="fi-FI" sz="1688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 </a:t>
            </a:r>
            <a:r>
              <a:rPr kumimoji="0" lang="fi-FI" altLang="fi-FI" sz="1688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finns</a:t>
            </a:r>
            <a:r>
              <a:rPr kumimoji="0" lang="fi-FI" altLang="fi-FI" sz="1688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95291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8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60E9A6ED-B880-44EA-8D60-C9D3C82C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02" name="Title 1"/>
          <p:cNvSpPr>
            <a:spLocks noGrp="1"/>
          </p:cNvSpPr>
          <p:nvPr>
            <p:ph type="title"/>
          </p:nvPr>
        </p:nvSpPr>
        <p:spPr>
          <a:xfrm>
            <a:off x="486696" y="464325"/>
            <a:ext cx="4692406" cy="1392970"/>
          </a:xfrm>
        </p:spPr>
        <p:txBody>
          <a:bodyPr>
            <a:normAutofit/>
          </a:bodyPr>
          <a:lstStyle/>
          <a:p>
            <a:r>
              <a:rPr lang="fi-FI" altLang="fi-FI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Tavlor</a:t>
            </a:r>
            <a:r>
              <a:rPr lang="fi-FI" altLang="fi-FI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 </a:t>
            </a:r>
            <a:r>
              <a:rPr lang="fi-FI" altLang="fi-FI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olika</a:t>
            </a:r>
            <a:r>
              <a:rPr lang="fi-FI" altLang="fi-FI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slag</a:t>
            </a:r>
            <a:endParaRPr lang="fi-FI" altLang="fi-FI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03" name="Content Placeholder 2"/>
          <p:cNvSpPr>
            <a:spLocks noGrp="1"/>
          </p:cNvSpPr>
          <p:nvPr>
            <p:ph idx="1"/>
          </p:nvPr>
        </p:nvSpPr>
        <p:spPr>
          <a:xfrm>
            <a:off x="486697" y="1998358"/>
            <a:ext cx="3885184" cy="3109215"/>
          </a:xfrm>
        </p:spPr>
        <p:txBody>
          <a:bodyPr>
            <a:normAutofit/>
          </a:bodyPr>
          <a:lstStyle/>
          <a:p>
            <a:pPr>
              <a:spcAft>
                <a:spcPts val="900"/>
              </a:spcAft>
            </a:pPr>
            <a:r>
              <a:rPr lang="fi-FI" alt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Lugnt</a:t>
            </a:r>
            <a:r>
              <a:rPr lang="fi-FI" alt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tempo</a:t>
            </a:r>
          </a:p>
          <a:p>
            <a:pPr>
              <a:spcAft>
                <a:spcPts val="900"/>
              </a:spcAft>
            </a:pPr>
            <a:r>
              <a:rPr lang="fi-FI" alt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Spontant</a:t>
            </a:r>
            <a:r>
              <a:rPr lang="fi-FI" alt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intryck</a:t>
            </a:r>
            <a:endParaRPr lang="fi-FI" alt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sz="2000" dirty="0">
                <a:latin typeface="Arial" panose="020B0604020202020204" pitchFamily="34" charset="0"/>
                <a:cs typeface="Arial" panose="020B0604020202020204" pitchFamily="34" charset="0"/>
              </a:rPr>
              <a:t>För </a:t>
            </a:r>
            <a:r>
              <a:rPr lang="fi-FI" alt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långsamt</a:t>
            </a:r>
            <a:r>
              <a:rPr lang="fi-FI" altLang="fi-FI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spcAft>
                <a:spcPts val="900"/>
              </a:spcAft>
            </a:pPr>
            <a:r>
              <a:rPr lang="fi-FI" alt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Handstil</a:t>
            </a:r>
            <a:r>
              <a:rPr lang="fi-FI" alt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avgörande</a:t>
            </a:r>
            <a:endParaRPr lang="fi-FI" alt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Ryggen</a:t>
            </a:r>
            <a:r>
              <a:rPr lang="fi-FI" alt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mot</a:t>
            </a:r>
            <a:r>
              <a:rPr lang="fi-FI" alt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lyssnarna</a:t>
            </a:r>
            <a:endParaRPr lang="fi-FI" alt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131" name="Picture 3" descr="C:\Users\sevons1\AppData\Local\Microsoft\Windows\Temporary Internet Files\Content.IE5\3V71RL9Z\MP900422803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8" r="-1" b="-1"/>
          <a:stretch/>
        </p:blipFill>
        <p:spPr bwMode="auto">
          <a:xfrm>
            <a:off x="4637208" y="464324"/>
            <a:ext cx="3878139" cy="46432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22675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altLang="fi-FI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</a:t>
            </a:r>
          </a:p>
        </p:txBody>
      </p:sp>
      <p:sp>
        <p:nvSpPr>
          <p:cNvPr id="205827" name="Content Placeholder 2"/>
          <p:cNvSpPr>
            <a:spLocks noGrp="1"/>
          </p:cNvSpPr>
          <p:nvPr>
            <p:ph idx="1"/>
          </p:nvPr>
        </p:nvSpPr>
        <p:spPr>
          <a:xfrm>
            <a:off x="5038241" y="1763536"/>
            <a:ext cx="2720765" cy="3454115"/>
          </a:xfrm>
        </p:spPr>
        <p:txBody>
          <a:bodyPr>
            <a:normAutofit lnSpcReduction="10000"/>
          </a:bodyPr>
          <a:lstStyle/>
          <a:p>
            <a:pPr>
              <a:spcAft>
                <a:spcPts val="900"/>
              </a:spcAft>
            </a:pP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Effektivt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för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visa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förändring</a:t>
            </a:r>
            <a:endParaRPr lang="fi-FI" altLang="fi-FI" sz="210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Trevlig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omväxling</a:t>
            </a:r>
            <a:endParaRPr lang="fi-FI" altLang="fi-FI" sz="210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Korta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snuttar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bäst</a:t>
            </a:r>
            <a:endParaRPr lang="fi-FI" altLang="fi-FI" sz="210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Lyssnaren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fokuserad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enbart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filmen</a:t>
            </a:r>
            <a:endParaRPr lang="fi-FI" altLang="fi-FI" sz="210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Måste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mervärde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endParaRPr lang="fi-FI" altLang="fi-FI" sz="2109" dirty="0"/>
          </a:p>
          <a:p>
            <a:endParaRPr lang="fi-FI" altLang="fi-FI" sz="2109" dirty="0"/>
          </a:p>
        </p:txBody>
      </p:sp>
      <p:pic>
        <p:nvPicPr>
          <p:cNvPr id="205828" name="Picture 2" descr="C:\Users\sevons1\AppData\Local\Microsoft\Windows\Temporary Internet Files\Content.IE5\ACQY5WMX\MM900283973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413" y="1506327"/>
            <a:ext cx="1317687" cy="108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9" name="Picture 3" descr="C:\Users\sevons1\AppData\Local\Microsoft\Windows\Temporary Internet Files\Content.IE5\D8MPF2ZY\MC900231891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71" y="2674609"/>
            <a:ext cx="3156086" cy="249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3575675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Demonstrationer</a:t>
            </a:r>
            <a:r>
              <a:rPr lang="fi-FI" altLang="fi-FI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altLang="fi-FI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modeller</a:t>
            </a:r>
            <a:endParaRPr lang="fi-FI" altLang="fi-FI" sz="3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851" name="Content Placeholder 2"/>
          <p:cNvSpPr>
            <a:spLocks noGrp="1"/>
          </p:cNvSpPr>
          <p:nvPr>
            <p:ph idx="1"/>
          </p:nvPr>
        </p:nvSpPr>
        <p:spPr>
          <a:xfrm>
            <a:off x="3736516" y="1745754"/>
            <a:ext cx="3594758" cy="3341936"/>
          </a:xfrm>
        </p:spPr>
        <p:txBody>
          <a:bodyPr/>
          <a:lstStyle/>
          <a:p>
            <a:pPr>
              <a:spcAft>
                <a:spcPts val="900"/>
              </a:spcAft>
            </a:pP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Ofta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engagerande</a:t>
            </a:r>
            <a:endParaRPr lang="fi-FI" altLang="fi-FI" sz="210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Inte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bara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syn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också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hörsel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lukt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kan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aktiveras</a:t>
            </a:r>
            <a:endParaRPr lang="fi-FI" altLang="fi-FI" sz="210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Modellerna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måste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kunna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ses</a:t>
            </a:r>
            <a:endParaRPr lang="fi-FI" altLang="fi-FI" sz="210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Försök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kan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misslyckas</a:t>
            </a:r>
            <a:endParaRPr lang="fi-FI" altLang="fi-FI" sz="210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altLang="fi-FI" sz="2109" dirty="0"/>
          </a:p>
        </p:txBody>
      </p:sp>
      <p:pic>
        <p:nvPicPr>
          <p:cNvPr id="206852" name="Picture 2" descr="C:\Users\sevons1\AppData\Local\Microsoft\Windows\Temporary Internet Files\Content.IE5\L0E2FBGS\MP90042259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66" y="1478915"/>
            <a:ext cx="2406160" cy="36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1468217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title"/>
          </p:nvPr>
        </p:nvSpPr>
        <p:spPr>
          <a:xfrm>
            <a:off x="1009781" y="496715"/>
            <a:ext cx="5518547" cy="1285875"/>
          </a:xfrm>
        </p:spPr>
        <p:txBody>
          <a:bodyPr/>
          <a:lstStyle/>
          <a:p>
            <a:pPr algn="l"/>
            <a:r>
              <a:rPr lang="fi-FI" altLang="fi-FI" sz="2848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Andra</a:t>
            </a:r>
            <a:r>
              <a:rPr lang="fi-FI" altLang="fi-FI" sz="2848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848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hjälpmedel</a:t>
            </a:r>
            <a:endParaRPr lang="fi-FI" altLang="fi-FI" sz="2848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7875" name="Content Placeholder 2"/>
          <p:cNvSpPr>
            <a:spLocks noGrp="1"/>
          </p:cNvSpPr>
          <p:nvPr>
            <p:ph idx="1"/>
          </p:nvPr>
        </p:nvSpPr>
        <p:spPr>
          <a:xfrm>
            <a:off x="950956" y="1782590"/>
            <a:ext cx="4556652" cy="3013769"/>
          </a:xfrm>
        </p:spPr>
        <p:txBody>
          <a:bodyPr/>
          <a:lstStyle/>
          <a:p>
            <a:pPr>
              <a:spcAft>
                <a:spcPts val="1350"/>
              </a:spcAft>
            </a:pPr>
            <a:r>
              <a:rPr lang="fi-FI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objekt</a:t>
            </a: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som</a:t>
            </a: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skickas</a:t>
            </a: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runt</a:t>
            </a:r>
            <a:endParaRPr lang="fi-FI" alt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350"/>
              </a:spcAft>
            </a:pPr>
            <a:r>
              <a:rPr lang="fi-FI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stödpapper</a:t>
            </a: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i-FI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när</a:t>
            </a: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</a:p>
          <a:p>
            <a:endParaRPr lang="fi-FI" altLang="fi-FI" dirty="0"/>
          </a:p>
        </p:txBody>
      </p:sp>
      <p:pic>
        <p:nvPicPr>
          <p:cNvPr id="207876" name="Picture 6" descr="C:\Users\sevons1\AppData\Local\Microsoft\Windows\Temporary Internet Files\Content.IE5\L0E2FBGS\MC900433919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889" y="496715"/>
            <a:ext cx="2729973" cy="273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629510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9" name="Title 1"/>
          <p:cNvSpPr>
            <a:spLocks noGrp="1"/>
          </p:cNvSpPr>
          <p:nvPr>
            <p:ph type="title"/>
          </p:nvPr>
        </p:nvSpPr>
        <p:spPr>
          <a:xfrm>
            <a:off x="404206" y="304271"/>
            <a:ext cx="8111144" cy="1104636"/>
          </a:xfrm>
        </p:spPr>
        <p:txBody>
          <a:bodyPr>
            <a:normAutofit/>
          </a:bodyPr>
          <a:lstStyle/>
          <a:p>
            <a:pPr algn="l"/>
            <a:r>
              <a:rPr lang="fi-FI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Språket</a:t>
            </a:r>
            <a:endParaRPr lang="fi-FI" altLang="fi-FI" sz="3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900" name="Content Placeholder 2"/>
          <p:cNvSpPr>
            <a:spLocks noGrp="1"/>
          </p:cNvSpPr>
          <p:nvPr>
            <p:ph idx="1"/>
          </p:nvPr>
        </p:nvSpPr>
        <p:spPr>
          <a:xfrm>
            <a:off x="404206" y="1585636"/>
            <a:ext cx="5518547" cy="3013769"/>
          </a:xfrm>
        </p:spPr>
        <p:txBody>
          <a:bodyPr/>
          <a:lstStyle/>
          <a:p>
            <a:pPr>
              <a:spcAft>
                <a:spcPts val="900"/>
              </a:spcAft>
            </a:pPr>
            <a:r>
              <a:rPr lang="fi-FI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Naturligt</a:t>
            </a: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men</a:t>
            </a: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vårdat</a:t>
            </a: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klart</a:t>
            </a:r>
            <a:endParaRPr lang="fi-FI" alt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Begripligt</a:t>
            </a: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 för alla</a:t>
            </a:r>
          </a:p>
          <a:p>
            <a:pPr>
              <a:spcAft>
                <a:spcPts val="900"/>
              </a:spcAft>
            </a:pPr>
            <a:r>
              <a:rPr lang="fi-FI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Varierat</a:t>
            </a: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 (tempo, </a:t>
            </a:r>
            <a:r>
              <a:rPr lang="fi-FI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tonläge</a:t>
            </a: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röststyrka</a:t>
            </a: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900"/>
              </a:spcAft>
            </a:pPr>
            <a:r>
              <a:rPr lang="fi-FI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Konkret</a:t>
            </a: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i-FI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exempel</a:t>
            </a: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endParaRPr lang="fi-FI" altLang="fi-FI" dirty="0"/>
          </a:p>
          <a:p>
            <a:endParaRPr lang="fi-FI" altLang="fi-FI" dirty="0"/>
          </a:p>
          <a:p>
            <a:endParaRPr lang="fi-FI" altLang="fi-FI" dirty="0"/>
          </a:p>
        </p:txBody>
      </p:sp>
      <p:pic>
        <p:nvPicPr>
          <p:cNvPr id="7" name="Picture 6" descr="A picture containing toy, drawing, sign&#10;&#10;Description automatically generated">
            <a:extLst>
              <a:ext uri="{FF2B5EF4-FFF2-40B4-BE49-F238E27FC236}">
                <a16:creationId xmlns:a16="http://schemas.microsoft.com/office/drawing/2014/main" id="{889E151C-6DF4-4016-B9E8-7316228A55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43" r="1476"/>
          <a:stretch/>
        </p:blipFill>
        <p:spPr>
          <a:xfrm>
            <a:off x="5143792" y="304271"/>
            <a:ext cx="3835315" cy="273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32819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Title 1"/>
          <p:cNvSpPr>
            <a:spLocks noGrp="1"/>
          </p:cNvSpPr>
          <p:nvPr>
            <p:ph type="title"/>
          </p:nvPr>
        </p:nvSpPr>
        <p:spPr>
          <a:xfrm>
            <a:off x="878682" y="419695"/>
            <a:ext cx="6452593" cy="1087469"/>
          </a:xfrm>
        </p:spPr>
        <p:txBody>
          <a:bodyPr/>
          <a:lstStyle/>
          <a:p>
            <a:pPr algn="l"/>
            <a:r>
              <a:rPr lang="fi-FI" altLang="fi-FI" sz="332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</a:t>
            </a:r>
            <a:r>
              <a:rPr lang="fi-FI" altLang="fi-FI" sz="332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332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fi-FI" altLang="fi-FI" sz="332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332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</a:t>
            </a:r>
            <a:r>
              <a:rPr lang="fi-FI" altLang="fi-FI" sz="332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332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altLang="fi-FI" sz="332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332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uttryck</a:t>
            </a:r>
            <a:endParaRPr lang="fi-FI" altLang="fi-FI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0947" name="Content Placeholder 2"/>
          <p:cNvSpPr>
            <a:spLocks noGrp="1"/>
          </p:cNvSpPr>
          <p:nvPr>
            <p:ph idx="1"/>
          </p:nvPr>
        </p:nvSpPr>
        <p:spPr>
          <a:xfrm>
            <a:off x="878682" y="1672056"/>
            <a:ext cx="6295207" cy="3350585"/>
          </a:xfrm>
        </p:spPr>
        <p:txBody>
          <a:bodyPr>
            <a:normAutofit/>
          </a:bodyPr>
          <a:lstStyle/>
          <a:p>
            <a:pPr>
              <a:spcBef>
                <a:spcPts val="449"/>
              </a:spcBef>
            </a:pPr>
            <a:r>
              <a:rPr lang="fi-FI" altLang="fi-FI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Konkretion</a:t>
            </a:r>
            <a:endParaRPr lang="fi-FI" altLang="fi-FI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4197" lvl="1" indent="0">
              <a:spcBef>
                <a:spcPts val="449"/>
              </a:spcBef>
              <a:buNone/>
            </a:pPr>
            <a:r>
              <a:rPr lang="fi-FI" altLang="fi-FI" sz="2100" dirty="0" err="1">
                <a:latin typeface="Arial" panose="020B0604020202020204" pitchFamily="34" charset="0"/>
                <a:cs typeface="Arial" panose="020B0604020202020204" pitchFamily="34" charset="0"/>
              </a:rPr>
              <a:t>fattiga</a:t>
            </a:r>
            <a:r>
              <a:rPr lang="fi-FI" altLang="fi-FI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0" dirty="0" err="1">
                <a:latin typeface="Arial" panose="020B0604020202020204" pitchFamily="34" charset="0"/>
                <a:cs typeface="Arial" panose="020B0604020202020204" pitchFamily="34" charset="0"/>
              </a:rPr>
              <a:t>länders</a:t>
            </a:r>
            <a:r>
              <a:rPr lang="fi-FI" altLang="fi-FI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0" dirty="0" err="1"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r>
              <a:rPr lang="fi-FI" altLang="fi-FI" sz="21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fi-FI" altLang="fi-FI" sz="2100" dirty="0" err="1">
                <a:latin typeface="Arial" panose="020B0604020202020204" pitchFamily="34" charset="0"/>
                <a:cs typeface="Arial" panose="020B0604020202020204" pitchFamily="34" charset="0"/>
              </a:rPr>
              <a:t>svältande</a:t>
            </a:r>
            <a:r>
              <a:rPr lang="fi-FI" altLang="fi-FI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0" dirty="0" err="1">
                <a:latin typeface="Arial" panose="020B0604020202020204" pitchFamily="34" charset="0"/>
                <a:cs typeface="Arial" panose="020B0604020202020204" pitchFamily="34" charset="0"/>
              </a:rPr>
              <a:t>barn</a:t>
            </a:r>
            <a:endParaRPr lang="fi-FI" altLang="fi-FI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4197" lvl="1" indent="0">
              <a:spcBef>
                <a:spcPts val="449"/>
              </a:spcBef>
              <a:buNone/>
            </a:pPr>
            <a:endParaRPr lang="fi-FI" altLang="fi-FI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49"/>
              </a:spcBef>
            </a:pPr>
            <a:r>
              <a:rPr lang="fi-FI" altLang="fi-FI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Exakthet</a:t>
            </a:r>
            <a:r>
              <a:rPr lang="fi-FI" altLang="fi-FI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altLang="fi-FI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detaljrikedom</a:t>
            </a:r>
            <a:endParaRPr lang="fi-FI" altLang="fi-FI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4197" lvl="1" indent="0">
              <a:spcBef>
                <a:spcPts val="449"/>
              </a:spcBef>
              <a:buNone/>
            </a:pPr>
            <a:r>
              <a:rPr lang="fi-FI" altLang="fi-FI" sz="2100" dirty="0">
                <a:latin typeface="Arial" panose="020B0604020202020204" pitchFamily="34" charset="0"/>
                <a:cs typeface="Arial" panose="020B0604020202020204" pitchFamily="34" charset="0"/>
              </a:rPr>
              <a:t>47,3 </a:t>
            </a:r>
            <a:r>
              <a:rPr lang="fi-FI" altLang="fi-FI" sz="2100" dirty="0" err="1">
                <a:latin typeface="Arial" panose="020B0604020202020204" pitchFamily="34" charset="0"/>
                <a:cs typeface="Arial" panose="020B0604020202020204" pitchFamily="34" charset="0"/>
              </a:rPr>
              <a:t>procent</a:t>
            </a:r>
            <a:r>
              <a:rPr lang="fi-FI" altLang="fi-FI" sz="21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fi-FI" altLang="fi-FI" sz="2100" dirty="0" err="1">
                <a:latin typeface="Arial" panose="020B0604020202020204" pitchFamily="34" charset="0"/>
                <a:cs typeface="Arial" panose="020B0604020202020204" pitchFamily="34" charset="0"/>
              </a:rPr>
              <a:t>hälften</a:t>
            </a:r>
            <a:endParaRPr lang="fi-FI" altLang="fi-FI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4197" lvl="1" indent="0">
              <a:spcBef>
                <a:spcPts val="449"/>
              </a:spcBef>
              <a:buNone/>
            </a:pPr>
            <a:endParaRPr lang="fi-FI" altLang="fi-FI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49"/>
              </a:spcBef>
            </a:pPr>
            <a:r>
              <a:rPr lang="fi-FI" altLang="fi-FI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Värdeladdning</a:t>
            </a:r>
            <a:endParaRPr lang="fi-FI" altLang="fi-FI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4197" lvl="1" indent="0">
              <a:spcBef>
                <a:spcPts val="449"/>
              </a:spcBef>
              <a:buNone/>
            </a:pPr>
            <a:r>
              <a:rPr lang="fi-FI" altLang="fi-FI" sz="2100" dirty="0" err="1">
                <a:latin typeface="Arial" panose="020B0604020202020204" pitchFamily="34" charset="0"/>
                <a:cs typeface="Arial" panose="020B0604020202020204" pitchFamily="34" charset="0"/>
              </a:rPr>
              <a:t>Chans</a:t>
            </a:r>
            <a:r>
              <a:rPr lang="fi-FI" altLang="fi-FI" sz="2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altLang="fi-FI" sz="2100" dirty="0" err="1">
                <a:latin typeface="Arial" panose="020B0604020202020204" pitchFamily="34" charset="0"/>
                <a:cs typeface="Arial" panose="020B0604020202020204" pitchFamily="34" charset="0"/>
              </a:rPr>
              <a:t>möjlighet</a:t>
            </a:r>
            <a:r>
              <a:rPr lang="fi-FI" altLang="fi-FI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0" dirty="0" err="1">
                <a:latin typeface="Arial" panose="020B0604020202020204" pitchFamily="34" charset="0"/>
                <a:cs typeface="Arial" panose="020B0604020202020204" pitchFamily="34" charset="0"/>
              </a:rPr>
              <a:t>eller</a:t>
            </a:r>
            <a:r>
              <a:rPr lang="fi-FI" altLang="fi-FI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0" dirty="0" err="1"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r>
              <a:rPr lang="fi-FI" altLang="fi-FI" sz="21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fi-FI" altLang="fi-FI" sz="2100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4197" lvl="1" indent="0">
              <a:spcBef>
                <a:spcPts val="449"/>
              </a:spcBef>
              <a:buNone/>
            </a:pPr>
            <a:endParaRPr lang="fi-FI" altLang="fi-FI" dirty="0"/>
          </a:p>
          <a:p>
            <a:pPr marL="374197" lvl="1" indent="0">
              <a:spcBef>
                <a:spcPts val="449"/>
              </a:spcBef>
              <a:buNone/>
            </a:pPr>
            <a:endParaRPr lang="fi-FI" altLang="fi-FI" dirty="0"/>
          </a:p>
        </p:txBody>
      </p:sp>
    </p:spTree>
    <p:extLst>
      <p:ext uri="{BB962C8B-B14F-4D97-AF65-F5344CB8AC3E}">
        <p14:creationId xmlns:p14="http://schemas.microsoft.com/office/powerpoint/2010/main" val="3851973495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Krydda</a:t>
            </a:r>
            <a:r>
              <a:rPr lang="fi-FI" altLang="fi-FI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språket</a:t>
            </a:r>
            <a:r>
              <a:rPr lang="fi-FI" altLang="fi-FI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211971" name="Content Placeholder 2"/>
          <p:cNvSpPr>
            <a:spLocks noGrp="1"/>
          </p:cNvSpPr>
          <p:nvPr>
            <p:ph idx="1"/>
          </p:nvPr>
        </p:nvSpPr>
        <p:spPr>
          <a:xfrm>
            <a:off x="628650" y="1398479"/>
            <a:ext cx="5495943" cy="2581796"/>
          </a:xfrm>
        </p:spPr>
        <p:txBody>
          <a:bodyPr>
            <a:normAutofit/>
          </a:bodyPr>
          <a:lstStyle/>
          <a:p>
            <a:pPr>
              <a:spcAft>
                <a:spcPts val="900"/>
              </a:spcAft>
            </a:pPr>
            <a:r>
              <a:rPr lang="fi-FI" alt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exempel</a:t>
            </a:r>
            <a:r>
              <a:rPr lang="fi-FI" alt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alt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analogier</a:t>
            </a:r>
            <a:endParaRPr lang="fi-FI" alt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berättelser</a:t>
            </a:r>
            <a:endParaRPr lang="fi-FI" alt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humor</a:t>
            </a:r>
            <a:endParaRPr lang="fi-FI" alt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personlig</a:t>
            </a:r>
            <a:r>
              <a:rPr lang="fi-FI" alt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kontakt</a:t>
            </a:r>
            <a:r>
              <a:rPr lang="fi-FI" alt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fi-FI" alt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lyssnarna</a:t>
            </a:r>
            <a:endParaRPr lang="fi-FI" alt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1972" name="TextBox 3"/>
          <p:cNvSpPr txBox="1">
            <a:spLocks noChangeArrowheads="1"/>
          </p:cNvSpPr>
          <p:nvPr/>
        </p:nvSpPr>
        <p:spPr bwMode="auto">
          <a:xfrm>
            <a:off x="533652" y="3602312"/>
            <a:ext cx="4947471" cy="186456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48212" tIns="24106" rIns="48212" bIns="24106">
            <a:spAutoFit/>
          </a:bodyPr>
          <a:lstStyle>
            <a:lvl1pPr marL="342900" indent="-342900">
              <a:spcBef>
                <a:spcPts val="2400"/>
              </a:spcBef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09613">
              <a:spcBef>
                <a:spcPts val="2400"/>
              </a:spcBef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indent="0">
              <a:buNone/>
            </a:pPr>
            <a:r>
              <a:rPr lang="en-US" altLang="en-US" sz="1800" dirty="0"/>
              <a:t>“</a:t>
            </a:r>
            <a:r>
              <a:rPr lang="en-US" altLang="en-US" sz="1800" dirty="0" err="1"/>
              <a:t>Genom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kvantmekaniska</a:t>
            </a:r>
            <a:r>
              <a:rPr lang="en-US" altLang="en-US" sz="1800" dirty="0"/>
              <a:t> </a:t>
            </a:r>
            <a:r>
              <a:rPr lang="en-US" altLang="en-US" sz="1800" dirty="0" err="1"/>
              <a:t>oscillationer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kan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en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partikel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byta</a:t>
            </a:r>
            <a:r>
              <a:rPr lang="en-US" altLang="en-US" sz="1800" dirty="0"/>
              <a:t> </a:t>
            </a:r>
            <a:r>
              <a:rPr lang="en-US" altLang="en-US" sz="1800" dirty="0" err="1"/>
              <a:t>identitet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och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bli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en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annan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partikel</a:t>
            </a:r>
            <a:r>
              <a:rPr lang="en-US" altLang="en-US" sz="1800" dirty="0"/>
              <a:t>. Det </a:t>
            </a:r>
            <a:r>
              <a:rPr lang="en-US" altLang="en-US" sz="1800" dirty="0" err="1"/>
              <a:t>här</a:t>
            </a:r>
            <a:r>
              <a:rPr lang="en-US" altLang="en-US" sz="1800" dirty="0"/>
              <a:t> </a:t>
            </a:r>
            <a:r>
              <a:rPr lang="en-US" altLang="en-US" sz="1800" dirty="0" err="1"/>
              <a:t>är</a:t>
            </a:r>
            <a:r>
              <a:rPr lang="en-US" altLang="en-US" sz="1800" dirty="0"/>
              <a:t> </a:t>
            </a:r>
            <a:r>
              <a:rPr lang="en-US" altLang="en-US" sz="1800" dirty="0" err="1"/>
              <a:t>lika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konstigt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som</a:t>
            </a:r>
            <a:r>
              <a:rPr lang="en-US" altLang="en-US" sz="1800" dirty="0"/>
              <a:t> om </a:t>
            </a:r>
            <a:r>
              <a:rPr lang="en-US" altLang="en-US" sz="1800" dirty="0" err="1"/>
              <a:t>fotbollsspelaren</a:t>
            </a:r>
            <a:r>
              <a:rPr lang="en-US" altLang="en-US" sz="1800" dirty="0"/>
              <a:t> Zlatan </a:t>
            </a:r>
            <a:r>
              <a:rPr lang="en-US" altLang="en-US" sz="1800" dirty="0" err="1"/>
              <a:t>skulle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skjuta</a:t>
            </a:r>
            <a:r>
              <a:rPr lang="en-US" altLang="en-US" sz="1800" dirty="0"/>
              <a:t> </a:t>
            </a:r>
            <a:r>
              <a:rPr lang="en-US" altLang="en-US" sz="1800" dirty="0" err="1"/>
              <a:t>ett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skott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och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bollen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ändrade</a:t>
            </a:r>
            <a:r>
              <a:rPr lang="en-US" altLang="en-US" sz="1800" dirty="0"/>
              <a:t> </a:t>
            </a:r>
            <a:r>
              <a:rPr lang="en-US" altLang="en-US" sz="1800" dirty="0" err="1"/>
              <a:t>färg</a:t>
            </a:r>
            <a:r>
              <a:rPr lang="en-US" altLang="en-US" sz="1800" dirty="0"/>
              <a:t> till </a:t>
            </a:r>
            <a:r>
              <a:rPr lang="en-US" altLang="en-US" sz="1800" dirty="0" err="1"/>
              <a:t>rött</a:t>
            </a:r>
            <a:r>
              <a:rPr lang="en-US" altLang="en-US" sz="1800" dirty="0"/>
              <a:t> under </a:t>
            </a:r>
            <a:r>
              <a:rPr lang="en-US" altLang="en-US" sz="1800" dirty="0" err="1"/>
              <a:t>färden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fram</a:t>
            </a:r>
            <a:r>
              <a:rPr lang="en-US" altLang="en-US" sz="1800" dirty="0"/>
              <a:t> till </a:t>
            </a:r>
            <a:r>
              <a:rPr lang="en-US" altLang="en-US" sz="1800" dirty="0" err="1"/>
              <a:t>målet</a:t>
            </a:r>
            <a:r>
              <a:rPr lang="en-US" altLang="en-US" sz="1800" dirty="0"/>
              <a:t>. </a:t>
            </a:r>
            <a:r>
              <a:rPr lang="en-US" altLang="en-US" sz="1800" dirty="0" err="1"/>
              <a:t>Ungefär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så</a:t>
            </a:r>
            <a:r>
              <a:rPr lang="en-US" altLang="en-US" sz="1800" dirty="0"/>
              <a:t> </a:t>
            </a:r>
            <a:r>
              <a:rPr lang="en-US" altLang="en-US" sz="1800" dirty="0" err="1"/>
              <a:t>här</a:t>
            </a:r>
            <a:r>
              <a:rPr lang="en-US" altLang="en-US" sz="1800" dirty="0"/>
              <a:t> </a:t>
            </a:r>
            <a:r>
              <a:rPr lang="en-US" altLang="en-US" sz="1800" dirty="0" err="1"/>
              <a:t>fungerar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neutrinerna</a:t>
            </a:r>
            <a:r>
              <a:rPr lang="en-US" altLang="en-US" sz="1800" dirty="0"/>
              <a:t>”</a:t>
            </a:r>
            <a:r>
              <a:rPr lang="en-US" altLang="en-US" sz="1800" b="1" dirty="0">
                <a:solidFill>
                  <a:srgbClr val="00B050"/>
                </a:solidFill>
              </a:rPr>
              <a:t> </a:t>
            </a:r>
            <a:r>
              <a:rPr lang="en-US" altLang="en-US" sz="1400" b="1" dirty="0">
                <a:solidFill>
                  <a:srgbClr val="FF0000"/>
                </a:solidFill>
              </a:rPr>
              <a:t>Lars </a:t>
            </a:r>
            <a:r>
              <a:rPr lang="en-US" altLang="en-US" sz="1400" b="1" dirty="0" err="1">
                <a:solidFill>
                  <a:srgbClr val="FF0000"/>
                </a:solidFill>
              </a:rPr>
              <a:t>Bergström</a:t>
            </a:r>
            <a:r>
              <a:rPr lang="en-US" altLang="en-US" sz="1400" b="1" dirty="0">
                <a:solidFill>
                  <a:srgbClr val="FF0000"/>
                </a:solidFill>
              </a:rPr>
              <a:t> om </a:t>
            </a:r>
            <a:r>
              <a:rPr lang="en-US" altLang="en-US" sz="1400" b="1" dirty="0" err="1">
                <a:solidFill>
                  <a:srgbClr val="FF0000"/>
                </a:solidFill>
              </a:rPr>
              <a:t>nobelpriset</a:t>
            </a:r>
            <a:r>
              <a:rPr lang="en-US" altLang="en-US" sz="1400" b="1" dirty="0">
                <a:solidFill>
                  <a:srgbClr val="FF0000"/>
                </a:solidFill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</a:rPr>
              <a:t>i</a:t>
            </a:r>
            <a:r>
              <a:rPr lang="en-US" altLang="en-US" sz="1400" b="1" dirty="0">
                <a:solidFill>
                  <a:srgbClr val="FF0000"/>
                </a:solidFill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</a:rPr>
              <a:t>fysik</a:t>
            </a:r>
            <a:r>
              <a:rPr lang="en-US" altLang="en-US" sz="1800" b="1" dirty="0">
                <a:solidFill>
                  <a:srgbClr val="00B050"/>
                </a:solidFill>
              </a:rPr>
              <a:t> </a:t>
            </a:r>
            <a:r>
              <a:rPr lang="en-US" altLang="en-US" sz="1000" dirty="0">
                <a:hlinkClick r:id="rId4"/>
              </a:rPr>
              <a:t>http://svenska.yle.fi/artikel/2015/10/06/nobelpriset-i-fysik-till-japan-och-kanada</a:t>
            </a:r>
            <a:r>
              <a:rPr lang="en-US" altLang="en-US" sz="1000" dirty="0"/>
              <a:t> </a:t>
            </a:r>
          </a:p>
        </p:txBody>
      </p:sp>
      <p:pic>
        <p:nvPicPr>
          <p:cNvPr id="3" name="Picture 2" descr="A close up of a stool&#10;&#10;Description automatically generated">
            <a:extLst>
              <a:ext uri="{FF2B5EF4-FFF2-40B4-BE49-F238E27FC236}">
                <a16:creationId xmlns:a16="http://schemas.microsoft.com/office/drawing/2014/main" id="{67D948DE-AE17-4203-88EA-347C1EDA4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7649" y="411586"/>
            <a:ext cx="2931321" cy="2924451"/>
          </a:xfrm>
          <a:prstGeom prst="rect">
            <a:avLst/>
          </a:prstGeom>
        </p:spPr>
      </p:pic>
      <p:pic>
        <p:nvPicPr>
          <p:cNvPr id="7" name="Rockström 1_default (4)">
            <a:hlinkClick r:id="" action="ppaction://media"/>
            <a:extLst>
              <a:ext uri="{FF2B5EF4-FFF2-40B4-BE49-F238E27FC236}">
                <a16:creationId xmlns:a16="http://schemas.microsoft.com/office/drawing/2014/main" id="{33B20013-63B6-48C8-A27B-57AD4FA698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0801" y="4241662"/>
            <a:ext cx="487363" cy="487363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E5BD9805-68AF-460A-8C0A-5B0C19FB4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905" y="4241662"/>
            <a:ext cx="1723697" cy="114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474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1197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Title 1"/>
          <p:cNvSpPr>
            <a:spLocks noGrp="1"/>
          </p:cNvSpPr>
          <p:nvPr>
            <p:ph type="title"/>
          </p:nvPr>
        </p:nvSpPr>
        <p:spPr>
          <a:xfrm>
            <a:off x="454083" y="256604"/>
            <a:ext cx="7886700" cy="757004"/>
          </a:xfrm>
        </p:spPr>
        <p:txBody>
          <a:bodyPr/>
          <a:lstStyle/>
          <a:p>
            <a:pPr algn="l"/>
            <a:r>
              <a:rPr lang="fi-FI" altLang="fi-FI" sz="2848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Krydda</a:t>
            </a:r>
            <a:r>
              <a:rPr lang="fi-FI" altLang="fi-FI" sz="2848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848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språket</a:t>
            </a:r>
            <a:r>
              <a:rPr lang="fi-FI" altLang="fi-FI" sz="2848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fi-FI" altLang="fi-FI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628650" y="1113906"/>
            <a:ext cx="7886699" cy="428630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900"/>
              </a:spcAft>
              <a:buNone/>
            </a:pPr>
            <a:r>
              <a:rPr lang="fi-FI" altLang="fi-FI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Metafor</a:t>
            </a:r>
            <a:r>
              <a:rPr lang="fi-FI" altLang="fi-FI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om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datorn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smittas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av virus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900"/>
              </a:spcAft>
              <a:buNone/>
            </a:pPr>
            <a:r>
              <a:rPr lang="fi-FI" altLang="fi-FI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Liknelse</a:t>
            </a:r>
            <a:r>
              <a:rPr lang="fi-FI" altLang="fi-FI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materialet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smälter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som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glass</a:t>
            </a:r>
            <a:endParaRPr lang="fi-FI" altLang="fi-FI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900"/>
              </a:spcAft>
              <a:buNone/>
            </a:pPr>
            <a:r>
              <a:rPr lang="fi-FI" altLang="fi-FI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Paradox</a:t>
            </a:r>
            <a:r>
              <a:rPr lang="fi-FI" altLang="fi-FI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ju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mer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man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slösar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desto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mer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får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man</a:t>
            </a:r>
            <a:endParaRPr lang="fi-FI" altLang="fi-FI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900"/>
              </a:spcAft>
              <a:buNone/>
            </a:pPr>
            <a:r>
              <a:rPr lang="fi-FI" altLang="fi-FI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Metonymi</a:t>
            </a:r>
            <a:r>
              <a:rPr lang="fi-FI" altLang="fi-FI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grindarna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nu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stängts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för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alltid</a:t>
            </a:r>
            <a:endParaRPr lang="fi-FI" altLang="fi-FI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900"/>
              </a:spcAft>
              <a:buNone/>
            </a:pPr>
            <a:r>
              <a:rPr lang="fi-FI" altLang="fi-FI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Retorisk</a:t>
            </a:r>
            <a:r>
              <a:rPr lang="fi-FI" altLang="fi-FI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fråga</a:t>
            </a:r>
            <a:r>
              <a:rPr lang="fi-FI" altLang="fi-FI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i-FI" altLang="fi-FI" sz="1800" dirty="0" err="1">
                <a:latin typeface="Arial" panose="020B0604020202020204" pitchFamily="34" charset="0"/>
                <a:cs typeface="Arial" panose="020B0604020202020204" pitchFamily="34" charset="0"/>
              </a:rPr>
              <a:t>Tar</a:t>
            </a:r>
            <a:r>
              <a:rPr lang="fi-FI" altLang="fi-FI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dirty="0" err="1">
                <a:latin typeface="Arial" panose="020B0604020202020204" pitchFamily="34" charset="0"/>
                <a:cs typeface="Arial" panose="020B0604020202020204" pitchFamily="34" charset="0"/>
              </a:rPr>
              <a:t>processen</a:t>
            </a:r>
            <a:r>
              <a:rPr lang="fi-FI" altLang="fi-FI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dirty="0" err="1">
                <a:latin typeface="Arial" panose="020B0604020202020204" pitchFamily="34" charset="0"/>
                <a:cs typeface="Arial" panose="020B0604020202020204" pitchFamily="34" charset="0"/>
              </a:rPr>
              <a:t>då</a:t>
            </a:r>
            <a:r>
              <a:rPr lang="fi-FI" altLang="fi-FI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dirty="0" err="1">
                <a:latin typeface="Arial" panose="020B0604020202020204" pitchFamily="34" charset="0"/>
                <a:cs typeface="Arial" panose="020B0604020202020204" pitchFamily="34" charset="0"/>
              </a:rPr>
              <a:t>slut</a:t>
            </a:r>
            <a:r>
              <a:rPr lang="fi-FI" altLang="fi-FI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dirty="0" err="1">
                <a:latin typeface="Arial" panose="020B0604020202020204" pitchFamily="34" charset="0"/>
                <a:cs typeface="Arial" panose="020B0604020202020204" pitchFamily="34" charset="0"/>
              </a:rPr>
              <a:t>här</a:t>
            </a:r>
            <a:r>
              <a:rPr lang="fi-FI" altLang="fi-FI" sz="1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fi-FI" altLang="fi-FI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Pleonasm</a:t>
            </a:r>
            <a:r>
              <a:rPr lang="fi-FI" altLang="fi-FI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stadig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stabil</a:t>
            </a:r>
            <a:endParaRPr lang="fi-FI" altLang="fi-FI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fi-FI" altLang="fi-FI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Allitteration</a:t>
            </a:r>
            <a:r>
              <a:rPr lang="fi-FI" altLang="fi-FI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man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måste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vika,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vända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sedan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vänta</a:t>
            </a:r>
            <a:endParaRPr lang="fi-FI" altLang="fi-FI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fi-FI" altLang="fi-FI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Anafor</a:t>
            </a:r>
            <a:r>
              <a:rPr lang="fi-FI" altLang="fi-FI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undviker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miljöförstöring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, vi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undviker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ekonomisk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förlust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undviker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mänskligt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lidande</a:t>
            </a:r>
            <a:endParaRPr lang="fi-FI" altLang="fi-FI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endParaRPr lang="fi-FI" altLang="fi-FI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altLang="fi-FI" sz="18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792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32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Rösten</a:t>
            </a:r>
            <a:endParaRPr lang="fi-FI" sz="3323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139" name="Content Placeholder 2"/>
          <p:cNvSpPr>
            <a:spLocks noGrp="1"/>
          </p:cNvSpPr>
          <p:nvPr>
            <p:ph idx="1"/>
          </p:nvPr>
        </p:nvSpPr>
        <p:spPr>
          <a:xfrm>
            <a:off x="745351" y="1687433"/>
            <a:ext cx="7310078" cy="3723296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900"/>
              </a:spcAft>
            </a:pPr>
            <a:r>
              <a:rPr lang="fi-FI" altLang="fi-FI" sz="2900" b="1" dirty="0">
                <a:latin typeface="Arial" panose="020B0604020202020204" pitchFamily="34" charset="0"/>
                <a:cs typeface="Arial" panose="020B0604020202020204" pitchFamily="34" charset="0"/>
              </a:rPr>
              <a:t>Tala </a:t>
            </a:r>
            <a:r>
              <a:rPr lang="fi-FI" altLang="fi-FI" sz="2900" b="1" dirty="0" err="1">
                <a:latin typeface="Arial" panose="020B0604020202020204" pitchFamily="34" charset="0"/>
                <a:cs typeface="Arial" panose="020B0604020202020204" pitchFamily="34" charset="0"/>
              </a:rPr>
              <a:t>tillräckligt</a:t>
            </a:r>
            <a:r>
              <a:rPr lang="fi-FI" altLang="fi-FI" sz="2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900" b="1" dirty="0" err="1">
                <a:latin typeface="Arial" panose="020B0604020202020204" pitchFamily="34" charset="0"/>
                <a:cs typeface="Arial" panose="020B0604020202020204" pitchFamily="34" charset="0"/>
              </a:rPr>
              <a:t>högt</a:t>
            </a:r>
            <a:r>
              <a:rPr lang="fi-FI" altLang="fi-FI" sz="29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>
              <a:spcAft>
                <a:spcPts val="900"/>
              </a:spcAft>
            </a:pPr>
            <a:r>
              <a:rPr lang="fi-FI" altLang="fi-FI" sz="2900" dirty="0" err="1">
                <a:latin typeface="Arial" panose="020B0604020202020204" pitchFamily="34" charset="0"/>
                <a:cs typeface="Arial" panose="020B0604020202020204" pitchFamily="34" charset="0"/>
              </a:rPr>
              <a:t>Sträva</a:t>
            </a:r>
            <a:r>
              <a:rPr lang="fi-FI" altLang="fi-FI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900" dirty="0" err="1">
                <a:latin typeface="Arial" panose="020B0604020202020204" pitchFamily="34" charset="0"/>
                <a:cs typeface="Arial" panose="020B0604020202020204" pitchFamily="34" charset="0"/>
              </a:rPr>
              <a:t>efter</a:t>
            </a:r>
            <a:r>
              <a:rPr lang="fi-FI" altLang="fi-FI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900" dirty="0" err="1">
                <a:latin typeface="Arial" panose="020B0604020202020204" pitchFamily="34" charset="0"/>
                <a:cs typeface="Arial" panose="020B0604020202020204" pitchFamily="34" charset="0"/>
              </a:rPr>
              <a:t>avslappnad</a:t>
            </a:r>
            <a:r>
              <a:rPr lang="fi-FI" altLang="fi-FI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900" dirty="0" err="1">
                <a:latin typeface="Arial" panose="020B0604020202020204" pitchFamily="34" charset="0"/>
                <a:cs typeface="Arial" panose="020B0604020202020204" pitchFamily="34" charset="0"/>
              </a:rPr>
              <a:t>röst</a:t>
            </a:r>
            <a:endParaRPr lang="fi-FI" altLang="fi-FI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sz="2900" dirty="0" err="1">
                <a:latin typeface="Arial" panose="020B0604020202020204" pitchFamily="34" charset="0"/>
                <a:cs typeface="Arial" panose="020B0604020202020204" pitchFamily="34" charset="0"/>
              </a:rPr>
              <a:t>Variera</a:t>
            </a:r>
            <a:r>
              <a:rPr lang="fi-FI" altLang="fi-FI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900" dirty="0" err="1">
                <a:latin typeface="Arial" panose="020B0604020202020204" pitchFamily="34" charset="0"/>
                <a:cs typeface="Arial" panose="020B0604020202020204" pitchFamily="34" charset="0"/>
              </a:rPr>
              <a:t>styrka</a:t>
            </a:r>
            <a:r>
              <a:rPr lang="fi-FI" altLang="fi-FI" sz="2900" dirty="0">
                <a:latin typeface="Arial" panose="020B0604020202020204" pitchFamily="34" charset="0"/>
                <a:cs typeface="Arial" panose="020B0604020202020204" pitchFamily="34" charset="0"/>
              </a:rPr>
              <a:t>, tempo </a:t>
            </a:r>
            <a:r>
              <a:rPr lang="fi-FI" altLang="fi-FI" sz="2900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altLang="fi-FI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900" dirty="0" err="1">
                <a:latin typeface="Arial" panose="020B0604020202020204" pitchFamily="34" charset="0"/>
                <a:cs typeface="Arial" panose="020B0604020202020204" pitchFamily="34" charset="0"/>
              </a:rPr>
              <a:t>ton</a:t>
            </a:r>
            <a:r>
              <a:rPr lang="fi-FI" altLang="fi-FI" sz="29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>
              <a:spcAft>
                <a:spcPts val="900"/>
              </a:spcAft>
            </a:pPr>
            <a:r>
              <a:rPr lang="fi-FI" altLang="fi-FI" sz="2900" dirty="0" err="1">
                <a:latin typeface="Arial" panose="020B0604020202020204" pitchFamily="34" charset="0"/>
                <a:cs typeface="Arial" panose="020B0604020202020204" pitchFamily="34" charset="0"/>
              </a:rPr>
              <a:t>Betona</a:t>
            </a:r>
            <a:r>
              <a:rPr lang="fi-FI" altLang="fi-FI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900" dirty="0" err="1">
                <a:latin typeface="Arial" panose="020B0604020202020204" pitchFamily="34" charset="0"/>
                <a:cs typeface="Arial" panose="020B0604020202020204" pitchFamily="34" charset="0"/>
              </a:rPr>
              <a:t>viktiga</a:t>
            </a:r>
            <a:r>
              <a:rPr lang="fi-FI" altLang="fi-FI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900" dirty="0" err="1">
                <a:latin typeface="Arial" panose="020B0604020202020204" pitchFamily="34" charset="0"/>
                <a:cs typeface="Arial" panose="020B0604020202020204" pitchFamily="34" charset="0"/>
              </a:rPr>
              <a:t>ord</a:t>
            </a:r>
            <a:endParaRPr lang="fi-FI" altLang="fi-FI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sz="2900" dirty="0" err="1">
                <a:latin typeface="Arial" panose="020B0604020202020204" pitchFamily="34" charset="0"/>
                <a:cs typeface="Arial" panose="020B0604020202020204" pitchFamily="34" charset="0"/>
              </a:rPr>
              <a:t>Kom</a:t>
            </a:r>
            <a:r>
              <a:rPr lang="fi-FI" altLang="fi-FI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900" dirty="0" err="1">
                <a:latin typeface="Arial" panose="020B0604020202020204" pitchFamily="34" charset="0"/>
                <a:cs typeface="Arial" panose="020B0604020202020204" pitchFamily="34" charset="0"/>
              </a:rPr>
              <a:t>ihåg</a:t>
            </a:r>
            <a:r>
              <a:rPr lang="fi-FI" altLang="fi-FI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9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r>
              <a:rPr lang="fi-FI" altLang="fi-FI" sz="2900" dirty="0">
                <a:latin typeface="Arial" panose="020B0604020202020204" pitchFamily="34" charset="0"/>
                <a:cs typeface="Arial" panose="020B0604020202020204" pitchFamily="34" charset="0"/>
              </a:rPr>
              <a:t> vara </a:t>
            </a:r>
            <a:r>
              <a:rPr lang="fi-FI" altLang="fi-FI" sz="2900" dirty="0" err="1">
                <a:latin typeface="Arial" panose="020B0604020202020204" pitchFamily="34" charset="0"/>
                <a:cs typeface="Arial" panose="020B0604020202020204" pitchFamily="34" charset="0"/>
              </a:rPr>
              <a:t>tyst</a:t>
            </a:r>
            <a:r>
              <a:rPr lang="fi-FI" altLang="fi-FI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900" dirty="0" err="1">
                <a:latin typeface="Arial" panose="020B0604020202020204" pitchFamily="34" charset="0"/>
                <a:cs typeface="Arial" panose="020B0604020202020204" pitchFamily="34" charset="0"/>
              </a:rPr>
              <a:t>då</a:t>
            </a:r>
            <a:r>
              <a:rPr lang="fi-FI" altLang="fi-FI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900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altLang="fi-FI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900" dirty="0" err="1">
                <a:latin typeface="Arial" panose="020B0604020202020204" pitchFamily="34" charset="0"/>
                <a:cs typeface="Arial" panose="020B0604020202020204" pitchFamily="34" charset="0"/>
              </a:rPr>
              <a:t>då</a:t>
            </a:r>
            <a:r>
              <a:rPr lang="fi-FI" altLang="fi-FI" sz="2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900"/>
              </a:spcAft>
            </a:pPr>
            <a:r>
              <a:rPr lang="sv-SE" altLang="fi-FI" sz="2900" dirty="0">
                <a:latin typeface="Arial" panose="020B0604020202020204" pitchFamily="34" charset="0"/>
                <a:cs typeface="Arial" panose="020B0604020202020204" pitchFamily="34" charset="0"/>
              </a:rPr>
              <a:t>Säg aldrig att du inte haft tid att förbereda dig.</a:t>
            </a:r>
          </a:p>
          <a:p>
            <a:pPr>
              <a:spcAft>
                <a:spcPts val="900"/>
              </a:spcAft>
            </a:pPr>
            <a:r>
              <a:rPr lang="sv-SE" altLang="fi-FI" sz="2900" dirty="0">
                <a:latin typeface="Arial" panose="020B0604020202020204" pitchFamily="34" charset="0"/>
                <a:cs typeface="Arial" panose="020B0604020202020204" pitchFamily="34" charset="0"/>
              </a:rPr>
              <a:t>Be aldrig om ursäkt för någonting, för en svag röst eller för att du är en dålig talare.</a:t>
            </a:r>
          </a:p>
          <a:p>
            <a:pPr>
              <a:spcAft>
                <a:spcPts val="900"/>
              </a:spcAft>
            </a:pPr>
            <a:endParaRPr lang="sv-SE" alt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endParaRPr lang="sv-SE" alt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endParaRPr lang="fi-FI" alt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8829" y="661831"/>
            <a:ext cx="2781457" cy="2781457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7469192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61B34C20-761C-482B-8E82-53AADF4866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Presentationer</a:t>
            </a:r>
            <a:br>
              <a:rPr lang="sv-SE" dirty="0"/>
            </a:br>
            <a:r>
              <a:rPr lang="sv-SE" dirty="0"/>
              <a:t> – era erfarenheter</a:t>
            </a:r>
            <a:br>
              <a:rPr lang="sv-SE" dirty="0"/>
            </a:br>
            <a:endParaRPr lang="fi-FI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7B19B-6039-40B0-AB91-CF99ED9742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6" name="Graphic 5" descr="In love face outline outline">
            <a:extLst>
              <a:ext uri="{FF2B5EF4-FFF2-40B4-BE49-F238E27FC236}">
                <a16:creationId xmlns:a16="http://schemas.microsoft.com/office/drawing/2014/main" id="{6727B359-ACCE-47B0-B3E5-D5B84FEFE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91306" y="804453"/>
            <a:ext cx="2010309" cy="2010309"/>
          </a:xfrm>
          <a:prstGeom prst="rect">
            <a:avLst/>
          </a:prstGeom>
        </p:spPr>
      </p:pic>
      <p:pic>
        <p:nvPicPr>
          <p:cNvPr id="8" name="Graphic 7" descr="Angry face outline outline">
            <a:extLst>
              <a:ext uri="{FF2B5EF4-FFF2-40B4-BE49-F238E27FC236}">
                <a16:creationId xmlns:a16="http://schemas.microsoft.com/office/drawing/2014/main" id="{E4369178-870F-4785-BE6F-2A99965F65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91305" y="2900239"/>
            <a:ext cx="2010309" cy="201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13068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88D1CA8-6DDE-43A2-9D84-519134DDE649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/>
          <a:srcRect l="23816" r="23816"/>
          <a:stretch>
            <a:fillRect/>
          </a:stretch>
        </p:blipFill>
        <p:spPr/>
      </p:pic>
      <p:sp>
        <p:nvSpPr>
          <p:cNvPr id="22016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287363" y="1044627"/>
            <a:ext cx="4052221" cy="3250514"/>
          </a:xfrm>
        </p:spPr>
        <p:txBody>
          <a:bodyPr/>
          <a:lstStyle/>
          <a:p>
            <a:pPr>
              <a:spcAft>
                <a:spcPts val="900"/>
              </a:spcAft>
            </a:pPr>
            <a:r>
              <a:rPr lang="fi-FI" altLang="fi-FI" sz="2400" dirty="0" err="1"/>
              <a:t>Undvik</a:t>
            </a:r>
            <a:r>
              <a:rPr lang="fi-FI" altLang="fi-FI" sz="2400" dirty="0"/>
              <a:t> </a:t>
            </a:r>
            <a:r>
              <a:rPr lang="fi-FI" altLang="fi-FI" sz="2400" dirty="0" err="1"/>
              <a:t>ööh</a:t>
            </a:r>
            <a:r>
              <a:rPr lang="fi-FI" altLang="fi-FI" sz="2400" dirty="0"/>
              <a:t>, </a:t>
            </a:r>
            <a:r>
              <a:rPr lang="fi-FI" altLang="fi-FI" sz="2400" dirty="0" err="1"/>
              <a:t>vahetterenu</a:t>
            </a:r>
            <a:r>
              <a:rPr lang="fi-FI" altLang="fi-FI" sz="2400" dirty="0"/>
              <a:t>, </a:t>
            </a:r>
            <a:r>
              <a:rPr lang="fi-FI" altLang="fi-FI" sz="2400" dirty="0" err="1"/>
              <a:t>liksom</a:t>
            </a:r>
            <a:r>
              <a:rPr lang="fi-FI" altLang="fi-FI" sz="2400" dirty="0"/>
              <a:t>…</a:t>
            </a:r>
          </a:p>
          <a:p>
            <a:pPr>
              <a:spcAft>
                <a:spcPts val="900"/>
              </a:spcAft>
            </a:pPr>
            <a:r>
              <a:rPr lang="fi-FI" altLang="fi-FI" sz="2400" dirty="0" err="1"/>
              <a:t>Använd</a:t>
            </a:r>
            <a:r>
              <a:rPr lang="fi-FI" altLang="fi-FI" sz="2400" dirty="0"/>
              <a:t> </a:t>
            </a:r>
            <a:r>
              <a:rPr lang="fi-FI" altLang="fi-FI" sz="2400" dirty="0" err="1"/>
              <a:t>kroppsspråk</a:t>
            </a:r>
            <a:r>
              <a:rPr lang="fi-FI" altLang="fi-FI" sz="2400" dirty="0"/>
              <a:t>, </a:t>
            </a:r>
            <a:r>
              <a:rPr lang="fi-FI" altLang="fi-FI" sz="2400" dirty="0" err="1"/>
              <a:t>men</a:t>
            </a:r>
            <a:r>
              <a:rPr lang="fi-FI" altLang="fi-FI" sz="2400" dirty="0"/>
              <a:t> </a:t>
            </a:r>
            <a:r>
              <a:rPr lang="fi-FI" altLang="fi-FI" sz="2400" dirty="0" err="1"/>
              <a:t>inte</a:t>
            </a:r>
            <a:r>
              <a:rPr lang="fi-FI" altLang="fi-FI" sz="2400" dirty="0"/>
              <a:t> </a:t>
            </a:r>
            <a:r>
              <a:rPr lang="fi-FI" altLang="fi-FI" sz="2400" dirty="0" err="1"/>
              <a:t>manér</a:t>
            </a:r>
            <a:endParaRPr lang="fi-FI" altLang="fi-FI" sz="2400" dirty="0"/>
          </a:p>
          <a:p>
            <a:pPr>
              <a:spcAft>
                <a:spcPts val="900"/>
              </a:spcAft>
            </a:pPr>
            <a:r>
              <a:rPr lang="fi-FI" altLang="fi-FI" sz="2400" dirty="0" err="1"/>
              <a:t>Håll</a:t>
            </a:r>
            <a:r>
              <a:rPr lang="fi-FI" altLang="fi-FI" sz="2400" dirty="0"/>
              <a:t> </a:t>
            </a:r>
            <a:r>
              <a:rPr lang="fi-FI" altLang="fi-FI" sz="2400" dirty="0" err="1"/>
              <a:t>ögonkontakt</a:t>
            </a:r>
            <a:r>
              <a:rPr lang="fi-FI" altLang="fi-FI" sz="2400" dirty="0"/>
              <a:t> </a:t>
            </a:r>
            <a:r>
              <a:rPr lang="fi-FI" altLang="fi-FI" sz="2400" dirty="0" err="1"/>
              <a:t>med</a:t>
            </a:r>
            <a:r>
              <a:rPr lang="fi-FI" altLang="fi-FI" sz="2400" dirty="0"/>
              <a:t> </a:t>
            </a:r>
            <a:r>
              <a:rPr lang="fi-FI" altLang="fi-FI" sz="2400" dirty="0" err="1"/>
              <a:t>publiken</a:t>
            </a:r>
            <a:endParaRPr lang="fi-FI" altLang="fi-FI" sz="2400" dirty="0"/>
          </a:p>
          <a:p>
            <a:pPr>
              <a:spcAft>
                <a:spcPts val="900"/>
              </a:spcAft>
            </a:pPr>
            <a:r>
              <a:rPr lang="fi-FI" altLang="fi-FI" sz="2400" dirty="0" err="1"/>
              <a:t>Stå</a:t>
            </a:r>
            <a:r>
              <a:rPr lang="fi-FI" altLang="fi-FI" sz="2400" dirty="0"/>
              <a:t> </a:t>
            </a:r>
            <a:r>
              <a:rPr lang="fi-FI" altLang="fi-FI" sz="2400" dirty="0" err="1"/>
              <a:t>upp</a:t>
            </a:r>
            <a:r>
              <a:rPr lang="fi-FI" altLang="fi-FI" sz="2400" dirty="0"/>
              <a:t>! </a:t>
            </a:r>
            <a:r>
              <a:rPr lang="fi-FI" altLang="fi-FI" sz="2400" dirty="0" err="1"/>
              <a:t>Rör</a:t>
            </a:r>
            <a:r>
              <a:rPr lang="fi-FI" altLang="fi-FI" sz="2400" dirty="0"/>
              <a:t> </a:t>
            </a:r>
            <a:r>
              <a:rPr lang="fi-FI" altLang="fi-FI" sz="2400" dirty="0" err="1"/>
              <a:t>dig</a:t>
            </a:r>
            <a:r>
              <a:rPr lang="fi-FI" altLang="fi-FI" sz="2400" dirty="0"/>
              <a:t> </a:t>
            </a:r>
            <a:r>
              <a:rPr lang="fi-FI" altLang="fi-FI" sz="2400" dirty="0" err="1"/>
              <a:t>lite</a:t>
            </a:r>
            <a:r>
              <a:rPr lang="fi-FI" altLang="fi-FI" sz="2400" dirty="0"/>
              <a:t> </a:t>
            </a:r>
            <a:r>
              <a:rPr lang="fi-FI" altLang="fi-FI" sz="2400" dirty="0" err="1"/>
              <a:t>om</a:t>
            </a:r>
            <a:r>
              <a:rPr lang="fi-FI" altLang="fi-FI" sz="2400" dirty="0"/>
              <a:t> du </a:t>
            </a:r>
            <a:r>
              <a:rPr lang="fi-FI" altLang="fi-FI" sz="2400" dirty="0" err="1"/>
              <a:t>vill</a:t>
            </a:r>
            <a:endParaRPr lang="fi-FI" altLang="fi-FI" sz="2400" dirty="0"/>
          </a:p>
          <a:p>
            <a:pPr>
              <a:spcAft>
                <a:spcPts val="900"/>
              </a:spcAft>
            </a:pPr>
            <a:endParaRPr lang="fi-FI" altLang="fi-FI" dirty="0"/>
          </a:p>
        </p:txBody>
      </p:sp>
      <p:sp>
        <p:nvSpPr>
          <p:cNvPr id="220162" name="Title 1"/>
          <p:cNvSpPr>
            <a:spLocks noGrp="1"/>
          </p:cNvSpPr>
          <p:nvPr>
            <p:ph type="title" idx="4294967295"/>
          </p:nvPr>
        </p:nvSpPr>
        <p:spPr>
          <a:xfrm>
            <a:off x="287363" y="492177"/>
            <a:ext cx="7886700" cy="11049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fi-FI" altLang="fi-FI" sz="2848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</a:t>
            </a:r>
            <a:r>
              <a:rPr lang="fi-FI" altLang="fi-FI" sz="2848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848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</a:t>
            </a:r>
            <a:r>
              <a:rPr lang="fi-FI" altLang="fi-FI" sz="2848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848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</a:t>
            </a:r>
            <a:r>
              <a:rPr lang="fi-FI" altLang="fi-FI" sz="2848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848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är</a:t>
            </a:r>
            <a:r>
              <a:rPr lang="fi-FI" altLang="fi-FI" sz="2848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848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</a:t>
            </a:r>
            <a:endParaRPr lang="fi-FI" altLang="fi-FI" sz="2848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081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C:\Users\sevons1\AppData\Local\Microsoft\Windows\Temporary Internet Files\Content.IE5\Q49H31D1\MC90029794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012" y="2924211"/>
            <a:ext cx="1970511" cy="1410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87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900" y="570919"/>
            <a:ext cx="1491537" cy="2089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206" y="481646"/>
            <a:ext cx="5518547" cy="1033891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Kroppsspråk</a:t>
            </a:r>
            <a:r>
              <a:rPr lang="fi-FI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gester</a:t>
            </a:r>
            <a:endParaRPr lang="fi-FI" sz="3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189" name="Content Placeholder 2"/>
          <p:cNvSpPr>
            <a:spLocks noGrp="1"/>
          </p:cNvSpPr>
          <p:nvPr>
            <p:ph idx="1"/>
          </p:nvPr>
        </p:nvSpPr>
        <p:spPr>
          <a:xfrm>
            <a:off x="649077" y="1615553"/>
            <a:ext cx="5128431" cy="301376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sv-SE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Kom ihåg att talarens röst, hållning och gester avslöjar talarens attityd till temat, publiken och presentationen.</a:t>
            </a:r>
            <a:endParaRPr lang="fi-FI" altLang="fi-FI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200"/>
              </a:spcBef>
            </a:pP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lyssnarna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Reagera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uppmärksamma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ts val="1200"/>
              </a:spcBef>
            </a:pP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Lås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inte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händerna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Gester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är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viktiga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eaLnBrk="1" hangingPunct="1">
              <a:lnSpc>
                <a:spcPct val="100000"/>
              </a:lnSpc>
              <a:spcBef>
                <a:spcPts val="1200"/>
              </a:spcBef>
            </a:pP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Också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minspel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förstärker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lang="fi-FI" altLang="fi-FI" sz="2109" dirty="0"/>
          </a:p>
        </p:txBody>
      </p:sp>
      <p:pic>
        <p:nvPicPr>
          <p:cNvPr id="221190" name="Picture 3" descr="C:\Users\sevons1\AppData\Local\Microsoft\Windows\Temporary Internet Files\Content.IE5\D8MPF2ZY\MC900441882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396" y="3986855"/>
            <a:ext cx="2075357" cy="165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151586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Title 1"/>
          <p:cNvSpPr>
            <a:spLocks noGrp="1"/>
          </p:cNvSpPr>
          <p:nvPr>
            <p:ph type="title"/>
          </p:nvPr>
        </p:nvSpPr>
        <p:spPr>
          <a:xfrm>
            <a:off x="614894" y="709353"/>
            <a:ext cx="7947215" cy="719956"/>
          </a:xfrm>
        </p:spPr>
        <p:txBody>
          <a:bodyPr>
            <a:noAutofit/>
          </a:bodyPr>
          <a:lstStyle/>
          <a:p>
            <a:pPr algn="l"/>
            <a:r>
              <a:rPr lang="fi-FI" alt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Traditionell</a:t>
            </a:r>
            <a:r>
              <a:rPr lang="fi-FI" alt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en-US" sz="3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</a:t>
            </a:r>
            <a:r>
              <a:rPr lang="fi-FI" altLang="en-US" sz="3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presentationsstil</a:t>
            </a:r>
            <a:r>
              <a:rPr lang="fi-FI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enl</a:t>
            </a:r>
            <a:r>
              <a:rPr lang="fi-FI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Duarte</a:t>
            </a:r>
            <a:endParaRPr lang="en-US" alt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3235" name="Content Placeholder 2"/>
          <p:cNvSpPr>
            <a:spLocks noGrp="1"/>
          </p:cNvSpPr>
          <p:nvPr>
            <p:ph idx="1"/>
          </p:nvPr>
        </p:nvSpPr>
        <p:spPr>
          <a:xfrm>
            <a:off x="614893" y="1811890"/>
            <a:ext cx="7871882" cy="3533194"/>
          </a:xfrm>
        </p:spPr>
        <p:txBody>
          <a:bodyPr>
            <a:normAutofit/>
          </a:bodyPr>
          <a:lstStyle/>
          <a:p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talaren</a:t>
            </a:r>
            <a:r>
              <a:rPr lang="fi-FI" alt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bakom</a:t>
            </a:r>
            <a:r>
              <a:rPr lang="fi-FI" alt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podiet</a:t>
            </a:r>
            <a:r>
              <a:rPr lang="fi-FI" alt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i-FI" altLang="en-US" sz="2000" b="1" dirty="0"/>
              <a:t>		&gt;  </a:t>
            </a:r>
            <a:r>
              <a:rPr lang="fi-FI" altLang="en-US" sz="2000" b="1" dirty="0" err="1">
                <a:solidFill>
                  <a:srgbClr val="00B050"/>
                </a:solidFill>
              </a:rPr>
              <a:t>scenen</a:t>
            </a:r>
            <a:r>
              <a:rPr lang="fi-FI" altLang="en-US" sz="2000" b="1" dirty="0">
                <a:solidFill>
                  <a:srgbClr val="00B050"/>
                </a:solidFill>
              </a:rPr>
              <a:t> </a:t>
            </a:r>
            <a:r>
              <a:rPr lang="fi-FI" altLang="en-US" sz="2000" b="1" dirty="0" err="1">
                <a:solidFill>
                  <a:srgbClr val="00B050"/>
                </a:solidFill>
              </a:rPr>
              <a:t>används</a:t>
            </a:r>
            <a:endParaRPr lang="fi-FI" altLang="en-US" sz="2000" b="1" dirty="0">
              <a:solidFill>
                <a:srgbClr val="00B050"/>
              </a:solidFill>
            </a:endParaRPr>
          </a:p>
          <a:p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seriös</a:t>
            </a:r>
            <a:r>
              <a:rPr lang="fi-FI" altLang="en-US" sz="2000" b="1" dirty="0">
                <a:solidFill>
                  <a:schemeClr val="accent5">
                    <a:lumMod val="75000"/>
                  </a:schemeClr>
                </a:solidFill>
              </a:rPr>
              <a:t>, monoton </a:t>
            </a:r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ton</a:t>
            </a:r>
            <a:r>
              <a:rPr lang="fi-FI" alt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i-FI" altLang="en-US" sz="2000" b="1" dirty="0"/>
              <a:t>		&gt; </a:t>
            </a:r>
            <a:r>
              <a:rPr lang="fi-FI" altLang="en-US" sz="2000" b="1" dirty="0" err="1">
                <a:solidFill>
                  <a:srgbClr val="00B050"/>
                </a:solidFill>
              </a:rPr>
              <a:t>variation</a:t>
            </a:r>
            <a:r>
              <a:rPr lang="fi-FI" altLang="en-US" sz="2000" b="1" dirty="0">
                <a:solidFill>
                  <a:srgbClr val="00B050"/>
                </a:solidFill>
              </a:rPr>
              <a:t>, </a:t>
            </a:r>
            <a:r>
              <a:rPr lang="fi-FI" altLang="en-US" sz="2000" b="1" dirty="0" err="1">
                <a:solidFill>
                  <a:srgbClr val="00B050"/>
                </a:solidFill>
              </a:rPr>
              <a:t>entusiasm</a:t>
            </a:r>
            <a:endParaRPr lang="fi-FI" altLang="en-US" sz="2000" b="1" dirty="0">
              <a:solidFill>
                <a:srgbClr val="00B050"/>
              </a:solidFill>
            </a:endParaRPr>
          </a:p>
          <a:p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uppläst</a:t>
            </a:r>
            <a:r>
              <a:rPr lang="fi-FI" alt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text</a:t>
            </a:r>
            <a:r>
              <a:rPr lang="fi-FI" altLang="en-US" sz="20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statiska</a:t>
            </a:r>
            <a:r>
              <a:rPr lang="fi-FI" alt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bilder</a:t>
            </a:r>
            <a:r>
              <a:rPr lang="fi-FI" altLang="en-US" sz="2000" b="1" dirty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fi-FI" altLang="en-US" sz="2000" b="1" dirty="0"/>
              <a:t>&gt;</a:t>
            </a:r>
            <a:r>
              <a:rPr lang="fi-FI" altLang="en-US" sz="2000" b="1" dirty="0">
                <a:solidFill>
                  <a:srgbClr val="00B050"/>
                </a:solidFill>
              </a:rPr>
              <a:t> </a:t>
            </a:r>
            <a:r>
              <a:rPr lang="fi-FI" altLang="en-US" sz="2000" b="1" dirty="0" err="1">
                <a:solidFill>
                  <a:srgbClr val="00B050"/>
                </a:solidFill>
              </a:rPr>
              <a:t>få</a:t>
            </a:r>
            <a:r>
              <a:rPr lang="fi-FI" altLang="en-US" sz="2000" b="1" dirty="0">
                <a:solidFill>
                  <a:srgbClr val="00B050"/>
                </a:solidFill>
              </a:rPr>
              <a:t> </a:t>
            </a:r>
            <a:r>
              <a:rPr lang="fi-FI" altLang="en-US" sz="2000" b="1" dirty="0" err="1">
                <a:solidFill>
                  <a:srgbClr val="00B050"/>
                </a:solidFill>
              </a:rPr>
              <a:t>bilder</a:t>
            </a:r>
            <a:r>
              <a:rPr lang="fi-FI" altLang="en-US" sz="2000" b="1" dirty="0">
                <a:solidFill>
                  <a:srgbClr val="00B050"/>
                </a:solidFill>
              </a:rPr>
              <a:t>, </a:t>
            </a:r>
            <a:r>
              <a:rPr lang="fi-FI" altLang="en-US" sz="2000" b="1" dirty="0" err="1">
                <a:solidFill>
                  <a:srgbClr val="00B050"/>
                </a:solidFill>
              </a:rPr>
              <a:t>rörelse</a:t>
            </a:r>
            <a:endParaRPr lang="fi-FI" altLang="en-US" sz="2000" b="1" dirty="0">
              <a:solidFill>
                <a:srgbClr val="00B050"/>
              </a:solidFill>
            </a:endParaRPr>
          </a:p>
          <a:p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avbrott</a:t>
            </a:r>
            <a:r>
              <a:rPr lang="fi-FI" alt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och</a:t>
            </a:r>
            <a:r>
              <a:rPr lang="fi-FI" alt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respons</a:t>
            </a:r>
            <a:r>
              <a:rPr lang="fi-FI" alt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undviks</a:t>
            </a:r>
            <a:r>
              <a:rPr lang="fi-FI" alt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i-FI" altLang="en-US" sz="2000" b="1" dirty="0"/>
              <a:t>	&gt; </a:t>
            </a:r>
            <a:r>
              <a:rPr lang="fi-FI" altLang="en-US" sz="2000" b="1" dirty="0" err="1">
                <a:solidFill>
                  <a:srgbClr val="00B050"/>
                </a:solidFill>
              </a:rPr>
              <a:t>avbrott</a:t>
            </a:r>
            <a:r>
              <a:rPr lang="fi-FI" altLang="en-US" sz="2000" b="1" dirty="0">
                <a:solidFill>
                  <a:srgbClr val="00B050"/>
                </a:solidFill>
              </a:rPr>
              <a:t> </a:t>
            </a:r>
            <a:r>
              <a:rPr lang="fi-FI" altLang="en-US" sz="2000" b="1" dirty="0" err="1">
                <a:solidFill>
                  <a:srgbClr val="00B050"/>
                </a:solidFill>
              </a:rPr>
              <a:t>planeras</a:t>
            </a:r>
            <a:r>
              <a:rPr lang="fi-FI" altLang="en-US" sz="2000" b="1" dirty="0">
                <a:solidFill>
                  <a:srgbClr val="00B050"/>
                </a:solidFill>
              </a:rPr>
              <a:t>, </a:t>
            </a:r>
            <a:r>
              <a:rPr lang="fi-FI" altLang="en-US" sz="2000" b="1" dirty="0" err="1">
                <a:solidFill>
                  <a:srgbClr val="00B050"/>
                </a:solidFill>
              </a:rPr>
              <a:t>samverkan</a:t>
            </a:r>
            <a:r>
              <a:rPr lang="fi-FI" altLang="en-US" sz="2000" b="1" dirty="0">
                <a:solidFill>
                  <a:srgbClr val="00B050"/>
                </a:solidFill>
              </a:rPr>
              <a:t> 							</a:t>
            </a:r>
            <a:r>
              <a:rPr lang="fi-FI" altLang="en-US" sz="2000" b="1" dirty="0" err="1">
                <a:solidFill>
                  <a:srgbClr val="00B050"/>
                </a:solidFill>
              </a:rPr>
              <a:t>uppmuntras</a:t>
            </a:r>
            <a:r>
              <a:rPr lang="fi-FI" altLang="en-US" sz="2000" b="1" dirty="0">
                <a:solidFill>
                  <a:srgbClr val="00B050"/>
                </a:solidFill>
              </a:rPr>
              <a:t> </a:t>
            </a:r>
          </a:p>
          <a:p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kunskap</a:t>
            </a:r>
            <a:r>
              <a:rPr lang="fi-FI" alt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om</a:t>
            </a:r>
            <a:r>
              <a:rPr lang="fi-FI" alt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ämne</a:t>
            </a:r>
            <a:r>
              <a:rPr lang="fi-FI" altLang="en-US" sz="2000" b="1" dirty="0"/>
              <a:t>	</a:t>
            </a:r>
            <a:r>
              <a:rPr lang="fi-FI" altLang="en-US" sz="2000" b="1" dirty="0">
                <a:solidFill>
                  <a:srgbClr val="FFFF99"/>
                </a:solidFill>
              </a:rPr>
              <a:t>	</a:t>
            </a:r>
            <a:r>
              <a:rPr lang="fi-FI" altLang="en-US" sz="2000" b="1" dirty="0"/>
              <a:t>&gt;</a:t>
            </a:r>
            <a:r>
              <a:rPr lang="fi-FI" altLang="en-US" sz="2000" b="1" dirty="0">
                <a:solidFill>
                  <a:srgbClr val="FFFF99"/>
                </a:solidFill>
              </a:rPr>
              <a:t> </a:t>
            </a:r>
            <a:r>
              <a:rPr lang="fi-FI" altLang="en-US" sz="2000" b="1" dirty="0" err="1">
                <a:solidFill>
                  <a:srgbClr val="00B050"/>
                </a:solidFill>
              </a:rPr>
              <a:t>förundran</a:t>
            </a:r>
            <a:r>
              <a:rPr lang="fi-FI" altLang="en-US" sz="2000" b="1" dirty="0">
                <a:solidFill>
                  <a:srgbClr val="00B050"/>
                </a:solidFill>
              </a:rPr>
              <a:t>, </a:t>
            </a:r>
            <a:r>
              <a:rPr lang="fi-FI" altLang="en-US" sz="2000" b="1" dirty="0" err="1">
                <a:solidFill>
                  <a:srgbClr val="00B050"/>
                </a:solidFill>
              </a:rPr>
              <a:t>respekt</a:t>
            </a:r>
            <a:r>
              <a:rPr lang="fi-FI" altLang="en-US" sz="2000" b="1" dirty="0">
                <a:solidFill>
                  <a:srgbClr val="00B050"/>
                </a:solidFill>
              </a:rPr>
              <a:t> för </a:t>
            </a:r>
            <a:r>
              <a:rPr lang="fi-FI" altLang="en-US" sz="2000" b="1" dirty="0" err="1">
                <a:solidFill>
                  <a:srgbClr val="00B050"/>
                </a:solidFill>
              </a:rPr>
              <a:t>ämne</a:t>
            </a:r>
            <a:endParaRPr lang="fi-FI" altLang="en-US" sz="2000" b="1" dirty="0">
              <a:solidFill>
                <a:srgbClr val="00B050"/>
              </a:solidFill>
            </a:endParaRPr>
          </a:p>
          <a:p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felfritt</a:t>
            </a:r>
            <a:r>
              <a:rPr lang="fi-FI" altLang="en-US" sz="20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omständligt</a:t>
            </a:r>
            <a:r>
              <a:rPr lang="fi-FI" altLang="en-US" sz="2000" b="1" dirty="0"/>
              <a:t>		&gt; </a:t>
            </a:r>
            <a:r>
              <a:rPr lang="fi-FI" altLang="en-US" sz="2000" b="1" dirty="0" err="1">
                <a:solidFill>
                  <a:srgbClr val="00B050"/>
                </a:solidFill>
              </a:rPr>
              <a:t>mänskligt</a:t>
            </a:r>
            <a:r>
              <a:rPr lang="fi-FI" altLang="en-US" sz="2000" b="1" dirty="0">
                <a:solidFill>
                  <a:srgbClr val="00B050"/>
                </a:solidFill>
              </a:rPr>
              <a:t>, </a:t>
            </a:r>
            <a:r>
              <a:rPr lang="fi-FI" altLang="en-US" sz="2000" b="1" dirty="0" err="1">
                <a:solidFill>
                  <a:srgbClr val="00B050"/>
                </a:solidFill>
              </a:rPr>
              <a:t>minnesvärt</a:t>
            </a:r>
            <a:r>
              <a:rPr lang="fi-FI" altLang="en-US" sz="2000" b="1" dirty="0">
                <a:solidFill>
                  <a:srgbClr val="00B050"/>
                </a:solidFill>
              </a:rPr>
              <a:t>, </a:t>
            </a:r>
            <a:r>
              <a:rPr lang="fi-FI" altLang="en-US" sz="2000" b="1" dirty="0" err="1">
                <a:solidFill>
                  <a:srgbClr val="00B050"/>
                </a:solidFill>
              </a:rPr>
              <a:t>kortfattat</a:t>
            </a:r>
            <a:endParaRPr lang="fi-FI" altLang="en-US" sz="2000" b="1" dirty="0">
              <a:solidFill>
                <a:srgbClr val="00B050"/>
              </a:solidFill>
            </a:endParaRPr>
          </a:p>
          <a:p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ensidigt</a:t>
            </a:r>
            <a:r>
              <a:rPr lang="fi-FI" alt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framförande</a:t>
            </a:r>
            <a:r>
              <a:rPr lang="fi-FI" altLang="en-US" sz="2000" b="1" dirty="0"/>
              <a:t>		&gt; </a:t>
            </a:r>
            <a:r>
              <a:rPr lang="fi-FI" altLang="en-US" sz="2000" b="1" dirty="0" err="1">
                <a:solidFill>
                  <a:srgbClr val="00B050"/>
                </a:solidFill>
              </a:rPr>
              <a:t>utrop</a:t>
            </a:r>
            <a:r>
              <a:rPr lang="fi-FI" altLang="en-US" sz="2000" b="1" dirty="0">
                <a:solidFill>
                  <a:srgbClr val="00B050"/>
                </a:solidFill>
              </a:rPr>
              <a:t>, </a:t>
            </a:r>
            <a:r>
              <a:rPr lang="fi-FI" altLang="en-US" sz="2000" b="1" dirty="0" err="1">
                <a:solidFill>
                  <a:srgbClr val="00B050"/>
                </a:solidFill>
              </a:rPr>
              <a:t>skrivande</a:t>
            </a:r>
            <a:r>
              <a:rPr lang="fi-FI" altLang="en-US" sz="2000" b="1" dirty="0">
                <a:solidFill>
                  <a:srgbClr val="00B050"/>
                </a:solidFill>
              </a:rPr>
              <a:t>, </a:t>
            </a:r>
            <a:r>
              <a:rPr lang="fi-FI" altLang="en-US" sz="2000" b="1" dirty="0" err="1">
                <a:solidFill>
                  <a:srgbClr val="00B050"/>
                </a:solidFill>
              </a:rPr>
              <a:t>ritande</a:t>
            </a:r>
            <a:r>
              <a:rPr lang="fi-FI" altLang="en-US" sz="2000" b="1" dirty="0">
                <a:solidFill>
                  <a:srgbClr val="00B050"/>
                </a:solidFill>
              </a:rPr>
              <a:t>, </a:t>
            </a:r>
            <a:r>
              <a:rPr lang="fi-FI" altLang="en-US" sz="2000" b="1" dirty="0" err="1">
                <a:solidFill>
                  <a:srgbClr val="00B050"/>
                </a:solidFill>
              </a:rPr>
              <a:t>spel</a:t>
            </a:r>
            <a:r>
              <a:rPr lang="fi-FI" altLang="en-US" sz="2000" b="1" dirty="0">
                <a:solidFill>
                  <a:srgbClr val="00B050"/>
                </a:solidFill>
              </a:rPr>
              <a:t>, </a:t>
            </a:r>
            <a:r>
              <a:rPr lang="fi-FI" altLang="en-US" sz="2000" b="1" dirty="0" err="1">
                <a:solidFill>
                  <a:srgbClr val="00B050"/>
                </a:solidFill>
              </a:rPr>
              <a:t>sång</a:t>
            </a:r>
            <a:r>
              <a:rPr lang="fi-FI" altLang="en-US" sz="2000" b="1" dirty="0">
                <a:solidFill>
                  <a:srgbClr val="00B050"/>
                </a:solidFill>
              </a:rPr>
              <a:t>, 						</a:t>
            </a:r>
            <a:r>
              <a:rPr lang="fi-FI" altLang="en-US" sz="2000" b="1" dirty="0" err="1">
                <a:solidFill>
                  <a:srgbClr val="00B050"/>
                </a:solidFill>
              </a:rPr>
              <a:t>frågor</a:t>
            </a:r>
            <a:endParaRPr lang="en-US" altLang="en-US" sz="2000" b="1" dirty="0">
              <a:solidFill>
                <a:srgbClr val="00B050"/>
              </a:solidFill>
            </a:endParaRPr>
          </a:p>
        </p:txBody>
      </p:sp>
      <p:sp>
        <p:nvSpPr>
          <p:cNvPr id="223236" name="TextBox 3"/>
          <p:cNvSpPr txBox="1">
            <a:spLocks noChangeArrowheads="1"/>
          </p:cNvSpPr>
          <p:nvPr/>
        </p:nvSpPr>
        <p:spPr bwMode="auto">
          <a:xfrm>
            <a:off x="5550143" y="5111015"/>
            <a:ext cx="2125903" cy="246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en-US" sz="1002" b="0" i="0" u="none" strike="noStrike" kern="1200" cap="none" spc="0" normalizeH="0" baseline="0" noProof="0" dirty="0" err="1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Läs</a:t>
            </a:r>
            <a:r>
              <a:rPr kumimoji="0" lang="fi-FI" altLang="en-US" sz="1002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 </a:t>
            </a:r>
            <a:r>
              <a:rPr kumimoji="0" lang="fi-FI" altLang="en-US" sz="1002" b="0" i="0" u="none" strike="noStrike" kern="1200" cap="none" spc="0" normalizeH="0" baseline="0" noProof="0" dirty="0" err="1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mer</a:t>
            </a:r>
            <a:r>
              <a:rPr kumimoji="0" lang="fi-FI" altLang="en-US" sz="1002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 i </a:t>
            </a:r>
            <a:r>
              <a:rPr kumimoji="0" lang="fi-FI" altLang="en-US" sz="1002" b="0" i="0" u="none" strike="noStrike" kern="1200" cap="none" spc="0" normalizeH="0" baseline="0" noProof="0" dirty="0" err="1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Duarte</a:t>
            </a:r>
            <a:r>
              <a:rPr kumimoji="0" lang="fi-FI" altLang="en-US" sz="1002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 ”</a:t>
            </a:r>
            <a:r>
              <a:rPr kumimoji="0" lang="fi-FI" altLang="en-US" sz="1002" b="0" i="0" u="none" strike="noStrike" kern="1200" cap="none" spc="0" normalizeH="0" baseline="0" noProof="0" dirty="0" err="1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Resonate</a:t>
            </a:r>
            <a:r>
              <a:rPr kumimoji="0" lang="fi-FI" altLang="en-US" sz="1002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” </a:t>
            </a:r>
            <a:r>
              <a:rPr kumimoji="0" lang="fi-FI" altLang="en-US" sz="100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s. 138 f. </a:t>
            </a:r>
            <a:endParaRPr kumimoji="0" lang="en-US" altLang="en-US" sz="100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139145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altLang="fi-FI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 </a:t>
            </a:r>
            <a:r>
              <a:rPr lang="fi-FI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Duarte</a:t>
            </a:r>
            <a:r>
              <a:rPr lang="fi-FI" altLang="fi-FI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222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fi-FI" dirty="0"/>
          </a:p>
          <a:p>
            <a:pPr>
              <a:buFont typeface="Gill Sans" charset="0"/>
              <a:buNone/>
            </a:pPr>
            <a:r>
              <a:rPr lang="en-US" altLang="fi-FI" dirty="0"/>
              <a:t>“Presenters think they can hide behind a wall of jargon, but what people are really looking for when they sit down at a presentation is some kind of human connection.”</a:t>
            </a:r>
          </a:p>
          <a:p>
            <a:endParaRPr lang="fi-FI" altLang="fi-FI" dirty="0"/>
          </a:p>
        </p:txBody>
      </p:sp>
      <p:sp>
        <p:nvSpPr>
          <p:cNvPr id="222212" name="TextBox 3"/>
          <p:cNvSpPr txBox="1">
            <a:spLocks noChangeArrowheads="1"/>
          </p:cNvSpPr>
          <p:nvPr/>
        </p:nvSpPr>
        <p:spPr bwMode="auto">
          <a:xfrm>
            <a:off x="4060939" y="4789662"/>
            <a:ext cx="3115020" cy="31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147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http://resonate.duarte.com/#!page17</a:t>
            </a:r>
          </a:p>
        </p:txBody>
      </p:sp>
    </p:spTree>
    <p:extLst>
      <p:ext uri="{BB962C8B-B14F-4D97-AF65-F5344CB8AC3E}">
        <p14:creationId xmlns:p14="http://schemas.microsoft.com/office/powerpoint/2010/main" val="1806961977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0D09B-201F-4BB8-9678-021E1B433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Presentationer på skärm – saker att tänka på</a:t>
            </a:r>
            <a:endParaRPr lang="fi-FI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8C7ECA-9134-43D8-9BA6-4CC41091B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Vilken</a:t>
            </a:r>
            <a:r>
              <a:rPr lang="en-US" dirty="0"/>
              <a:t> </a:t>
            </a:r>
            <a:r>
              <a:rPr lang="en-US" dirty="0" err="1"/>
              <a:t>bakgrund</a:t>
            </a:r>
            <a:r>
              <a:rPr lang="en-US" dirty="0"/>
              <a:t>?</a:t>
            </a:r>
          </a:p>
          <a:p>
            <a:r>
              <a:rPr lang="en-US" dirty="0" err="1"/>
              <a:t>Hurdant</a:t>
            </a:r>
            <a:r>
              <a:rPr lang="en-US" dirty="0"/>
              <a:t> </a:t>
            </a:r>
            <a:r>
              <a:rPr lang="en-US" dirty="0" err="1"/>
              <a:t>ljus</a:t>
            </a:r>
            <a:r>
              <a:rPr lang="en-US" dirty="0"/>
              <a:t>?</a:t>
            </a:r>
          </a:p>
          <a:p>
            <a:r>
              <a:rPr lang="en-US" dirty="0" err="1"/>
              <a:t>Internetförbindelse</a:t>
            </a:r>
            <a:endParaRPr lang="en-US" dirty="0"/>
          </a:p>
          <a:p>
            <a:r>
              <a:rPr lang="en-US" dirty="0" err="1"/>
              <a:t>Delning</a:t>
            </a:r>
            <a:r>
              <a:rPr lang="en-US" dirty="0"/>
              <a:t> av presentation</a:t>
            </a:r>
          </a:p>
          <a:p>
            <a:r>
              <a:rPr lang="en-US" dirty="0" err="1"/>
              <a:t>Mikrofon</a:t>
            </a:r>
            <a:endParaRPr lang="en-US" dirty="0"/>
          </a:p>
          <a:p>
            <a:r>
              <a:rPr lang="en-US" dirty="0" err="1"/>
              <a:t>Stå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sitta</a:t>
            </a:r>
            <a:r>
              <a:rPr lang="en-US" dirty="0"/>
              <a:t>?</a:t>
            </a:r>
          </a:p>
          <a:p>
            <a:r>
              <a:rPr lang="en-US" dirty="0" err="1"/>
              <a:t>Gester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kroppsspråk</a:t>
            </a:r>
            <a:r>
              <a:rPr lang="en-US" dirty="0"/>
              <a:t>?</a:t>
            </a:r>
          </a:p>
          <a:p>
            <a:r>
              <a:rPr lang="en-US" dirty="0" err="1"/>
              <a:t>Digitala</a:t>
            </a:r>
            <a:r>
              <a:rPr lang="en-US" dirty="0"/>
              <a:t> </a:t>
            </a:r>
            <a:r>
              <a:rPr lang="en-US" dirty="0" err="1"/>
              <a:t>hjälpmedel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TESTA PÅ FÖRHAND!</a:t>
            </a:r>
          </a:p>
        </p:txBody>
      </p:sp>
      <p:pic>
        <p:nvPicPr>
          <p:cNvPr id="5" name="Content Placeholder 4" descr="A person using a computer&#10;&#10;Description automatically generated">
            <a:extLst>
              <a:ext uri="{FF2B5EF4-FFF2-40B4-BE49-F238E27FC236}">
                <a16:creationId xmlns:a16="http://schemas.microsoft.com/office/drawing/2014/main" id="{3C973FF5-B496-428B-A8C1-5DF267AA89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38" r="19938" b="-2"/>
          <a:stretch/>
        </p:blipFill>
        <p:spPr>
          <a:xfrm>
            <a:off x="5370286" y="1113046"/>
            <a:ext cx="3294742" cy="455115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1401344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1"/>
          <p:cNvSpPr>
            <a:spLocks noGrp="1"/>
          </p:cNvSpPr>
          <p:nvPr>
            <p:ph type="title"/>
          </p:nvPr>
        </p:nvSpPr>
        <p:spPr>
          <a:xfrm>
            <a:off x="679330" y="351048"/>
            <a:ext cx="6412517" cy="1285875"/>
          </a:xfrm>
        </p:spPr>
        <p:txBody>
          <a:bodyPr>
            <a:norm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fi-FI" altLang="fi-FI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Öva</a:t>
            </a:r>
            <a:r>
              <a:rPr lang="fi-FI" altLang="fi-FI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altLang="fi-FI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öva</a:t>
            </a:r>
            <a:r>
              <a:rPr lang="fi-FI" altLang="fi-FI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altLang="fi-FI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öva</a:t>
            </a:r>
            <a:r>
              <a:rPr lang="fi-FI" altLang="fi-FI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604904" y="1636924"/>
            <a:ext cx="4697291" cy="3013769"/>
          </a:xfrm>
        </p:spPr>
        <p:txBody>
          <a:bodyPr>
            <a:normAutofit lnSpcReduction="10000"/>
          </a:bodyPr>
          <a:lstStyle/>
          <a:p>
            <a:pPr>
              <a:spcAft>
                <a:spcPts val="900"/>
              </a:spcAft>
            </a:pP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Öva</a:t>
            </a:r>
            <a:r>
              <a:rPr lang="fi-FI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många</a:t>
            </a:r>
            <a:r>
              <a:rPr lang="fi-FI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gånger</a:t>
            </a:r>
            <a:r>
              <a:rPr lang="fi-FI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sv-SE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Läs aldrig direkt från papper/</a:t>
            </a:r>
            <a:r>
              <a:rPr lang="sv-SE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slide</a:t>
            </a:r>
            <a:r>
              <a:rPr lang="sv-SE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i-FI" altLang="fi-FI" sz="1898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Öva</a:t>
            </a:r>
            <a:r>
              <a:rPr lang="fi-FI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 för </a:t>
            </a: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testpublik</a:t>
            </a:r>
            <a:r>
              <a:rPr lang="fi-FI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eller</a:t>
            </a:r>
            <a:r>
              <a:rPr lang="fi-FI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som</a:t>
            </a:r>
            <a:r>
              <a:rPr lang="fi-FI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om</a:t>
            </a:r>
            <a:r>
              <a:rPr lang="fi-FI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hade</a:t>
            </a:r>
            <a:r>
              <a:rPr lang="fi-FI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publik</a:t>
            </a:r>
            <a:endParaRPr lang="fi-FI" altLang="fi-FI" sz="1898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Kolla</a:t>
            </a:r>
            <a:r>
              <a:rPr lang="fi-FI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tiden</a:t>
            </a:r>
            <a:r>
              <a:rPr lang="fi-FI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Övning</a:t>
            </a:r>
            <a:r>
              <a:rPr lang="fi-FI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går</a:t>
            </a:r>
            <a:r>
              <a:rPr lang="fi-FI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ofta</a:t>
            </a:r>
            <a:r>
              <a:rPr lang="fi-FI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snabbare</a:t>
            </a:r>
            <a:r>
              <a:rPr lang="fi-FI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v-SE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Tima inte fel, för ingen tycker om för långa presentationer heller.</a:t>
            </a:r>
            <a:endParaRPr lang="fi-FI" altLang="fi-FI" sz="1898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Öva</a:t>
            </a:r>
            <a:r>
              <a:rPr lang="fi-FI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 ≠ </a:t>
            </a: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memorera</a:t>
            </a:r>
            <a:endParaRPr lang="fi-FI" altLang="fi-FI" sz="1898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950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616" y="1057930"/>
            <a:ext cx="3416884" cy="417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148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F18C7-7D3D-4E8A-8008-8D7B9A9AD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0536" y="1134055"/>
            <a:ext cx="4688663" cy="3250514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i-FI" altLang="fi-FI" sz="2000" dirty="0"/>
              <a:t>(</a:t>
            </a:r>
            <a:r>
              <a:rPr lang="fi-FI" altLang="fi-FI" sz="2000" dirty="0" err="1"/>
              <a:t>Nästan</a:t>
            </a:r>
            <a:r>
              <a:rPr lang="fi-FI" altLang="fi-FI" sz="2000" dirty="0"/>
              <a:t>) alla </a:t>
            </a:r>
            <a:r>
              <a:rPr lang="fi-FI" altLang="fi-FI" sz="2000" dirty="0" err="1"/>
              <a:t>är</a:t>
            </a:r>
            <a:r>
              <a:rPr lang="fi-FI" altLang="fi-FI" sz="2000" dirty="0"/>
              <a:t> </a:t>
            </a:r>
            <a:r>
              <a:rPr lang="fi-FI" altLang="fi-FI" sz="2000" dirty="0" err="1"/>
              <a:t>nervösa</a:t>
            </a:r>
            <a:r>
              <a:rPr lang="fi-FI" altLang="fi-FI" sz="2000" dirty="0"/>
              <a:t>: </a:t>
            </a:r>
            <a:r>
              <a:rPr lang="fi-FI" altLang="fi-FI" sz="2000" dirty="0" err="1"/>
              <a:t>acceptera</a:t>
            </a:r>
            <a:r>
              <a:rPr lang="fi-FI" altLang="fi-FI" sz="2000" dirty="0"/>
              <a:t> </a:t>
            </a:r>
            <a:r>
              <a:rPr lang="fi-FI" altLang="fi-FI" sz="2000" dirty="0" err="1"/>
              <a:t>oron</a:t>
            </a:r>
            <a:endParaRPr lang="fi-FI" altLang="fi-FI" sz="20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i-FI" altLang="fi-FI" sz="2000" dirty="0" err="1"/>
              <a:t>Nervositet</a:t>
            </a:r>
            <a:r>
              <a:rPr lang="fi-FI" altLang="fi-FI" sz="2000" dirty="0"/>
              <a:t> </a:t>
            </a:r>
            <a:r>
              <a:rPr lang="fi-FI" altLang="fi-FI" sz="2000" dirty="0" err="1"/>
              <a:t>syns</a:t>
            </a:r>
            <a:r>
              <a:rPr lang="fi-FI" altLang="fi-FI" sz="2000" dirty="0"/>
              <a:t> </a:t>
            </a:r>
            <a:r>
              <a:rPr lang="fi-FI" altLang="fi-FI" sz="2000" dirty="0" err="1"/>
              <a:t>mindre</a:t>
            </a:r>
            <a:r>
              <a:rPr lang="fi-FI" altLang="fi-FI" sz="2000" dirty="0"/>
              <a:t> </a:t>
            </a:r>
            <a:r>
              <a:rPr lang="fi-FI" altLang="fi-FI" sz="2000" dirty="0" err="1"/>
              <a:t>än</a:t>
            </a:r>
            <a:r>
              <a:rPr lang="fi-FI" altLang="fi-FI" sz="2000" dirty="0"/>
              <a:t> </a:t>
            </a:r>
            <a:r>
              <a:rPr lang="fi-FI" altLang="fi-FI" sz="2000" dirty="0" err="1"/>
              <a:t>man</a:t>
            </a:r>
            <a:r>
              <a:rPr lang="fi-FI" altLang="fi-FI" sz="2000" dirty="0"/>
              <a:t> </a:t>
            </a:r>
            <a:r>
              <a:rPr lang="fi-FI" altLang="fi-FI" sz="2000" dirty="0" err="1"/>
              <a:t>tror</a:t>
            </a:r>
            <a:endParaRPr lang="fi-FI" altLang="fi-FI" sz="20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i-FI" altLang="fi-FI" sz="2000" dirty="0" err="1"/>
              <a:t>Publiken</a:t>
            </a:r>
            <a:r>
              <a:rPr lang="fi-FI" altLang="fi-FI" sz="2000" dirty="0"/>
              <a:t> </a:t>
            </a:r>
            <a:r>
              <a:rPr lang="fi-FI" altLang="fi-FI" sz="2000" dirty="0" err="1"/>
              <a:t>vill</a:t>
            </a:r>
            <a:r>
              <a:rPr lang="fi-FI" altLang="fi-FI" sz="2000" dirty="0"/>
              <a:t> </a:t>
            </a:r>
            <a:r>
              <a:rPr lang="fi-FI" altLang="fi-FI" sz="2000" dirty="0" err="1"/>
              <a:t>dig</a:t>
            </a:r>
            <a:r>
              <a:rPr lang="fi-FI" altLang="fi-FI" sz="2000" dirty="0"/>
              <a:t> </a:t>
            </a:r>
            <a:r>
              <a:rPr lang="fi-FI" altLang="fi-FI" sz="2000" dirty="0" err="1"/>
              <a:t>väl</a:t>
            </a:r>
            <a:endParaRPr lang="fi-FI" altLang="fi-FI" sz="20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i-FI" altLang="fi-FI" sz="2000" dirty="0" err="1"/>
              <a:t>Var</a:t>
            </a:r>
            <a:r>
              <a:rPr lang="fi-FI" altLang="fi-FI" sz="2000" dirty="0"/>
              <a:t> </a:t>
            </a:r>
            <a:r>
              <a:rPr lang="fi-FI" altLang="fi-FI" sz="2000" dirty="0" err="1"/>
              <a:t>dig</a:t>
            </a:r>
            <a:r>
              <a:rPr lang="fi-FI" altLang="fi-FI" sz="2000" dirty="0"/>
              <a:t> </a:t>
            </a:r>
            <a:r>
              <a:rPr lang="fi-FI" altLang="fi-FI" sz="2000" dirty="0" err="1"/>
              <a:t>själv</a:t>
            </a:r>
            <a:r>
              <a:rPr lang="fi-FI" altLang="fi-FI" sz="2000" dirty="0"/>
              <a:t>!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i-FI" altLang="fi-FI" sz="2000" dirty="0"/>
              <a:t>FÖRBERED DIG!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i-FI" altLang="fi-FI" sz="2000" dirty="0" err="1"/>
              <a:t>Tänk</a:t>
            </a:r>
            <a:r>
              <a:rPr lang="fi-FI" altLang="fi-FI" sz="2000" dirty="0"/>
              <a:t> </a:t>
            </a:r>
            <a:r>
              <a:rPr lang="fi-FI" altLang="fi-FI" sz="2000" dirty="0" err="1"/>
              <a:t>positivt</a:t>
            </a:r>
            <a:r>
              <a:rPr lang="fi-FI" altLang="fi-FI" sz="2000" dirty="0"/>
              <a:t>! </a:t>
            </a:r>
            <a:r>
              <a:rPr lang="fi-FI" altLang="fi-FI" sz="2000" dirty="0" err="1"/>
              <a:t>Visualisera</a:t>
            </a:r>
            <a:r>
              <a:rPr lang="fi-FI" altLang="fi-FI" sz="2000" dirty="0"/>
              <a:t>.</a:t>
            </a:r>
          </a:p>
          <a:p>
            <a:pPr>
              <a:spcBef>
                <a:spcPts val="1200"/>
              </a:spcBef>
            </a:pPr>
            <a:endParaRPr lang="fi-FI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6B5FD-E6B6-425C-9F5B-214B8E5191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sv-SE" dirty="0">
                <a:solidFill>
                  <a:srgbClr val="0070C0"/>
                </a:solidFill>
              </a:rPr>
              <a:t>Om nervositet</a:t>
            </a:r>
            <a:endParaRPr lang="fi-FI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19F941-44D1-42FB-BA12-061D4B726FAA}"/>
              </a:ext>
            </a:extLst>
          </p:cNvPr>
          <p:cNvSpPr txBox="1"/>
          <p:nvPr/>
        </p:nvSpPr>
        <p:spPr>
          <a:xfrm>
            <a:off x="4639456" y="4572000"/>
            <a:ext cx="4159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Läs mer: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https://www.psykologiguiden.se/rad-och-fakta/tema/talradsla</a:t>
            </a:r>
            <a:endParaRPr kumimoji="0" lang="fi-FI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4" descr="C:\Users\sevons1\AppData\Local\Microsoft\Windows\Temporary Internet Files\Content.IE5\KGA6FASP\MC900320032[1].wmf">
            <a:extLst>
              <a:ext uri="{FF2B5EF4-FFF2-40B4-BE49-F238E27FC236}">
                <a16:creationId xmlns:a16="http://schemas.microsoft.com/office/drawing/2014/main" id="{A0323D9F-BD63-46E0-86F7-254BAECA5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031" y="928290"/>
            <a:ext cx="2673822" cy="2830806"/>
          </a:xfrm>
          <a:prstGeom prst="rect">
            <a:avLst/>
          </a:prstGeom>
          <a:solidFill>
            <a:srgbClr val="FFFF99"/>
          </a:solidFill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66388721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C:\Users\sevons1\AppData\Local\Microsoft\Windows\Temporary Internet Files\Content.IE5\ACQY5WMX\MC90007873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51" y="2458716"/>
            <a:ext cx="2581286" cy="2740596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</a:t>
            </a:r>
            <a:r>
              <a:rPr lang="fi-FI" altLang="fi-FI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r>
              <a:rPr lang="fi-FI" altLang="fi-FI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lyssna</a:t>
            </a:r>
            <a:endParaRPr lang="fi-FI" altLang="fi-FI" sz="3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2" name="Content Placeholder 2"/>
          <p:cNvSpPr>
            <a:spLocks noGrp="1"/>
          </p:cNvSpPr>
          <p:nvPr>
            <p:ph idx="1"/>
          </p:nvPr>
        </p:nvSpPr>
        <p:spPr>
          <a:xfrm>
            <a:off x="514183" y="1498482"/>
            <a:ext cx="6672730" cy="3423512"/>
          </a:xfrm>
        </p:spPr>
        <p:txBody>
          <a:bodyPr/>
          <a:lstStyle/>
          <a:p>
            <a:pPr marL="481863" indent="-342900">
              <a:lnSpc>
                <a:spcPct val="100000"/>
              </a:lnSpc>
              <a:spcBef>
                <a:spcPts val="1200"/>
              </a:spcBef>
            </a:pPr>
            <a:r>
              <a:rPr lang="fi-FI" altLang="fi-FI" dirty="0" err="1"/>
              <a:t>Lyssnande</a:t>
            </a:r>
            <a:r>
              <a:rPr lang="fi-FI" altLang="fi-FI" dirty="0"/>
              <a:t>: </a:t>
            </a:r>
            <a:r>
              <a:rPr lang="fi-FI" altLang="fi-FI" dirty="0" err="1"/>
              <a:t>inte</a:t>
            </a:r>
            <a:r>
              <a:rPr lang="fi-FI" altLang="fi-FI" dirty="0"/>
              <a:t> en </a:t>
            </a:r>
            <a:r>
              <a:rPr lang="fi-FI" altLang="fi-FI" dirty="0" err="1"/>
              <a:t>passiv</a:t>
            </a:r>
            <a:r>
              <a:rPr lang="fi-FI" altLang="fi-FI" dirty="0"/>
              <a:t> </a:t>
            </a:r>
            <a:r>
              <a:rPr lang="fi-FI" altLang="fi-FI" dirty="0" err="1"/>
              <a:t>handling</a:t>
            </a:r>
            <a:r>
              <a:rPr lang="fi-FI" altLang="fi-FI" dirty="0"/>
              <a:t>. </a:t>
            </a:r>
            <a:r>
              <a:rPr lang="fi-FI" altLang="fi-FI" dirty="0" err="1"/>
              <a:t>Ansträngning</a:t>
            </a:r>
            <a:r>
              <a:rPr lang="fi-FI" altLang="fi-FI" dirty="0"/>
              <a:t> </a:t>
            </a:r>
            <a:r>
              <a:rPr lang="fi-FI" altLang="fi-FI" dirty="0" err="1"/>
              <a:t>krävs</a:t>
            </a:r>
            <a:r>
              <a:rPr lang="fi-FI" altLang="fi-FI" dirty="0"/>
              <a:t>!</a:t>
            </a:r>
          </a:p>
          <a:p>
            <a:pPr marL="481863" indent="-342900">
              <a:lnSpc>
                <a:spcPct val="100000"/>
              </a:lnSpc>
              <a:spcBef>
                <a:spcPts val="1200"/>
              </a:spcBef>
            </a:pPr>
            <a:r>
              <a:rPr lang="fi-FI" altLang="fi-FI" dirty="0" err="1"/>
              <a:t>Registrera</a:t>
            </a:r>
            <a:r>
              <a:rPr lang="fi-FI" altLang="fi-FI" dirty="0"/>
              <a:t>, </a:t>
            </a:r>
            <a:r>
              <a:rPr lang="fi-FI" altLang="fi-FI" dirty="0" err="1"/>
              <a:t>bearbeta</a:t>
            </a:r>
            <a:r>
              <a:rPr lang="fi-FI" altLang="fi-FI" dirty="0"/>
              <a:t>!</a:t>
            </a:r>
          </a:p>
          <a:p>
            <a:pPr marL="481863" indent="-342900">
              <a:lnSpc>
                <a:spcPct val="100000"/>
              </a:lnSpc>
              <a:spcBef>
                <a:spcPts val="1200"/>
              </a:spcBef>
            </a:pPr>
            <a:r>
              <a:rPr lang="fi-FI" altLang="fi-FI" dirty="0" err="1"/>
              <a:t>Koppla</a:t>
            </a:r>
            <a:r>
              <a:rPr lang="fi-FI" altLang="fi-FI" dirty="0"/>
              <a:t> </a:t>
            </a:r>
            <a:r>
              <a:rPr lang="fi-FI" altLang="fi-FI" dirty="0" err="1"/>
              <a:t>bort</a:t>
            </a:r>
            <a:r>
              <a:rPr lang="fi-FI" altLang="fi-FI" dirty="0"/>
              <a:t> </a:t>
            </a:r>
            <a:r>
              <a:rPr lang="fi-FI" altLang="fi-FI" dirty="0" err="1"/>
              <a:t>allt</a:t>
            </a:r>
            <a:r>
              <a:rPr lang="fi-FI" altLang="fi-FI" dirty="0"/>
              <a:t> annat.</a:t>
            </a:r>
          </a:p>
          <a:p>
            <a:pPr marL="481863" indent="-342900">
              <a:lnSpc>
                <a:spcPct val="100000"/>
              </a:lnSpc>
              <a:spcBef>
                <a:spcPts val="1200"/>
              </a:spcBef>
            </a:pPr>
            <a:r>
              <a:rPr lang="fi-FI" altLang="fi-FI" dirty="0" err="1"/>
              <a:t>Var</a:t>
            </a:r>
            <a:r>
              <a:rPr lang="fi-FI" altLang="fi-FI" dirty="0"/>
              <a:t> </a:t>
            </a:r>
            <a:r>
              <a:rPr lang="fi-FI" altLang="fi-FI" dirty="0" err="1"/>
              <a:t>generös</a:t>
            </a:r>
            <a:r>
              <a:rPr lang="fi-FI" altLang="fi-FI" dirty="0"/>
              <a:t>!</a:t>
            </a:r>
          </a:p>
          <a:p>
            <a:pPr marL="481863" indent="-342900">
              <a:lnSpc>
                <a:spcPct val="100000"/>
              </a:lnSpc>
              <a:spcBef>
                <a:spcPts val="1200"/>
              </a:spcBef>
            </a:pPr>
            <a:r>
              <a:rPr lang="fi-FI" altLang="fi-FI" dirty="0" err="1"/>
              <a:t>Fokusera</a:t>
            </a:r>
            <a:r>
              <a:rPr lang="fi-FI" altLang="fi-FI" dirty="0"/>
              <a:t> </a:t>
            </a:r>
            <a:r>
              <a:rPr lang="fi-FI" altLang="fi-FI" dirty="0" err="1"/>
              <a:t>på</a:t>
            </a:r>
            <a:r>
              <a:rPr lang="fi-FI" altLang="fi-FI" dirty="0"/>
              <a:t> </a:t>
            </a:r>
            <a:r>
              <a:rPr lang="fi-FI" altLang="fi-FI" dirty="0" err="1"/>
              <a:t>det</a:t>
            </a:r>
            <a:r>
              <a:rPr lang="fi-FI" altLang="fi-FI" dirty="0"/>
              <a:t> </a:t>
            </a:r>
            <a:r>
              <a:rPr lang="fi-FI" altLang="fi-FI" dirty="0" err="1"/>
              <a:t>positiva</a:t>
            </a:r>
            <a:r>
              <a:rPr lang="fi-FI" altLang="fi-FI" dirty="0"/>
              <a:t>, </a:t>
            </a:r>
            <a:r>
              <a:rPr lang="fi-FI" altLang="fi-FI" dirty="0" err="1"/>
              <a:t>lärorika</a:t>
            </a:r>
            <a:r>
              <a:rPr lang="fi-FI" altLang="fi-FI" dirty="0"/>
              <a:t>.</a:t>
            </a:r>
          </a:p>
          <a:p>
            <a:pPr marL="481863" indent="-342900">
              <a:lnSpc>
                <a:spcPct val="100000"/>
              </a:lnSpc>
              <a:spcBef>
                <a:spcPts val="1200"/>
              </a:spcBef>
            </a:pPr>
            <a:r>
              <a:rPr lang="fi-FI" altLang="fi-FI" dirty="0"/>
              <a:t>Visa </a:t>
            </a:r>
            <a:r>
              <a:rPr lang="fi-FI" altLang="fi-FI" dirty="0" err="1"/>
              <a:t>intresse</a:t>
            </a:r>
            <a:r>
              <a:rPr lang="fi-FI" altLang="fi-FI" dirty="0"/>
              <a:t>. </a:t>
            </a:r>
            <a:r>
              <a:rPr lang="fi-FI" altLang="fi-FI" dirty="0" err="1"/>
              <a:t>Nicka</a:t>
            </a:r>
            <a:r>
              <a:rPr lang="fi-FI" altLang="fi-FI" dirty="0"/>
              <a:t>, </a:t>
            </a:r>
            <a:r>
              <a:rPr lang="fi-FI" altLang="fi-FI" dirty="0" err="1"/>
              <a:t>reagera</a:t>
            </a:r>
            <a:r>
              <a:rPr lang="fi-FI" altLang="fi-FI" dirty="0"/>
              <a:t>.</a:t>
            </a:r>
          </a:p>
          <a:p>
            <a:pPr marL="138963" indent="0"/>
            <a:endParaRPr lang="fi-FI" altLang="fi-FI" dirty="0"/>
          </a:p>
        </p:txBody>
      </p:sp>
    </p:spTree>
    <p:extLst>
      <p:ext uri="{BB962C8B-B14F-4D97-AF65-F5344CB8AC3E}">
        <p14:creationId xmlns:p14="http://schemas.microsoft.com/office/powerpoint/2010/main" val="415704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3600"/>
                                        <p:tgtEl>
                                          <p:spTgt spid="53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3600"/>
                                        <p:tgtEl>
                                          <p:spTgt spid="53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3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3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53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53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53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53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53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53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AAAF86C1-AB58-4ACF-8407-C9B72F2929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sv-SE" dirty="0"/>
            </a:br>
            <a:br>
              <a:rPr lang="sv-SE" dirty="0"/>
            </a:br>
            <a:r>
              <a:rPr lang="sv-SE" dirty="0"/>
              <a:t>Till slut</a:t>
            </a:r>
            <a:br>
              <a:rPr lang="sv-SE" dirty="0"/>
            </a:br>
            <a:br>
              <a:rPr lang="sv-SE" dirty="0"/>
            </a:br>
            <a:r>
              <a:rPr lang="sv-SE" sz="2000" dirty="0">
                <a:hlinkClick r:id="rId2"/>
              </a:rPr>
              <a:t>https://padlet.com/jpvalimaa/muntlig-framst-llning-2-jrvw4ttbl4kd</a:t>
            </a:r>
            <a:br>
              <a:rPr lang="fi-FI" dirty="0"/>
            </a:b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779CFDD-60F3-F4FF-61AA-D7500C142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871" y="435429"/>
            <a:ext cx="2754086" cy="275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966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AE7EC7-F6CB-45DC-879E-BE05415D9D5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325551" y="2224136"/>
            <a:ext cx="8492897" cy="633364"/>
          </a:xfrm>
        </p:spPr>
        <p:txBody>
          <a:bodyPr>
            <a:normAutofit/>
          </a:bodyPr>
          <a:lstStyle/>
          <a:p>
            <a:pPr lvl="0"/>
            <a:r>
              <a:rPr lang="sv-SE" sz="3200" dirty="0">
                <a:solidFill>
                  <a:srgbClr val="0070C0"/>
                </a:solidFill>
              </a:rPr>
              <a:t>Talverkstäder 23</a:t>
            </a:r>
            <a:r>
              <a:rPr lang="en-US" sz="3200" dirty="0">
                <a:solidFill>
                  <a:srgbClr val="005EB8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-26.4</a:t>
            </a:r>
            <a:r>
              <a:rPr lang="sv-SE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(boka tid på </a:t>
            </a:r>
            <a:r>
              <a:rPr lang="sv-SE" sz="32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MyCourses</a:t>
            </a:r>
            <a:r>
              <a:rPr lang="sv-SE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!)</a:t>
            </a:r>
            <a:endParaRPr lang="fi-FI" sz="32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88B0BE-B2A1-444B-8083-9994388F0F25}"/>
              </a:ext>
            </a:extLst>
          </p:cNvPr>
          <p:cNvSpPr txBox="1"/>
          <p:nvPr/>
        </p:nvSpPr>
        <p:spPr>
          <a:xfrm>
            <a:off x="1498820" y="2899594"/>
            <a:ext cx="6146358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sz="1800" b="1" dirty="0"/>
              <a:t>Ni håller era presentationer (10 min), så färdiga som möjligt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sz="1800" b="1" dirty="0"/>
              <a:t>Kurskompisar och lärare ger respons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sz="1800" b="1" dirty="0"/>
              <a:t>Allt på svenska (utom eventuellt bilderna)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sz="1800" b="1" dirty="0"/>
              <a:t>Allt i positiv, uppbyggande anda </a:t>
            </a:r>
          </a:p>
        </p:txBody>
      </p:sp>
      <p:pic>
        <p:nvPicPr>
          <p:cNvPr id="10" name="Picture 9" descr="Like Bee">
            <a:extLst>
              <a:ext uri="{FF2B5EF4-FFF2-40B4-BE49-F238E27FC236}">
                <a16:creationId xmlns:a16="http://schemas.microsoft.com/office/drawing/2014/main" id="{CC75D238-5769-47C5-B2FB-882740EC9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308" y="4599466"/>
            <a:ext cx="888386" cy="8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1414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EF0C8046-1279-4118-B8D9-63E93FD6FE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Powerpoint och liknande hjälpmedel</a:t>
            </a:r>
            <a:br>
              <a:rPr lang="fi-FI" dirty="0"/>
            </a:br>
            <a:endParaRPr lang="fi-FI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7B19B-6039-40B0-AB91-CF99ED9742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314" y="4167554"/>
            <a:ext cx="5495420" cy="922194"/>
          </a:xfr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039475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game&#10;&#10;Description automatically generated">
            <a:extLst>
              <a:ext uri="{FF2B5EF4-FFF2-40B4-BE49-F238E27FC236}">
                <a16:creationId xmlns:a16="http://schemas.microsoft.com/office/drawing/2014/main" id="{D6959EC2-91FB-4B45-A082-674D5AA4A60C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/>
          <a:srcRect l="11208" r="11208"/>
          <a:stretch>
            <a:fillRect/>
          </a:stretch>
        </p:blipFill>
        <p:spPr>
          <a:xfrm>
            <a:off x="5091779" y="0"/>
            <a:ext cx="4052244" cy="5715000"/>
          </a:xfrm>
        </p:spPr>
      </p:pic>
      <p:sp>
        <p:nvSpPr>
          <p:cNvPr id="187395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519779" y="1453993"/>
            <a:ext cx="4052221" cy="3250514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i-FI" altLang="fi-FI" dirty="0" err="1"/>
              <a:t>minnesstöd</a:t>
            </a:r>
            <a:endParaRPr lang="fi-FI" altLang="fi-FI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i-FI" altLang="fi-FI" dirty="0" err="1"/>
              <a:t>konkretion</a:t>
            </a:r>
            <a:r>
              <a:rPr lang="fi-FI" altLang="fi-FI" dirty="0"/>
              <a:t>, </a:t>
            </a:r>
            <a:r>
              <a:rPr lang="fi-FI" altLang="fi-FI" dirty="0" err="1"/>
              <a:t>illustration</a:t>
            </a:r>
            <a:endParaRPr lang="fi-FI" altLang="fi-FI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i-FI" altLang="fi-FI" dirty="0" err="1"/>
              <a:t>variation</a:t>
            </a:r>
            <a:endParaRPr lang="fi-FI" altLang="fi-FI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i-FI" altLang="fi-FI" dirty="0" err="1"/>
              <a:t>känsla</a:t>
            </a:r>
            <a:endParaRPr lang="fi-FI" altLang="fi-FI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i-FI" altLang="fi-FI" dirty="0" err="1"/>
              <a:t>passar</a:t>
            </a:r>
            <a:r>
              <a:rPr lang="fi-FI" altLang="fi-FI" dirty="0"/>
              <a:t> </a:t>
            </a:r>
            <a:r>
              <a:rPr lang="fi-FI" altLang="fi-FI" dirty="0" err="1"/>
              <a:t>olika</a:t>
            </a:r>
            <a:r>
              <a:rPr lang="fi-FI" altLang="fi-FI" dirty="0"/>
              <a:t> </a:t>
            </a:r>
            <a:r>
              <a:rPr lang="fi-FI" altLang="fi-FI" dirty="0" err="1"/>
              <a:t>inlärningsstilar</a:t>
            </a:r>
            <a:endParaRPr lang="fi-FI" altLang="fi-FI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i-FI" altLang="fi-FI" dirty="0" err="1"/>
              <a:t>visar</a:t>
            </a:r>
            <a:r>
              <a:rPr lang="fi-FI" altLang="fi-FI" dirty="0"/>
              <a:t> </a:t>
            </a:r>
            <a:r>
              <a:rPr lang="fi-FI" altLang="fi-FI" dirty="0" err="1"/>
              <a:t>på</a:t>
            </a:r>
            <a:r>
              <a:rPr lang="fi-FI" altLang="fi-FI" dirty="0"/>
              <a:t> </a:t>
            </a:r>
            <a:r>
              <a:rPr lang="fi-FI" altLang="fi-FI" dirty="0" err="1"/>
              <a:t>engagemang</a:t>
            </a:r>
            <a:endParaRPr lang="fi-FI" altLang="fi-FI" dirty="0"/>
          </a:p>
          <a:p>
            <a:endParaRPr lang="fi-FI" altLang="fi-FI" dirty="0"/>
          </a:p>
          <a:p>
            <a:endParaRPr lang="fi-FI" altLang="fi-FI" dirty="0"/>
          </a:p>
        </p:txBody>
      </p:sp>
      <p:sp>
        <p:nvSpPr>
          <p:cNvPr id="187394" name="Title 1"/>
          <p:cNvSpPr>
            <a:spLocks noGrp="1"/>
          </p:cNvSpPr>
          <p:nvPr>
            <p:ph type="title" idx="4294967295"/>
          </p:nvPr>
        </p:nvSpPr>
        <p:spPr>
          <a:xfrm>
            <a:off x="104931" y="470499"/>
            <a:ext cx="6100997" cy="128587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altLang="fi-FI" sz="2800" b="1" dirty="0" err="1">
                <a:solidFill>
                  <a:srgbClr val="0070C0"/>
                </a:solidFill>
              </a:rPr>
              <a:t>Fördelar</a:t>
            </a:r>
            <a:r>
              <a:rPr lang="en-US" altLang="fi-FI" sz="3000" b="1" dirty="0">
                <a:solidFill>
                  <a:srgbClr val="0070C0"/>
                </a:solidFill>
              </a:rPr>
              <a:t> med </a:t>
            </a:r>
            <a:r>
              <a:rPr lang="en-US" altLang="fi-FI" sz="3000" b="1" dirty="0" err="1">
                <a:solidFill>
                  <a:srgbClr val="0070C0"/>
                </a:solidFill>
              </a:rPr>
              <a:t>visuellt</a:t>
            </a:r>
            <a:r>
              <a:rPr lang="en-US" altLang="fi-FI" sz="3000" b="1" dirty="0">
                <a:solidFill>
                  <a:srgbClr val="0070C0"/>
                </a:solidFill>
              </a:rPr>
              <a:t> </a:t>
            </a:r>
            <a:r>
              <a:rPr lang="en-US" altLang="fi-FI" sz="3000" b="1" dirty="0" err="1">
                <a:solidFill>
                  <a:srgbClr val="0070C0"/>
                </a:solidFill>
              </a:rPr>
              <a:t>stöd</a:t>
            </a:r>
            <a:endParaRPr lang="fi-FI" altLang="fi-FI" sz="3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34611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://wisewolftalking.com/wp-content/uploads/2012/05/9-giving-a-present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470" y="1461499"/>
            <a:ext cx="4756523" cy="425350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419" name="Title 1"/>
          <p:cNvSpPr>
            <a:spLocks noGrp="1"/>
          </p:cNvSpPr>
          <p:nvPr>
            <p:ph type="title"/>
          </p:nvPr>
        </p:nvSpPr>
        <p:spPr>
          <a:xfrm>
            <a:off x="635794" y="276920"/>
            <a:ext cx="6695480" cy="1184579"/>
          </a:xfrm>
        </p:spPr>
        <p:txBody>
          <a:bodyPr>
            <a:normAutofit/>
          </a:bodyPr>
          <a:lstStyle/>
          <a:p>
            <a:pPr algn="l"/>
            <a:r>
              <a:rPr lang="fi-FI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Risker</a:t>
            </a:r>
            <a:r>
              <a:rPr lang="fi-FI" altLang="fi-FI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fi-FI" altLang="fi-FI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Powerpoint</a:t>
            </a:r>
          </a:p>
        </p:txBody>
      </p:sp>
      <p:sp>
        <p:nvSpPr>
          <p:cNvPr id="188420" name="Content Placeholder 2"/>
          <p:cNvSpPr>
            <a:spLocks noGrp="1"/>
          </p:cNvSpPr>
          <p:nvPr>
            <p:ph idx="1"/>
          </p:nvPr>
        </p:nvSpPr>
        <p:spPr>
          <a:xfrm>
            <a:off x="560694" y="1461499"/>
            <a:ext cx="4608556" cy="2349066"/>
          </a:xfrm>
        </p:spPr>
        <p:txBody>
          <a:bodyPr/>
          <a:lstStyle/>
          <a:p>
            <a:pPr>
              <a:spcAft>
                <a:spcPts val="900"/>
              </a:spcAft>
            </a:pPr>
            <a:r>
              <a:rPr lang="fi-FI" alt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monotont</a:t>
            </a:r>
            <a:r>
              <a:rPr lang="fi-FI" altLang="fi-FI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altLang="fi-FI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opersonligt</a:t>
            </a:r>
            <a:endParaRPr lang="fi-FI" altLang="fi-FI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rörigt</a:t>
            </a:r>
            <a:r>
              <a:rPr lang="fi-FI" altLang="fi-FI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altLang="fi-FI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oprofessionellt</a:t>
            </a:r>
            <a:endParaRPr lang="fi-FI" altLang="fi-FI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svårt</a:t>
            </a:r>
            <a:r>
              <a:rPr lang="fi-FI" altLang="fi-FI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fokusera</a:t>
            </a:r>
            <a:r>
              <a:rPr lang="fi-FI" altLang="fi-FI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fi-FI" altLang="fi-FI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talet</a:t>
            </a:r>
            <a:endParaRPr lang="fi-FI" altLang="fi-FI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altLang="fi-FI" dirty="0"/>
          </a:p>
          <a:p>
            <a:endParaRPr lang="fi-FI" altLang="fi-FI" dirty="0"/>
          </a:p>
        </p:txBody>
      </p:sp>
    </p:spTree>
    <p:extLst>
      <p:ext uri="{BB962C8B-B14F-4D97-AF65-F5344CB8AC3E}">
        <p14:creationId xmlns:p14="http://schemas.microsoft.com/office/powerpoint/2010/main" val="10765029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"/>
          <p:cNvSpPr>
            <a:spLocks noGrp="1" noChangeArrowheads="1"/>
          </p:cNvSpPr>
          <p:nvPr>
            <p:ph type="title"/>
          </p:nvPr>
        </p:nvSpPr>
        <p:spPr>
          <a:xfrm>
            <a:off x="431680" y="548667"/>
            <a:ext cx="8280639" cy="790277"/>
          </a:xfrm>
        </p:spPr>
        <p:txBody>
          <a:bodyPr>
            <a:noAutofit/>
          </a:bodyPr>
          <a:lstStyle/>
          <a:p>
            <a:pPr algn="l"/>
            <a:r>
              <a:rPr lang="en-US" altLang="fi-FI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</a:t>
            </a:r>
            <a:r>
              <a:rPr lang="en-US" altLang="fi-FI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fi-FI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fi-FI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presentationer</a:t>
            </a:r>
            <a:r>
              <a:rPr lang="en-US" altLang="fi-FI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fi-FI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traditionell</a:t>
            </a:r>
            <a:r>
              <a:rPr lang="en-US" altLang="fi-FI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fi-FI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</a:t>
            </a:r>
            <a:r>
              <a:rPr lang="en-US" altLang="fi-FI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8771" y="1632757"/>
            <a:ext cx="5518547" cy="3013769"/>
          </a:xfrm>
        </p:spPr>
        <p:txBody>
          <a:bodyPr>
            <a:normAutofit/>
          </a:bodyPr>
          <a:lstStyle/>
          <a:p>
            <a:pPr marL="467955">
              <a:spcAft>
                <a:spcPts val="900"/>
              </a:spcAft>
            </a:pPr>
            <a:r>
              <a:rPr lang="en-US" altLang="fi-FI" dirty="0" err="1"/>
              <a:t>Mest</a:t>
            </a:r>
            <a:r>
              <a:rPr lang="en-US" altLang="fi-FI" dirty="0"/>
              <a:t> </a:t>
            </a:r>
            <a:r>
              <a:rPr lang="en-US" altLang="fi-FI" dirty="0" err="1"/>
              <a:t>nyckelord</a:t>
            </a:r>
            <a:r>
              <a:rPr lang="en-US" altLang="fi-FI" dirty="0"/>
              <a:t>, </a:t>
            </a:r>
            <a:r>
              <a:rPr lang="en-US" altLang="fi-FI" dirty="0" err="1"/>
              <a:t>få</a:t>
            </a:r>
            <a:r>
              <a:rPr lang="en-US" altLang="fi-FI" dirty="0"/>
              <a:t> </a:t>
            </a:r>
            <a:r>
              <a:rPr lang="en-US" altLang="fi-FI" dirty="0" err="1"/>
              <a:t>småord</a:t>
            </a:r>
            <a:endParaRPr lang="en-US" altLang="fi-FI" dirty="0"/>
          </a:p>
          <a:p>
            <a:pPr marL="467955">
              <a:spcAft>
                <a:spcPts val="900"/>
              </a:spcAft>
            </a:pPr>
            <a:r>
              <a:rPr lang="en-US" altLang="fi-FI" dirty="0" err="1"/>
              <a:t>Punkter</a:t>
            </a:r>
            <a:r>
              <a:rPr lang="en-US" altLang="fi-FI" dirty="0"/>
              <a:t> </a:t>
            </a:r>
            <a:r>
              <a:rPr lang="en-US" altLang="fi-FI" dirty="0" err="1"/>
              <a:t>hellre</a:t>
            </a:r>
            <a:r>
              <a:rPr lang="en-US" altLang="fi-FI" dirty="0"/>
              <a:t> </a:t>
            </a:r>
            <a:r>
              <a:rPr lang="en-US" altLang="fi-FI" dirty="0" err="1"/>
              <a:t>än</a:t>
            </a:r>
            <a:r>
              <a:rPr lang="en-US" altLang="fi-FI" dirty="0"/>
              <a:t> </a:t>
            </a:r>
            <a:r>
              <a:rPr lang="en-US" altLang="fi-FI" dirty="0" err="1"/>
              <a:t>hela</a:t>
            </a:r>
            <a:r>
              <a:rPr lang="en-US" altLang="fi-FI" dirty="0"/>
              <a:t> </a:t>
            </a:r>
            <a:r>
              <a:rPr lang="en-US" altLang="fi-FI" dirty="0" err="1"/>
              <a:t>meningar</a:t>
            </a:r>
            <a:r>
              <a:rPr lang="en-US" altLang="fi-FI" dirty="0"/>
              <a:t> </a:t>
            </a:r>
          </a:p>
          <a:p>
            <a:pPr marL="467955">
              <a:spcAft>
                <a:spcPts val="900"/>
              </a:spcAft>
            </a:pPr>
            <a:r>
              <a:rPr lang="en-US" altLang="fi-FI" dirty="0" err="1"/>
              <a:t>Tillräcklig</a:t>
            </a:r>
            <a:r>
              <a:rPr lang="en-US" altLang="fi-FI" dirty="0"/>
              <a:t> </a:t>
            </a:r>
            <a:r>
              <a:rPr lang="en-US" altLang="fi-FI" dirty="0" err="1"/>
              <a:t>fontstorlek</a:t>
            </a:r>
            <a:r>
              <a:rPr lang="en-US" altLang="fi-FI" dirty="0"/>
              <a:t> </a:t>
            </a:r>
            <a:r>
              <a:rPr lang="en-US" altLang="fi-FI" dirty="0" err="1"/>
              <a:t>och</a:t>
            </a:r>
            <a:r>
              <a:rPr lang="en-US" altLang="fi-FI" dirty="0"/>
              <a:t> </a:t>
            </a:r>
            <a:r>
              <a:rPr lang="en-US" altLang="fi-FI" dirty="0" err="1"/>
              <a:t>kontrast</a:t>
            </a:r>
            <a:r>
              <a:rPr lang="en-US" altLang="fi-FI" dirty="0"/>
              <a:t> </a:t>
            </a:r>
          </a:p>
          <a:p>
            <a:pPr marL="467955">
              <a:spcAft>
                <a:spcPts val="900"/>
              </a:spcAft>
            </a:pPr>
            <a:r>
              <a:rPr lang="en-US" altLang="fi-FI" dirty="0"/>
              <a:t>Max 7 </a:t>
            </a:r>
            <a:r>
              <a:rPr lang="en-US" altLang="fi-FI" dirty="0" err="1"/>
              <a:t>rader</a:t>
            </a:r>
            <a:r>
              <a:rPr lang="en-US" altLang="fi-FI" dirty="0"/>
              <a:t> per </a:t>
            </a:r>
            <a:r>
              <a:rPr lang="en-US" altLang="fi-FI" dirty="0" err="1"/>
              <a:t>bild</a:t>
            </a:r>
            <a:r>
              <a:rPr lang="en-US" altLang="fi-FI" dirty="0"/>
              <a:t> (?)</a:t>
            </a:r>
          </a:p>
          <a:p>
            <a:pPr marL="467955">
              <a:spcAft>
                <a:spcPts val="900"/>
              </a:spcAft>
            </a:pPr>
            <a:r>
              <a:rPr lang="en-US" altLang="fi-FI" dirty="0" err="1"/>
              <a:t>Läsarvänligt</a:t>
            </a:r>
            <a:r>
              <a:rPr lang="en-US" altLang="fi-FI" dirty="0"/>
              <a:t> </a:t>
            </a:r>
            <a:r>
              <a:rPr lang="en-US" altLang="fi-FI" dirty="0" err="1"/>
              <a:t>typsnitt</a:t>
            </a:r>
            <a:endParaRPr lang="en-US" altLang="fi-FI" dirty="0"/>
          </a:p>
          <a:p>
            <a:pPr marL="467955">
              <a:spcAft>
                <a:spcPts val="900"/>
              </a:spcAft>
            </a:pPr>
            <a:r>
              <a:rPr lang="en-US" altLang="fi-FI" dirty="0" err="1"/>
              <a:t>Stava</a:t>
            </a:r>
            <a:r>
              <a:rPr lang="en-US" altLang="fi-FI" dirty="0"/>
              <a:t> </a:t>
            </a:r>
            <a:r>
              <a:rPr lang="en-US" altLang="fi-FI" dirty="0" err="1"/>
              <a:t>rätt</a:t>
            </a:r>
            <a:r>
              <a:rPr lang="en-US" altLang="fi-FI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72701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CF0FF-07FB-4F41-8C07-E203954F0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63351"/>
            <a:ext cx="7886700" cy="1104636"/>
          </a:xfrm>
        </p:spPr>
        <p:txBody>
          <a:bodyPr/>
          <a:lstStyle/>
          <a:p>
            <a:r>
              <a:rPr lang="sv-SE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med den traditionella modellen</a:t>
            </a:r>
            <a:endParaRPr lang="fi-FI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AB4B4-4F6D-4472-A8ED-2FE756DB1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73427"/>
            <a:ext cx="7886700" cy="1956364"/>
          </a:xfrm>
        </p:spPr>
        <p:txBody>
          <a:bodyPr>
            <a:normAutofit/>
          </a:bodyPr>
          <a:lstStyle/>
          <a:p>
            <a:r>
              <a:rPr lang="sv-SE" dirty="0"/>
              <a:t>För mycket text – svårt veta vad man ska fokusera på</a:t>
            </a:r>
          </a:p>
          <a:p>
            <a:r>
              <a:rPr lang="sv-SE" dirty="0"/>
              <a:t>Om man har mycket text på en </a:t>
            </a:r>
            <a:r>
              <a:rPr lang="sv-SE" dirty="0" err="1"/>
              <a:t>slide</a:t>
            </a:r>
            <a:r>
              <a:rPr lang="sv-SE" dirty="0"/>
              <a:t>, läser publiken igenom texten istället för att lyssna på dig</a:t>
            </a:r>
          </a:p>
          <a:p>
            <a:r>
              <a:rPr lang="sv-SE" dirty="0"/>
              <a:t>Svårt att både läsa och lyssna</a:t>
            </a:r>
          </a:p>
          <a:p>
            <a:r>
              <a:rPr lang="sv-SE" dirty="0" err="1"/>
              <a:t>Powerpointen</a:t>
            </a:r>
            <a:r>
              <a:rPr lang="sv-SE" dirty="0"/>
              <a:t> = manus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6016302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-teema">
  <a:themeElements>
    <a:clrScheme name="Aalto">
      <a:dk1>
        <a:sysClr val="windowText" lastClr="000000"/>
      </a:dk1>
      <a:lt1>
        <a:sysClr val="window" lastClr="FFFFFF"/>
      </a:lt1>
      <a:dk2>
        <a:srgbClr val="EE353B"/>
      </a:dk2>
      <a:lt2>
        <a:srgbClr val="F4787B"/>
      </a:lt2>
      <a:accent1>
        <a:srgbClr val="0C0C0C"/>
      </a:accent1>
      <a:accent2>
        <a:srgbClr val="595959"/>
      </a:accent2>
      <a:accent3>
        <a:srgbClr val="A5A5A5"/>
      </a:accent3>
      <a:accent4>
        <a:srgbClr val="D8D8D8"/>
      </a:accent4>
      <a:accent5>
        <a:srgbClr val="F2F2F2"/>
      </a:accent5>
      <a:accent6>
        <a:srgbClr val="FFFFF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lto_1610_red.potx" id="{8BC01F7D-AB4B-47D0-88F0-D528585D0D30}" vid="{3D57A40D-93D3-4F33-BFEC-2286A06BC0AC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alto University">
  <a:themeElements>
    <a:clrScheme name="Aalto-kemia">
      <a:dk1>
        <a:sysClr val="windowText" lastClr="000000"/>
      </a:dk1>
      <a:lt1>
        <a:sysClr val="window" lastClr="FFFFFF"/>
      </a:lt1>
      <a:dk2>
        <a:srgbClr val="00965E"/>
      </a:dk2>
      <a:lt2>
        <a:srgbClr val="8C857B"/>
      </a:lt2>
      <a:accent1>
        <a:srgbClr val="00965E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3" id="{BEC5E541-B604-4B24-B64A-7B35B54E426B}" vid="{713D92D9-72AE-4157-9DA8-FD42B61B7530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26066</TotalTime>
  <Words>2267</Words>
  <Application>Microsoft Office PowerPoint</Application>
  <PresentationFormat>Näytössä katseltava esitys (16:10)</PresentationFormat>
  <Paragraphs>453</Paragraphs>
  <Slides>49</Slides>
  <Notes>11</Notes>
  <HiddenSlides>0</HiddenSlides>
  <MMClips>1</MMClips>
  <ScaleCrop>false</ScaleCrop>
  <HeadingPairs>
    <vt:vector size="6" baseType="variant">
      <vt:variant>
        <vt:lpstr>Käytetyt fontit</vt:lpstr>
      </vt:variant>
      <vt:variant>
        <vt:i4>9</vt:i4>
      </vt:variant>
      <vt:variant>
        <vt:lpstr>Teema</vt:lpstr>
      </vt:variant>
      <vt:variant>
        <vt:i4>5</vt:i4>
      </vt:variant>
      <vt:variant>
        <vt:lpstr>Dian otsikot</vt:lpstr>
      </vt:variant>
      <vt:variant>
        <vt:i4>49</vt:i4>
      </vt:variant>
    </vt:vector>
  </HeadingPairs>
  <TitlesOfParts>
    <vt:vector size="63" baseType="lpstr">
      <vt:lpstr>Arial</vt:lpstr>
      <vt:lpstr>Arial</vt:lpstr>
      <vt:lpstr>Calibri</vt:lpstr>
      <vt:lpstr>Calibri Light</vt:lpstr>
      <vt:lpstr>Courier New</vt:lpstr>
      <vt:lpstr>Georgia</vt:lpstr>
      <vt:lpstr>Gill Sans</vt:lpstr>
      <vt:lpstr>Lucida Grande</vt:lpstr>
      <vt:lpstr>Wingdings</vt:lpstr>
      <vt:lpstr>Office-teema</vt:lpstr>
      <vt:lpstr>1_Office Theme</vt:lpstr>
      <vt:lpstr>Office Theme</vt:lpstr>
      <vt:lpstr>Aalto University</vt:lpstr>
      <vt:lpstr>5_Office Theme</vt:lpstr>
      <vt:lpstr>Muntlig framställning 2</vt:lpstr>
      <vt:lpstr>PowerPoint-esitys</vt:lpstr>
      <vt:lpstr>Kroppsspråkets betydelse - diskutera</vt:lpstr>
      <vt:lpstr>Presentationer  – era erfarenheter </vt:lpstr>
      <vt:lpstr>Powerpoint och liknande hjälpmedel </vt:lpstr>
      <vt:lpstr>Fördelar med visuellt stöd</vt:lpstr>
      <vt:lpstr>Risker med Powerpoint</vt:lpstr>
      <vt:lpstr>Text i presentationer (traditionell modell)</vt:lpstr>
      <vt:lpstr>Problem med den traditionella modellen</vt:lpstr>
      <vt:lpstr>Möjliga lösningar</vt:lpstr>
      <vt:lpstr>I Alleys modell är rubriken ett påstående som får stöd av bilder, diagram, filmer och textrutor</vt:lpstr>
      <vt:lpstr>Exempel</vt:lpstr>
      <vt:lpstr>A data acquisition system changes the form of the data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Tabeller och diagram i presentationer</vt:lpstr>
      <vt:lpstr>Välj diagram efter innehåll</vt:lpstr>
      <vt:lpstr>Markera det intressanta</vt:lpstr>
      <vt:lpstr>PowerPoint-esitys</vt:lpstr>
      <vt:lpstr>PowerPoint-esitys</vt:lpstr>
      <vt:lpstr>PowerPoint-esitys</vt:lpstr>
      <vt:lpstr>Lyssnarvänliga, övertygande presentationer  </vt:lpstr>
      <vt:lpstr>PowerPoint-esitys</vt:lpstr>
      <vt:lpstr>Manusfrågan</vt:lpstr>
      <vt:lpstr>Fundera på övergångarna!  </vt:lpstr>
      <vt:lpstr>Tavlor av olika slag</vt:lpstr>
      <vt:lpstr>Film</vt:lpstr>
      <vt:lpstr>Demonstrationer och modeller</vt:lpstr>
      <vt:lpstr>Andra hjälpmedel</vt:lpstr>
      <vt:lpstr>Språket</vt:lpstr>
      <vt:lpstr>Stil på ord och uttryck</vt:lpstr>
      <vt:lpstr>Krydda språket!</vt:lpstr>
      <vt:lpstr>Krydda språket!</vt:lpstr>
      <vt:lpstr>Rösten</vt:lpstr>
      <vt:lpstr>Det som inte är ord</vt:lpstr>
      <vt:lpstr>Kroppsspråk och gester</vt:lpstr>
      <vt:lpstr>Traditionell och modern presentationsstil enl. Duarte</vt:lpstr>
      <vt:lpstr>Nancy Duarte:</vt:lpstr>
      <vt:lpstr>Presentationer på skärm – saker att tänka på</vt:lpstr>
      <vt:lpstr>Öva, öva, öva!</vt:lpstr>
      <vt:lpstr>PowerPoint-esitys</vt:lpstr>
      <vt:lpstr>Om att lyssna</vt:lpstr>
      <vt:lpstr>  Till slut  https://padlet.com/jpvalimaa/muntlig-framst-llning-2-jrvw4ttbl4kd 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Alleys modell är rubriken ett påstående som får stöd av bilder, diagram, filmer och textrutor</dc:title>
  <dc:creator>Sevon Sofia</dc:creator>
  <cp:lastModifiedBy>Välimaa Jari-Pekka</cp:lastModifiedBy>
  <cp:revision>125</cp:revision>
  <dcterms:created xsi:type="dcterms:W3CDTF">2020-11-14T16:06:12Z</dcterms:created>
  <dcterms:modified xsi:type="dcterms:W3CDTF">2024-01-15T07:37:20Z</dcterms:modified>
</cp:coreProperties>
</file>