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7" r:id="rId1"/>
  </p:sldMasterIdLst>
  <p:sldIdLst>
    <p:sldId id="256" r:id="rId2"/>
    <p:sldId id="257" r:id="rId3"/>
    <p:sldId id="261" r:id="rId4"/>
    <p:sldId id="264" r:id="rId5"/>
    <p:sldId id="260" r:id="rId6"/>
    <p:sldId id="262" r:id="rId7"/>
    <p:sldId id="266" r:id="rId8"/>
    <p:sldId id="269" r:id="rId9"/>
    <p:sldId id="267" r:id="rId10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562"/>
  </p:normalViewPr>
  <p:slideViewPr>
    <p:cSldViewPr snapToGrid="0" snapToObjects="1">
      <p:cViewPr varScale="1">
        <p:scale>
          <a:sx n="106" d="100"/>
          <a:sy n="106" d="100"/>
        </p:scale>
        <p:origin x="79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raphic 1" descr="Tag=AccentColor&#10;Flavor=Light&#10;Target=Fill">
            <a:extLst>
              <a:ext uri="{FF2B5EF4-FFF2-40B4-BE49-F238E27FC236}">
                <a16:creationId xmlns:a16="http://schemas.microsoft.com/office/drawing/2014/main" id="{0D57E7FA-E8FC-45AC-868F-CDC8144939D6}"/>
              </a:ext>
            </a:extLst>
          </p:cNvPr>
          <p:cNvSpPr/>
          <p:nvPr/>
        </p:nvSpPr>
        <p:spPr>
          <a:xfrm rot="10800000" flipV="1">
            <a:off x="2599854" y="527562"/>
            <a:ext cx="6992292" cy="5102484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07094A5-EB6F-441D-88F8-CD7A30C847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8760" y="1591056"/>
            <a:ext cx="5705856" cy="3264408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7CE1E3-3929-42A6-81B7-056BD88EF3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928616"/>
            <a:ext cx="5705856" cy="996696"/>
          </a:xfrm>
        </p:spPr>
        <p:txBody>
          <a:bodyPr/>
          <a:lstStyle>
            <a:lvl1pPr marL="0" indent="0" algn="l">
              <a:buNone/>
              <a:defRPr sz="2400" cap="all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E951E3-0794-422C-AF76-0AD4A7FB19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3/11/21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4EBFA8-0291-4D77-A9D9-B17FC2382A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7AC4D4-C4EE-4624-A329-C608A1D5AF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44472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raphic 1" descr="Tag=AccentColor&#10;Flavor=Light&#10;Target=Fill">
            <a:extLst>
              <a:ext uri="{FF2B5EF4-FFF2-40B4-BE49-F238E27FC236}">
                <a16:creationId xmlns:a16="http://schemas.microsoft.com/office/drawing/2014/main" id="{0EE21C0F-70D8-4F3C-9392-07559C90EE6E}"/>
              </a:ext>
            </a:extLst>
          </p:cNvPr>
          <p:cNvSpPr/>
          <p:nvPr/>
        </p:nvSpPr>
        <p:spPr>
          <a:xfrm rot="10800000" flipH="1" flipV="1">
            <a:off x="684965" y="1332237"/>
            <a:ext cx="5263732" cy="3841102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B1DFE-8154-440D-93CF-FEF7860E89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9032" y="2523744"/>
            <a:ext cx="3831336" cy="1453896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CD9D1F5-05CC-48F3-A314-315EF17030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711696" y="640079"/>
            <a:ext cx="4837176" cy="556869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1807DE-1178-4BBB-89D8-9046239C2D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655064" y="4087368"/>
            <a:ext cx="3319272" cy="649224"/>
          </a:xfrm>
        </p:spPr>
        <p:txBody>
          <a:bodyPr>
            <a:noAutofit/>
          </a:bodyPr>
          <a:lstStyle>
            <a:lvl1pPr marL="0" indent="0" algn="ctr">
              <a:buNone/>
              <a:defRPr sz="2000" cap="all" baseline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48EA59-A1BC-48B7-9495-6D5C6035B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3/11/21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F85A72-B50F-440E-AAD3-53C099F6D9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C2D00B-4207-4720-8C68-605CAFDD5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64834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1C888B-58B8-4428-8B1D-4E26FC5DD5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14F67B-D516-42FA-A2CA-2DCD37CFE8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2BA5FF-4919-4FF8-9C04-06CE156B76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3/11/21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EDA970-128E-4150-8E5A-A1B056E835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EC6CD1-EE5E-42EF-B76D-BB803BA6AB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55196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50C2A1B-34CA-4877-9435-D77DF32575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F255E5E-4A81-44CC-8D99-F56E625D46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9CEECF-A221-4ECC-AD9C-E197D516D2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3/11/21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8F41AE-0DDE-49ED-9F0C-E0E16F599A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B47FB7-77F0-4C43-B81E-D04B31C953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2901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 descr="Tag=AccentColor&#10;Flavor=Light&#10;Target=Fill">
            <a:extLst>
              <a:ext uri="{FF2B5EF4-FFF2-40B4-BE49-F238E27FC236}">
                <a16:creationId xmlns:a16="http://schemas.microsoft.com/office/drawing/2014/main" id="{13B7BB51-92B8-4089-8DAB-1202A4D1C6A3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6030E26-A86A-417A-AA64-699AA8DD3D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CF97E-0E6E-41E9-B75B-0371E744D1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11680"/>
            <a:ext cx="1051560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BAE770-8363-44CD-8A22-AB26C5C536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3/11/21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E618F2-3B8E-4449-91E7-F8AA49609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3428F0-E5C2-42A1-AB2F-1A19FFAD1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1232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raphic 9" descr="Tag=AccentColor&#10;Flavor=Light&#10;Target=Fill">
            <a:extLst>
              <a:ext uri="{FF2B5EF4-FFF2-40B4-BE49-F238E27FC236}">
                <a16:creationId xmlns:a16="http://schemas.microsoft.com/office/drawing/2014/main" id="{DB2CE8D6-5B4E-4EBE-9ED5-A1DA7E2A5CDA}"/>
              </a:ext>
            </a:extLst>
          </p:cNvPr>
          <p:cNvSpPr/>
          <p:nvPr/>
        </p:nvSpPr>
        <p:spPr>
          <a:xfrm>
            <a:off x="7209816" y="0"/>
            <a:ext cx="4143984" cy="5747660"/>
          </a:xfrm>
          <a:custGeom>
            <a:avLst/>
            <a:gdLst>
              <a:gd name="connsiteX0" fmla="*/ 0 w 3843750"/>
              <a:gd name="connsiteY0" fmla="*/ 346 h 5956080"/>
              <a:gd name="connsiteX1" fmla="*/ 72373 w 3843750"/>
              <a:gd name="connsiteY1" fmla="*/ 2447534 h 5956080"/>
              <a:gd name="connsiteX2" fmla="*/ 145093 w 3843750"/>
              <a:gd name="connsiteY2" fmla="*/ 3878724 h 5956080"/>
              <a:gd name="connsiteX3" fmla="*/ 237897 w 3843750"/>
              <a:gd name="connsiteY3" fmla="*/ 4208041 h 5956080"/>
              <a:gd name="connsiteX4" fmla="*/ 281875 w 3843750"/>
              <a:gd name="connsiteY4" fmla="*/ 4677601 h 5956080"/>
              <a:gd name="connsiteX5" fmla="*/ 360135 w 3843750"/>
              <a:gd name="connsiteY5" fmla="*/ 5287407 h 5956080"/>
              <a:gd name="connsiteX6" fmla="*/ 414155 w 3843750"/>
              <a:gd name="connsiteY6" fmla="*/ 5817914 h 5956080"/>
              <a:gd name="connsiteX7" fmla="*/ 681487 w 3843750"/>
              <a:gd name="connsiteY7" fmla="*/ 5914873 h 5956080"/>
              <a:gd name="connsiteX8" fmla="*/ 892373 w 3843750"/>
              <a:gd name="connsiteY8" fmla="*/ 5605295 h 5956080"/>
              <a:gd name="connsiteX9" fmla="*/ 1027770 w 3843750"/>
              <a:gd name="connsiteY9" fmla="*/ 5804063 h 5956080"/>
              <a:gd name="connsiteX10" fmla="*/ 1200566 w 3843750"/>
              <a:gd name="connsiteY10" fmla="*/ 5527036 h 5956080"/>
              <a:gd name="connsiteX11" fmla="*/ 1348083 w 3843750"/>
              <a:gd name="connsiteY11" fmla="*/ 5363590 h 5956080"/>
              <a:gd name="connsiteX12" fmla="*/ 1425997 w 3843750"/>
              <a:gd name="connsiteY12" fmla="*/ 4800532 h 5956080"/>
              <a:gd name="connsiteX13" fmla="*/ 1517416 w 3843750"/>
              <a:gd name="connsiteY13" fmla="*/ 4640549 h 5956080"/>
              <a:gd name="connsiteX14" fmla="*/ 1569705 w 3843750"/>
              <a:gd name="connsiteY14" fmla="*/ 4803995 h 5956080"/>
              <a:gd name="connsiteX15" fmla="*/ 1530921 w 3843750"/>
              <a:gd name="connsiteY15" fmla="*/ 5433885 h 5956080"/>
              <a:gd name="connsiteX16" fmla="*/ 1614721 w 3843750"/>
              <a:gd name="connsiteY16" fmla="*/ 5319957 h 5956080"/>
              <a:gd name="connsiteX17" fmla="*/ 1800676 w 3843750"/>
              <a:gd name="connsiteY17" fmla="*/ 4608691 h 5956080"/>
              <a:gd name="connsiteX18" fmla="*/ 1918759 w 3843750"/>
              <a:gd name="connsiteY18" fmla="*/ 4486799 h 5956080"/>
              <a:gd name="connsiteX19" fmla="*/ 2009139 w 3843750"/>
              <a:gd name="connsiteY19" fmla="*/ 4715000 h 5956080"/>
              <a:gd name="connsiteX20" fmla="*/ 2135532 w 3843750"/>
              <a:gd name="connsiteY20" fmla="*/ 5321689 h 5956080"/>
              <a:gd name="connsiteX21" fmla="*/ 2209291 w 3843750"/>
              <a:gd name="connsiteY21" fmla="*/ 5028733 h 5956080"/>
              <a:gd name="connsiteX22" fmla="*/ 2501208 w 3843750"/>
              <a:gd name="connsiteY22" fmla="*/ 4457711 h 5956080"/>
              <a:gd name="connsiteX23" fmla="*/ 2695127 w 3843750"/>
              <a:gd name="connsiteY23" fmla="*/ 4973674 h 5956080"/>
              <a:gd name="connsiteX24" fmla="*/ 2825329 w 3843750"/>
              <a:gd name="connsiteY24" fmla="*/ 4563328 h 5956080"/>
              <a:gd name="connsiteX25" fmla="*/ 2904628 w 3843750"/>
              <a:gd name="connsiteY25" fmla="*/ 4466368 h 5956080"/>
              <a:gd name="connsiteX26" fmla="*/ 2922635 w 3843750"/>
              <a:gd name="connsiteY26" fmla="*/ 4519696 h 5956080"/>
              <a:gd name="connsiteX27" fmla="*/ 3089544 w 3843750"/>
              <a:gd name="connsiteY27" fmla="*/ 3606545 h 5956080"/>
              <a:gd name="connsiteX28" fmla="*/ 3150490 w 3843750"/>
              <a:gd name="connsiteY28" fmla="*/ 3989882 h 5956080"/>
              <a:gd name="connsiteX29" fmla="*/ 3755448 w 3843750"/>
              <a:gd name="connsiteY29" fmla="*/ 1538193 h 5956080"/>
              <a:gd name="connsiteX30" fmla="*/ 3850330 w 3843750"/>
              <a:gd name="connsiteY30" fmla="*/ 0 h 5956080"/>
              <a:gd name="connsiteX31" fmla="*/ 0 w 3843750"/>
              <a:gd name="connsiteY31" fmla="*/ 0 h 5956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3843750" h="5956080">
                <a:moveTo>
                  <a:pt x="0" y="346"/>
                </a:moveTo>
                <a:cubicBezTo>
                  <a:pt x="12120" y="1234155"/>
                  <a:pt x="72720" y="2447534"/>
                  <a:pt x="72373" y="2447534"/>
                </a:cubicBezTo>
                <a:cubicBezTo>
                  <a:pt x="72720" y="2449265"/>
                  <a:pt x="114274" y="3641520"/>
                  <a:pt x="145093" y="3878724"/>
                </a:cubicBezTo>
                <a:cubicBezTo>
                  <a:pt x="176258" y="4119392"/>
                  <a:pt x="210194" y="3969797"/>
                  <a:pt x="237897" y="4208041"/>
                </a:cubicBezTo>
                <a:cubicBezTo>
                  <a:pt x="250017" y="4367677"/>
                  <a:pt x="237204" y="4527661"/>
                  <a:pt x="281875" y="4677601"/>
                </a:cubicBezTo>
                <a:cubicBezTo>
                  <a:pt x="278758" y="4908226"/>
                  <a:pt x="338319" y="5059552"/>
                  <a:pt x="360135" y="5287407"/>
                </a:cubicBezTo>
                <a:cubicBezTo>
                  <a:pt x="370177" y="5468860"/>
                  <a:pt x="348015" y="5649274"/>
                  <a:pt x="414155" y="5817914"/>
                </a:cubicBezTo>
                <a:cubicBezTo>
                  <a:pt x="467137" y="5947770"/>
                  <a:pt x="534662" y="6049578"/>
                  <a:pt x="681487" y="5914873"/>
                </a:cubicBezTo>
                <a:cubicBezTo>
                  <a:pt x="680448" y="5747964"/>
                  <a:pt x="925963" y="5772897"/>
                  <a:pt x="892373" y="5605295"/>
                </a:cubicBezTo>
                <a:cubicBezTo>
                  <a:pt x="1003184" y="5641309"/>
                  <a:pt x="945009" y="5759046"/>
                  <a:pt x="1027770" y="5804063"/>
                </a:cubicBezTo>
                <a:cubicBezTo>
                  <a:pt x="1099105" y="5719915"/>
                  <a:pt x="1051664" y="5551968"/>
                  <a:pt x="1200566" y="5527036"/>
                </a:cubicBezTo>
                <a:cubicBezTo>
                  <a:pt x="1352931" y="5564088"/>
                  <a:pt x="1336655" y="5453970"/>
                  <a:pt x="1348083" y="5363590"/>
                </a:cubicBezTo>
                <a:cubicBezTo>
                  <a:pt x="1370938" y="5149586"/>
                  <a:pt x="1389291" y="5009687"/>
                  <a:pt x="1425997" y="4800532"/>
                </a:cubicBezTo>
                <a:cubicBezTo>
                  <a:pt x="1436385" y="4748243"/>
                  <a:pt x="1415608" y="4628775"/>
                  <a:pt x="1517416" y="4640549"/>
                </a:cubicBezTo>
                <a:cubicBezTo>
                  <a:pt x="1596022" y="4651976"/>
                  <a:pt x="1566242" y="4746512"/>
                  <a:pt x="1569705" y="4803995"/>
                </a:cubicBezTo>
                <a:cubicBezTo>
                  <a:pt x="1600177" y="5128809"/>
                  <a:pt x="1532998" y="5109763"/>
                  <a:pt x="1530921" y="5433885"/>
                </a:cubicBezTo>
                <a:cubicBezTo>
                  <a:pt x="1530574" y="5446697"/>
                  <a:pt x="1580786" y="5458125"/>
                  <a:pt x="1614721" y="5319957"/>
                </a:cubicBezTo>
                <a:cubicBezTo>
                  <a:pt x="1681208" y="5047432"/>
                  <a:pt x="1760507" y="4832736"/>
                  <a:pt x="1800676" y="4608691"/>
                </a:cubicBezTo>
                <a:cubicBezTo>
                  <a:pt x="1848463" y="4656824"/>
                  <a:pt x="1889671" y="4439704"/>
                  <a:pt x="1918759" y="4486799"/>
                </a:cubicBezTo>
                <a:cubicBezTo>
                  <a:pt x="1932264" y="4566098"/>
                  <a:pt x="1956503" y="4642626"/>
                  <a:pt x="2009139" y="4715000"/>
                </a:cubicBezTo>
                <a:cubicBezTo>
                  <a:pt x="2054502" y="4933851"/>
                  <a:pt x="2004983" y="5137812"/>
                  <a:pt x="2135532" y="5321689"/>
                </a:cubicBezTo>
                <a:cubicBezTo>
                  <a:pt x="2135532" y="5321689"/>
                  <a:pt x="2137610" y="5265245"/>
                  <a:pt x="2209291" y="5028733"/>
                </a:cubicBezTo>
                <a:cubicBezTo>
                  <a:pt x="2267120" y="4838277"/>
                  <a:pt x="2341225" y="4936622"/>
                  <a:pt x="2501208" y="4457711"/>
                </a:cubicBezTo>
                <a:cubicBezTo>
                  <a:pt x="2545186" y="4641934"/>
                  <a:pt x="2446495" y="4877753"/>
                  <a:pt x="2695127" y="4973674"/>
                </a:cubicBezTo>
                <a:cubicBezTo>
                  <a:pt x="2743260" y="4833775"/>
                  <a:pt x="2706208" y="4662365"/>
                  <a:pt x="2825329" y="4563328"/>
                </a:cubicBezTo>
                <a:cubicBezTo>
                  <a:pt x="2859958" y="4534586"/>
                  <a:pt x="2884890" y="4501689"/>
                  <a:pt x="2904628" y="4466368"/>
                </a:cubicBezTo>
                <a:cubicBezTo>
                  <a:pt x="2910515" y="4484375"/>
                  <a:pt x="2916749" y="4503074"/>
                  <a:pt x="2922635" y="4519696"/>
                </a:cubicBezTo>
                <a:cubicBezTo>
                  <a:pt x="2946529" y="4491647"/>
                  <a:pt x="3082618" y="3784882"/>
                  <a:pt x="3089544" y="3606545"/>
                </a:cubicBezTo>
                <a:cubicBezTo>
                  <a:pt x="3124172" y="3733285"/>
                  <a:pt x="3150490" y="3989882"/>
                  <a:pt x="3150490" y="3989882"/>
                </a:cubicBezTo>
                <a:cubicBezTo>
                  <a:pt x="3150490" y="3989882"/>
                  <a:pt x="3300085" y="3936900"/>
                  <a:pt x="3755448" y="1538193"/>
                </a:cubicBezTo>
                <a:cubicBezTo>
                  <a:pt x="3791461" y="1348775"/>
                  <a:pt x="3824704" y="697762"/>
                  <a:pt x="3850330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4AD5705-B027-4C44-B38A-60296E29E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078991"/>
            <a:ext cx="5266944" cy="3136392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8BBAC4-9088-44CF-BA2D-B8DD24FB52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279392"/>
            <a:ext cx="5266944" cy="1500187"/>
          </a:xfrm>
        </p:spPr>
        <p:txBody>
          <a:bodyPr/>
          <a:lstStyle>
            <a:lvl1pPr marL="0" indent="0">
              <a:buNone/>
              <a:defRPr sz="240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93FB3F-D2A6-4919-B57B-C08861D463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3/11/21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9049E0-6BE5-43FA-A4D4-ACAFC871A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F8C28D-1479-4F15-B906-0AEBBCCA8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82380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 descr="Tag=AccentColor&#10;Flavor=Light&#10;Target=Fill">
            <a:extLst>
              <a:ext uri="{FF2B5EF4-FFF2-40B4-BE49-F238E27FC236}">
                <a16:creationId xmlns:a16="http://schemas.microsoft.com/office/drawing/2014/main" id="{FD51F360-8860-4FB5-A0A5-773473DD8B39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2A77EC9-372A-4ECA-9088-780532AF05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C882CE-1B27-414A-9B06-AA5D2DB683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011680"/>
            <a:ext cx="493776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0397E60-5D92-4530-96D1-FC09AF3C27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19088" y="2011680"/>
            <a:ext cx="493776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4240FE-0C6A-47E9-9B0A-7B3C60877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3/11/21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71AE1B-BB18-4C7E-AA77-3A4D401A5F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FA7B1D-FEDD-4E29-A352-29E5F498B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70688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 descr="Tag=AccentColor&#10;Flavor=Light&#10;Target=Fill">
            <a:extLst>
              <a:ext uri="{FF2B5EF4-FFF2-40B4-BE49-F238E27FC236}">
                <a16:creationId xmlns:a16="http://schemas.microsoft.com/office/drawing/2014/main" id="{527D753D-3426-457C-9082-B92894509EC0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64D2B94-0682-4185-BCE3-89AF214A4F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65C47E-B85E-4B3E-A669-DEEC7F5DF2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2011680"/>
            <a:ext cx="4937760" cy="950976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24517F-FE8C-49AD-9A52-0F43010526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3127248"/>
            <a:ext cx="4937760" cy="30632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80C73EC-7117-4DC2-9075-14102F2E28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19088" y="2011680"/>
            <a:ext cx="4937760" cy="950976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D9A323-865B-4177-8F98-9BA304E022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19088" y="3127248"/>
            <a:ext cx="4937760" cy="30632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AA4E5D6-7075-4584-BD43-D966F0B58E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3/11/21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C38B83D-8A05-4F3C-A409-1602C96307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AD250E7-8A73-449C-A140-A2A2582D7F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2994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raphic 1" descr="Tag=AccentColor&#10;Flavor=Light&#10;Target=Fill">
            <a:extLst>
              <a:ext uri="{FF2B5EF4-FFF2-40B4-BE49-F238E27FC236}">
                <a16:creationId xmlns:a16="http://schemas.microsoft.com/office/drawing/2014/main" id="{AAFBE1F6-FC6D-4C3D-9AC3-97028E6F18C7}"/>
              </a:ext>
            </a:extLst>
          </p:cNvPr>
          <p:cNvSpPr/>
          <p:nvPr/>
        </p:nvSpPr>
        <p:spPr>
          <a:xfrm rot="10800000" flipV="1">
            <a:off x="1969639" y="181596"/>
            <a:ext cx="8252722" cy="6022258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92825A4-268B-4301-8432-F9E9B2661A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43784" y="1572768"/>
            <a:ext cx="6501384" cy="4096512"/>
          </a:xfrm>
        </p:spPr>
        <p:txBody>
          <a:bodyPr>
            <a:normAutofit/>
          </a:bodyPr>
          <a:lstStyle>
            <a:lvl1pPr algn="ct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A33410F-8A90-47F6-BD39-4AC0E43583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3/11/21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D819A9-F8DE-4E5C-AFC3-E0105ACD8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4E25320-A12F-4F3E-8EC9-11292FF36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777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C9756B-145D-4BA8-AA43-904C1E7CB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3/11/21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1DB60F-139E-4C44-89AF-3F8F5EC24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8226C9-C193-4B47-9717-4BC86C909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67786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: Shape 5" descr="Mask ID=&#10;Mask position=bottom, center&#10;Mask family= brushstroke, landscape, wide">
            <a:extLst>
              <a:ext uri="{FF2B5EF4-FFF2-40B4-BE49-F238E27FC236}">
                <a16:creationId xmlns:a16="http://schemas.microsoft.com/office/drawing/2014/main" id="{736BF44D-E8DD-45FA-931D-CBCC67D57944}"/>
              </a:ext>
            </a:extLst>
          </p:cNvPr>
          <p:cNvSpPr/>
          <p:nvPr/>
        </p:nvSpPr>
        <p:spPr>
          <a:xfrm>
            <a:off x="1768100" y="-1"/>
            <a:ext cx="10423900" cy="5920155"/>
          </a:xfrm>
          <a:custGeom>
            <a:avLst/>
            <a:gdLst>
              <a:gd name="connsiteX0" fmla="*/ 10423900 w 10423900"/>
              <a:gd name="connsiteY0" fmla="*/ 0 h 5491534"/>
              <a:gd name="connsiteX1" fmla="*/ 3493157 w 10423900"/>
              <a:gd name="connsiteY1" fmla="*/ 0 h 5491534"/>
              <a:gd name="connsiteX2" fmla="*/ 3493018 w 10423900"/>
              <a:gd name="connsiteY2" fmla="*/ 31 h 5491534"/>
              <a:gd name="connsiteX3" fmla="*/ 3245493 w 10423900"/>
              <a:gd name="connsiteY3" fmla="*/ 104839 h 5491534"/>
              <a:gd name="connsiteX4" fmla="*/ 4434802 w 10423900"/>
              <a:gd name="connsiteY4" fmla="*/ 284558 h 5491534"/>
              <a:gd name="connsiteX5" fmla="*/ 4011937 w 10423900"/>
              <a:gd name="connsiteY5" fmla="*/ 395559 h 5491534"/>
              <a:gd name="connsiteX6" fmla="*/ 3573213 w 10423900"/>
              <a:gd name="connsiteY6" fmla="*/ 474847 h 5491534"/>
              <a:gd name="connsiteX7" fmla="*/ 3097489 w 10423900"/>
              <a:gd name="connsiteY7" fmla="*/ 532990 h 5491534"/>
              <a:gd name="connsiteX8" fmla="*/ 2664052 w 10423900"/>
              <a:gd name="connsiteY8" fmla="*/ 649279 h 5491534"/>
              <a:gd name="connsiteX9" fmla="*/ 3795218 w 10423900"/>
              <a:gd name="connsiteY9" fmla="*/ 696852 h 5491534"/>
              <a:gd name="connsiteX10" fmla="*/ 3208492 w 10423900"/>
              <a:gd name="connsiteY10" fmla="*/ 802568 h 5491534"/>
              <a:gd name="connsiteX11" fmla="*/ 2727483 w 10423900"/>
              <a:gd name="connsiteY11" fmla="*/ 939999 h 5491534"/>
              <a:gd name="connsiteX12" fmla="*/ 2389190 w 10423900"/>
              <a:gd name="connsiteY12" fmla="*/ 1003429 h 5491534"/>
              <a:gd name="connsiteX13" fmla="*/ 2029754 w 10423900"/>
              <a:gd name="connsiteY13" fmla="*/ 1019287 h 5491534"/>
              <a:gd name="connsiteX14" fmla="*/ 1945181 w 10423900"/>
              <a:gd name="connsiteY14" fmla="*/ 1119716 h 5491534"/>
              <a:gd name="connsiteX15" fmla="*/ 2056184 w 10423900"/>
              <a:gd name="connsiteY15" fmla="*/ 1225434 h 5491534"/>
              <a:gd name="connsiteX16" fmla="*/ 2225329 w 10423900"/>
              <a:gd name="connsiteY16" fmla="*/ 1236004 h 5491534"/>
              <a:gd name="connsiteX17" fmla="*/ 3234920 w 10423900"/>
              <a:gd name="connsiteY17" fmla="*/ 1262435 h 5491534"/>
              <a:gd name="connsiteX18" fmla="*/ 0 w 10423900"/>
              <a:gd name="connsiteY18" fmla="*/ 1495009 h 5491534"/>
              <a:gd name="connsiteX19" fmla="*/ 438724 w 10423900"/>
              <a:gd name="connsiteY19" fmla="*/ 1637728 h 5491534"/>
              <a:gd name="connsiteX20" fmla="*/ 586726 w 10423900"/>
              <a:gd name="connsiteY20" fmla="*/ 2028877 h 5491534"/>
              <a:gd name="connsiteX21" fmla="*/ 1125878 w 10423900"/>
              <a:gd name="connsiteY21" fmla="*/ 2250882 h 5491534"/>
              <a:gd name="connsiteX22" fmla="*/ 1474744 w 10423900"/>
              <a:gd name="connsiteY22" fmla="*/ 2330169 h 5491534"/>
              <a:gd name="connsiteX23" fmla="*/ 2272901 w 10423900"/>
              <a:gd name="connsiteY23" fmla="*/ 2446458 h 5491534"/>
              <a:gd name="connsiteX24" fmla="*/ 2389190 w 10423900"/>
              <a:gd name="connsiteY24" fmla="*/ 2636747 h 5491534"/>
              <a:gd name="connsiteX25" fmla="*/ 2489621 w 10423900"/>
              <a:gd name="connsiteY25" fmla="*/ 2848179 h 5491534"/>
              <a:gd name="connsiteX26" fmla="*/ 2701053 w 10423900"/>
              <a:gd name="connsiteY26" fmla="*/ 2985611 h 5491534"/>
              <a:gd name="connsiteX27" fmla="*/ 1057165 w 10423900"/>
              <a:gd name="connsiteY27" fmla="*/ 2964468 h 5491534"/>
              <a:gd name="connsiteX28" fmla="*/ 2912485 w 10423900"/>
              <a:gd name="connsiteY28" fmla="*/ 3408477 h 5491534"/>
              <a:gd name="connsiteX29" fmla="*/ 2748626 w 10423900"/>
              <a:gd name="connsiteY29" fmla="*/ 3582909 h 5491534"/>
              <a:gd name="connsiteX30" fmla="*/ 3763503 w 10423900"/>
              <a:gd name="connsiteY30" fmla="*/ 3820771 h 5491534"/>
              <a:gd name="connsiteX31" fmla="*/ 3219063 w 10423900"/>
              <a:gd name="connsiteY31" fmla="*/ 3847199 h 5491534"/>
              <a:gd name="connsiteX32" fmla="*/ 6385269 w 10423900"/>
              <a:gd name="connsiteY32" fmla="*/ 4840933 h 5491534"/>
              <a:gd name="connsiteX33" fmla="*/ 10285854 w 10423900"/>
              <a:gd name="connsiteY33" fmla="*/ 5471118 h 5491534"/>
              <a:gd name="connsiteX34" fmla="*/ 10423900 w 10423900"/>
              <a:gd name="connsiteY34" fmla="*/ 5491534 h 5491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10423900" h="5491534">
                <a:moveTo>
                  <a:pt x="10423900" y="0"/>
                </a:moveTo>
                <a:lnTo>
                  <a:pt x="3493157" y="0"/>
                </a:lnTo>
                <a:lnTo>
                  <a:pt x="3493018" y="31"/>
                </a:lnTo>
                <a:cubicBezTo>
                  <a:pt x="3414969" y="12668"/>
                  <a:pt x="3328744" y="21588"/>
                  <a:pt x="3245493" y="104839"/>
                </a:cubicBezTo>
                <a:cubicBezTo>
                  <a:pt x="3668357" y="162984"/>
                  <a:pt x="4075366" y="51981"/>
                  <a:pt x="4434802" y="284558"/>
                </a:cubicBezTo>
                <a:cubicBezTo>
                  <a:pt x="4302656" y="400846"/>
                  <a:pt x="4154654" y="374416"/>
                  <a:pt x="4011937" y="395559"/>
                </a:cubicBezTo>
                <a:cubicBezTo>
                  <a:pt x="3863934" y="416704"/>
                  <a:pt x="3721217" y="453704"/>
                  <a:pt x="3573213" y="474847"/>
                </a:cubicBezTo>
                <a:cubicBezTo>
                  <a:pt x="3414639" y="501275"/>
                  <a:pt x="3256063" y="506562"/>
                  <a:pt x="3097489" y="532990"/>
                </a:cubicBezTo>
                <a:cubicBezTo>
                  <a:pt x="2965345" y="554135"/>
                  <a:pt x="2822627" y="517133"/>
                  <a:pt x="2664052" y="649279"/>
                </a:cubicBezTo>
                <a:cubicBezTo>
                  <a:pt x="3055203" y="744424"/>
                  <a:pt x="3409352" y="601706"/>
                  <a:pt x="3795218" y="696852"/>
                </a:cubicBezTo>
                <a:cubicBezTo>
                  <a:pt x="3567928" y="781425"/>
                  <a:pt x="3382924" y="754995"/>
                  <a:pt x="3208492" y="802568"/>
                </a:cubicBezTo>
                <a:cubicBezTo>
                  <a:pt x="3049916" y="850140"/>
                  <a:pt x="2859627" y="797282"/>
                  <a:pt x="2727483" y="939999"/>
                </a:cubicBezTo>
                <a:cubicBezTo>
                  <a:pt x="2627052" y="1051000"/>
                  <a:pt x="2521336" y="1066858"/>
                  <a:pt x="2389190" y="1003429"/>
                </a:cubicBezTo>
                <a:cubicBezTo>
                  <a:pt x="2272901" y="945284"/>
                  <a:pt x="2146043" y="961142"/>
                  <a:pt x="2029754" y="1019287"/>
                </a:cubicBezTo>
                <a:cubicBezTo>
                  <a:pt x="1987468" y="1040430"/>
                  <a:pt x="1945181" y="1066858"/>
                  <a:pt x="1945181" y="1119716"/>
                </a:cubicBezTo>
                <a:cubicBezTo>
                  <a:pt x="1945181" y="1193719"/>
                  <a:pt x="1998039" y="1214862"/>
                  <a:pt x="2056184" y="1225434"/>
                </a:cubicBezTo>
                <a:cubicBezTo>
                  <a:pt x="2109042" y="1236004"/>
                  <a:pt x="2172471" y="1246577"/>
                  <a:pt x="2225329" y="1236004"/>
                </a:cubicBezTo>
                <a:cubicBezTo>
                  <a:pt x="2563622" y="1177861"/>
                  <a:pt x="2896629" y="1273005"/>
                  <a:pt x="3234920" y="1262435"/>
                </a:cubicBezTo>
                <a:cubicBezTo>
                  <a:pt x="2172471" y="1489724"/>
                  <a:pt x="1099450" y="1415723"/>
                  <a:pt x="0" y="1495009"/>
                </a:cubicBezTo>
                <a:cubicBezTo>
                  <a:pt x="142717" y="1653583"/>
                  <a:pt x="327721" y="1521439"/>
                  <a:pt x="438724" y="1637728"/>
                </a:cubicBezTo>
                <a:cubicBezTo>
                  <a:pt x="333006" y="1880875"/>
                  <a:pt x="375293" y="2013020"/>
                  <a:pt x="586726" y="2028877"/>
                </a:cubicBezTo>
                <a:cubicBezTo>
                  <a:pt x="792873" y="2044734"/>
                  <a:pt x="1014877" y="1960161"/>
                  <a:pt x="1125878" y="2250882"/>
                </a:cubicBezTo>
                <a:cubicBezTo>
                  <a:pt x="1157593" y="2340740"/>
                  <a:pt x="1353170" y="2314312"/>
                  <a:pt x="1474744" y="2330169"/>
                </a:cubicBezTo>
                <a:cubicBezTo>
                  <a:pt x="1739034" y="2367170"/>
                  <a:pt x="2019183" y="2330169"/>
                  <a:pt x="2272901" y="2446458"/>
                </a:cubicBezTo>
                <a:cubicBezTo>
                  <a:pt x="2373332" y="2488744"/>
                  <a:pt x="2442048" y="2520459"/>
                  <a:pt x="2389190" y="2636747"/>
                </a:cubicBezTo>
                <a:cubicBezTo>
                  <a:pt x="2336332" y="2758321"/>
                  <a:pt x="2405048" y="2800607"/>
                  <a:pt x="2489621" y="2848179"/>
                </a:cubicBezTo>
                <a:cubicBezTo>
                  <a:pt x="2553051" y="2885180"/>
                  <a:pt x="2648195" y="2874609"/>
                  <a:pt x="2701053" y="2985611"/>
                </a:cubicBezTo>
                <a:cubicBezTo>
                  <a:pt x="2146043" y="2969753"/>
                  <a:pt x="1606888" y="2879895"/>
                  <a:pt x="1057165" y="2964468"/>
                </a:cubicBezTo>
                <a:cubicBezTo>
                  <a:pt x="1659748" y="3175900"/>
                  <a:pt x="2320474" y="3165328"/>
                  <a:pt x="2912485" y="3408477"/>
                </a:cubicBezTo>
                <a:cubicBezTo>
                  <a:pt x="2891342" y="3493050"/>
                  <a:pt x="2753911" y="3456048"/>
                  <a:pt x="2748626" y="3582909"/>
                </a:cubicBezTo>
                <a:cubicBezTo>
                  <a:pt x="3060489" y="3715055"/>
                  <a:pt x="3435782" y="3625195"/>
                  <a:pt x="3763503" y="3820771"/>
                </a:cubicBezTo>
                <a:cubicBezTo>
                  <a:pt x="3573213" y="3910629"/>
                  <a:pt x="3398782" y="3762626"/>
                  <a:pt x="3219063" y="3847199"/>
                </a:cubicBezTo>
                <a:cubicBezTo>
                  <a:pt x="3277208" y="3974060"/>
                  <a:pt x="5909545" y="4756360"/>
                  <a:pt x="6385269" y="4840933"/>
                </a:cubicBezTo>
                <a:cubicBezTo>
                  <a:pt x="7171204" y="4982659"/>
                  <a:pt x="9157515" y="5302348"/>
                  <a:pt x="10285854" y="5471118"/>
                </a:cubicBezTo>
                <a:lnTo>
                  <a:pt x="10423900" y="5491534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C9756B-145D-4BA8-AA43-904C1E7CB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3/11/21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1DB60F-139E-4C44-89AF-3F8F5EC24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8226C9-C193-4B47-9717-4BC86C909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74887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 descr="Tag=AccentColor&#10;Flavor=Light&#10;Target=Fill">
            <a:extLst>
              <a:ext uri="{FF2B5EF4-FFF2-40B4-BE49-F238E27FC236}">
                <a16:creationId xmlns:a16="http://schemas.microsoft.com/office/drawing/2014/main" id="{76C5A8FA-6B61-4934-AF55-C595090CA5DC}"/>
              </a:ext>
            </a:extLst>
          </p:cNvPr>
          <p:cNvSpPr/>
          <p:nvPr/>
        </p:nvSpPr>
        <p:spPr>
          <a:xfrm>
            <a:off x="4726728" y="0"/>
            <a:ext cx="7472381" cy="6858000"/>
          </a:xfrm>
          <a:custGeom>
            <a:avLst/>
            <a:gdLst>
              <a:gd name="connsiteX0" fmla="*/ 1232666 w 7472381"/>
              <a:gd name="connsiteY0" fmla="*/ 0 h 6886575"/>
              <a:gd name="connsiteX1" fmla="*/ 7472381 w 7472381"/>
              <a:gd name="connsiteY1" fmla="*/ 0 h 6886575"/>
              <a:gd name="connsiteX2" fmla="*/ 7472381 w 7472381"/>
              <a:gd name="connsiteY2" fmla="*/ 814388 h 6886575"/>
              <a:gd name="connsiteX3" fmla="*/ 7472381 w 7472381"/>
              <a:gd name="connsiteY3" fmla="*/ 6411516 h 6886575"/>
              <a:gd name="connsiteX4" fmla="*/ 7472381 w 7472381"/>
              <a:gd name="connsiteY4" fmla="*/ 6886575 h 6886575"/>
              <a:gd name="connsiteX5" fmla="*/ 6992676 w 7472381"/>
              <a:gd name="connsiteY5" fmla="*/ 6886575 h 6886575"/>
              <a:gd name="connsiteX6" fmla="*/ 1946893 w 7472381"/>
              <a:gd name="connsiteY6" fmla="*/ 6886575 h 6886575"/>
              <a:gd name="connsiteX7" fmla="*/ 1506276 w 7472381"/>
              <a:gd name="connsiteY7" fmla="*/ 6686550 h 6886575"/>
              <a:gd name="connsiteX8" fmla="*/ 1314394 w 7472381"/>
              <a:gd name="connsiteY8" fmla="*/ 6457949 h 6886575"/>
              <a:gd name="connsiteX9" fmla="*/ 1246880 w 7472381"/>
              <a:gd name="connsiteY9" fmla="*/ 6393656 h 6886575"/>
              <a:gd name="connsiteX10" fmla="*/ 1079872 w 7472381"/>
              <a:gd name="connsiteY10" fmla="*/ 6307931 h 6886575"/>
              <a:gd name="connsiteX11" fmla="*/ 788495 w 7472381"/>
              <a:gd name="connsiteY11" fmla="*/ 6125765 h 6886575"/>
              <a:gd name="connsiteX12" fmla="*/ 895097 w 7472381"/>
              <a:gd name="connsiteY12" fmla="*/ 6082903 h 6886575"/>
              <a:gd name="connsiteX13" fmla="*/ 1204239 w 7472381"/>
              <a:gd name="connsiteY13" fmla="*/ 6193631 h 6886575"/>
              <a:gd name="connsiteX14" fmla="*/ 1428102 w 7472381"/>
              <a:gd name="connsiteY14" fmla="*/ 6222206 h 6886575"/>
              <a:gd name="connsiteX15" fmla="*/ 1111852 w 7472381"/>
              <a:gd name="connsiteY15" fmla="*/ 6029325 h 6886575"/>
              <a:gd name="connsiteX16" fmla="*/ 806262 w 7472381"/>
              <a:gd name="connsiteY16" fmla="*/ 5779294 h 6886575"/>
              <a:gd name="connsiteX17" fmla="*/ 1040785 w 7472381"/>
              <a:gd name="connsiteY17" fmla="*/ 5825728 h 6886575"/>
              <a:gd name="connsiteX18" fmla="*/ 1051445 w 7472381"/>
              <a:gd name="connsiteY18" fmla="*/ 5793581 h 6886575"/>
              <a:gd name="connsiteX19" fmla="*/ 845349 w 7472381"/>
              <a:gd name="connsiteY19" fmla="*/ 5497115 h 6886575"/>
              <a:gd name="connsiteX20" fmla="*/ 745855 w 7472381"/>
              <a:gd name="connsiteY20" fmla="*/ 5375672 h 6886575"/>
              <a:gd name="connsiteX21" fmla="*/ 291024 w 7472381"/>
              <a:gd name="connsiteY21" fmla="*/ 5014913 h 6886575"/>
              <a:gd name="connsiteX22" fmla="*/ 724535 w 7472381"/>
              <a:gd name="connsiteY22" fmla="*/ 5175647 h 6886575"/>
              <a:gd name="connsiteX23" fmla="*/ 276811 w 7472381"/>
              <a:gd name="connsiteY23" fmla="*/ 4825603 h 6886575"/>
              <a:gd name="connsiteX24" fmla="*/ 60055 w 7472381"/>
              <a:gd name="connsiteY24" fmla="*/ 4697016 h 6886575"/>
              <a:gd name="connsiteX25" fmla="*/ 6755 w 7472381"/>
              <a:gd name="connsiteY25" fmla="*/ 4622006 h 6886575"/>
              <a:gd name="connsiteX26" fmla="*/ 102696 w 7472381"/>
              <a:gd name="connsiteY26" fmla="*/ 4604146 h 6886575"/>
              <a:gd name="connsiteX27" fmla="*/ 397625 w 7472381"/>
              <a:gd name="connsiteY27" fmla="*/ 4632722 h 6886575"/>
              <a:gd name="connsiteX28" fmla="*/ 31628 w 7472381"/>
              <a:gd name="connsiteY28" fmla="*/ 4396978 h 6886575"/>
              <a:gd name="connsiteX29" fmla="*/ 305237 w 7472381"/>
              <a:gd name="connsiteY29" fmla="*/ 4432697 h 6886575"/>
              <a:gd name="connsiteX30" fmla="*/ 383412 w 7472381"/>
              <a:gd name="connsiteY30" fmla="*/ 4339828 h 6886575"/>
              <a:gd name="connsiteX31" fmla="*/ 511333 w 7472381"/>
              <a:gd name="connsiteY31" fmla="*/ 4189810 h 6886575"/>
              <a:gd name="connsiteX32" fmla="*/ 600167 w 7472381"/>
              <a:gd name="connsiteY32" fmla="*/ 4107656 h 6886575"/>
              <a:gd name="connsiteX33" fmla="*/ 635701 w 7472381"/>
              <a:gd name="connsiteY33" fmla="*/ 3843337 h 6886575"/>
              <a:gd name="connsiteX34" fmla="*/ 561080 w 7472381"/>
              <a:gd name="connsiteY34" fmla="*/ 3554015 h 6886575"/>
              <a:gd name="connsiteX35" fmla="*/ 354985 w 7472381"/>
              <a:gd name="connsiteY35" fmla="*/ 3407569 h 6886575"/>
              <a:gd name="connsiteX36" fmla="*/ 415392 w 7472381"/>
              <a:gd name="connsiteY36" fmla="*/ 3243263 h 6886575"/>
              <a:gd name="connsiteX37" fmla="*/ 852456 w 7472381"/>
              <a:gd name="connsiteY37" fmla="*/ 3343275 h 6886575"/>
              <a:gd name="connsiteX38" fmla="*/ 202190 w 7472381"/>
              <a:gd name="connsiteY38" fmla="*/ 2953940 h 6886575"/>
              <a:gd name="connsiteX39" fmla="*/ 312344 w 7472381"/>
              <a:gd name="connsiteY39" fmla="*/ 2936081 h 6886575"/>
              <a:gd name="connsiteX40" fmla="*/ 706768 w 7472381"/>
              <a:gd name="connsiteY40" fmla="*/ 2714625 h 6886575"/>
              <a:gd name="connsiteX41" fmla="*/ 728088 w 7472381"/>
              <a:gd name="connsiteY41" fmla="*/ 2703909 h 6886575"/>
              <a:gd name="connsiteX42" fmla="*/ 795602 w 7472381"/>
              <a:gd name="connsiteY42" fmla="*/ 2564606 h 6886575"/>
              <a:gd name="connsiteX43" fmla="*/ 1008804 w 7472381"/>
              <a:gd name="connsiteY43" fmla="*/ 2543175 h 6886575"/>
              <a:gd name="connsiteX44" fmla="*/ 1186473 w 7472381"/>
              <a:gd name="connsiteY44" fmla="*/ 2575322 h 6886575"/>
              <a:gd name="connsiteX45" fmla="*/ 1378355 w 7472381"/>
              <a:gd name="connsiteY45" fmla="*/ 2536031 h 6886575"/>
              <a:gd name="connsiteX46" fmla="*/ 1548916 w 7472381"/>
              <a:gd name="connsiteY46" fmla="*/ 2553891 h 6886575"/>
              <a:gd name="connsiteX47" fmla="*/ 1694604 w 7472381"/>
              <a:gd name="connsiteY47" fmla="*/ 2528888 h 6886575"/>
              <a:gd name="connsiteX48" fmla="*/ 1552469 w 7472381"/>
              <a:gd name="connsiteY48" fmla="*/ 2411015 h 6886575"/>
              <a:gd name="connsiteX49" fmla="*/ 1353481 w 7472381"/>
              <a:gd name="connsiteY49" fmla="*/ 2411015 h 6886575"/>
              <a:gd name="connsiteX50" fmla="*/ 1211346 w 7472381"/>
              <a:gd name="connsiteY50" fmla="*/ 2336007 h 6886575"/>
              <a:gd name="connsiteX51" fmla="*/ 1076318 w 7472381"/>
              <a:gd name="connsiteY51" fmla="*/ 2200275 h 6886575"/>
              <a:gd name="connsiteX52" fmla="*/ 600167 w 7472381"/>
              <a:gd name="connsiteY52" fmla="*/ 1982390 h 6886575"/>
              <a:gd name="connsiteX53" fmla="*/ 514886 w 7472381"/>
              <a:gd name="connsiteY53" fmla="*/ 1900238 h 6886575"/>
              <a:gd name="connsiteX54" fmla="*/ 1872273 w 7472381"/>
              <a:gd name="connsiteY54" fmla="*/ 2218135 h 6886575"/>
              <a:gd name="connsiteX55" fmla="*/ 1452975 w 7472381"/>
              <a:gd name="connsiteY55" fmla="*/ 2085975 h 6886575"/>
              <a:gd name="connsiteX56" fmla="*/ 1737245 w 7472381"/>
              <a:gd name="connsiteY56" fmla="*/ 2110978 h 6886575"/>
              <a:gd name="connsiteX57" fmla="*/ 1893593 w 7472381"/>
              <a:gd name="connsiteY57" fmla="*/ 2021681 h 6886575"/>
              <a:gd name="connsiteX58" fmla="*/ 1893593 w 7472381"/>
              <a:gd name="connsiteY58" fmla="*/ 1993106 h 6886575"/>
              <a:gd name="connsiteX59" fmla="*/ 1776332 w 7472381"/>
              <a:gd name="connsiteY59" fmla="*/ 1910953 h 6886575"/>
              <a:gd name="connsiteX60" fmla="*/ 1708818 w 7472381"/>
              <a:gd name="connsiteY60" fmla="*/ 1857375 h 6886575"/>
              <a:gd name="connsiteX61" fmla="*/ 1524043 w 7472381"/>
              <a:gd name="connsiteY61" fmla="*/ 1664493 h 6886575"/>
              <a:gd name="connsiteX62" fmla="*/ 1655517 w 7472381"/>
              <a:gd name="connsiteY62" fmla="*/ 1643062 h 6886575"/>
              <a:gd name="connsiteX63" fmla="*/ 1705264 w 7472381"/>
              <a:gd name="connsiteY63" fmla="*/ 1603772 h 6886575"/>
              <a:gd name="connsiteX64" fmla="*/ 1669731 w 7472381"/>
              <a:gd name="connsiteY64" fmla="*/ 1546622 h 6886575"/>
              <a:gd name="connsiteX65" fmla="*/ 1261093 w 7472381"/>
              <a:gd name="connsiteY65" fmla="*/ 1371600 h 6886575"/>
              <a:gd name="connsiteX66" fmla="*/ 1229113 w 7472381"/>
              <a:gd name="connsiteY66" fmla="*/ 1235869 h 6886575"/>
              <a:gd name="connsiteX67" fmla="*/ 1307287 w 7472381"/>
              <a:gd name="connsiteY67" fmla="*/ 1214437 h 6886575"/>
              <a:gd name="connsiteX68" fmla="*/ 1396121 w 7472381"/>
              <a:gd name="connsiteY68" fmla="*/ 1225153 h 6886575"/>
              <a:gd name="connsiteX69" fmla="*/ 1325054 w 7472381"/>
              <a:gd name="connsiteY69" fmla="*/ 1117997 h 6886575"/>
              <a:gd name="connsiteX70" fmla="*/ 1037231 w 7472381"/>
              <a:gd name="connsiteY70" fmla="*/ 1010841 h 6886575"/>
              <a:gd name="connsiteX71" fmla="*/ 983931 w 7472381"/>
              <a:gd name="connsiteY71" fmla="*/ 953690 h 6886575"/>
              <a:gd name="connsiteX72" fmla="*/ 1054998 w 7472381"/>
              <a:gd name="connsiteY72" fmla="*/ 925115 h 6886575"/>
              <a:gd name="connsiteX73" fmla="*/ 1108299 w 7472381"/>
              <a:gd name="connsiteY73" fmla="*/ 914400 h 6886575"/>
              <a:gd name="connsiteX74" fmla="*/ 6755 w 7472381"/>
              <a:gd name="connsiteY74" fmla="*/ 467915 h 6886575"/>
              <a:gd name="connsiteX75" fmla="*/ 255490 w 7472381"/>
              <a:gd name="connsiteY75" fmla="*/ 464344 h 6886575"/>
              <a:gd name="connsiteX76" fmla="*/ 500673 w 7472381"/>
              <a:gd name="connsiteY76" fmla="*/ 535781 h 6886575"/>
              <a:gd name="connsiteX77" fmla="*/ 760069 w 7472381"/>
              <a:gd name="connsiteY77" fmla="*/ 525066 h 6886575"/>
              <a:gd name="connsiteX78" fmla="*/ 1005251 w 7472381"/>
              <a:gd name="connsiteY78" fmla="*/ 560785 h 6886575"/>
              <a:gd name="connsiteX79" fmla="*/ 1218453 w 7472381"/>
              <a:gd name="connsiteY79" fmla="*/ 560785 h 6886575"/>
              <a:gd name="connsiteX80" fmla="*/ 1019464 w 7472381"/>
              <a:gd name="connsiteY80" fmla="*/ 507206 h 6886575"/>
              <a:gd name="connsiteX81" fmla="*/ 944844 w 7472381"/>
              <a:gd name="connsiteY81" fmla="*/ 417909 h 6886575"/>
              <a:gd name="connsiteX82" fmla="*/ 969717 w 7472381"/>
              <a:gd name="connsiteY82" fmla="*/ 335757 h 6886575"/>
              <a:gd name="connsiteX83" fmla="*/ 1051445 w 7472381"/>
              <a:gd name="connsiteY83" fmla="*/ 360759 h 6886575"/>
              <a:gd name="connsiteX84" fmla="*/ 1147386 w 7472381"/>
              <a:gd name="connsiteY84" fmla="*/ 453629 h 6886575"/>
              <a:gd name="connsiteX85" fmla="*/ 1168706 w 7472381"/>
              <a:gd name="connsiteY85" fmla="*/ 396478 h 6886575"/>
              <a:gd name="connsiteX86" fmla="*/ 1225560 w 7472381"/>
              <a:gd name="connsiteY86" fmla="*/ 353615 h 6886575"/>
              <a:gd name="connsiteX87" fmla="*/ 1552469 w 7472381"/>
              <a:gd name="connsiteY87" fmla="*/ 375047 h 6886575"/>
              <a:gd name="connsiteX88" fmla="*/ 1335714 w 7472381"/>
              <a:gd name="connsiteY88" fmla="*/ 192881 h 6886575"/>
              <a:gd name="connsiteX89" fmla="*/ 1197133 w 7472381"/>
              <a:gd name="connsiteY89" fmla="*/ 164306 h 6886575"/>
              <a:gd name="connsiteX90" fmla="*/ 1165153 w 7472381"/>
              <a:gd name="connsiteY90" fmla="*/ 89297 h 6886575"/>
              <a:gd name="connsiteX91" fmla="*/ 1229113 w 7472381"/>
              <a:gd name="connsiteY91" fmla="*/ 71437 h 6886575"/>
              <a:gd name="connsiteX92" fmla="*/ 1548916 w 7472381"/>
              <a:gd name="connsiteY92" fmla="*/ 135731 h 6886575"/>
              <a:gd name="connsiteX93" fmla="*/ 1602217 w 7472381"/>
              <a:gd name="connsiteY93" fmla="*/ 110728 h 6886575"/>
              <a:gd name="connsiteX94" fmla="*/ 1232666 w 7472381"/>
              <a:gd name="connsiteY94" fmla="*/ 0 h 6886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</a:cxnLst>
            <a:rect l="l" t="t" r="r" b="b"/>
            <a:pathLst>
              <a:path w="7472381" h="6886575">
                <a:moveTo>
                  <a:pt x="1232666" y="0"/>
                </a:moveTo>
                <a:lnTo>
                  <a:pt x="7472381" y="0"/>
                </a:lnTo>
                <a:lnTo>
                  <a:pt x="7472381" y="814388"/>
                </a:lnTo>
                <a:lnTo>
                  <a:pt x="7472381" y="6411516"/>
                </a:lnTo>
                <a:lnTo>
                  <a:pt x="7472381" y="6886575"/>
                </a:lnTo>
                <a:lnTo>
                  <a:pt x="6992676" y="6886575"/>
                </a:lnTo>
                <a:lnTo>
                  <a:pt x="1946893" y="6886575"/>
                </a:lnTo>
                <a:cubicBezTo>
                  <a:pt x="1801205" y="6815137"/>
                  <a:pt x="1662624" y="6729412"/>
                  <a:pt x="1506276" y="6686550"/>
                </a:cubicBezTo>
                <a:cubicBezTo>
                  <a:pt x="1399675" y="6657975"/>
                  <a:pt x="1296627" y="6607969"/>
                  <a:pt x="1314394" y="6457949"/>
                </a:cubicBezTo>
                <a:cubicBezTo>
                  <a:pt x="1317947" y="6415087"/>
                  <a:pt x="1289520" y="6382941"/>
                  <a:pt x="1246880" y="6393656"/>
                </a:cubicBezTo>
                <a:cubicBezTo>
                  <a:pt x="1165153" y="6415087"/>
                  <a:pt x="1126065" y="6354365"/>
                  <a:pt x="1079872" y="6307931"/>
                </a:cubicBezTo>
                <a:cubicBezTo>
                  <a:pt x="998144" y="6225779"/>
                  <a:pt x="919970" y="6140052"/>
                  <a:pt x="788495" y="6125765"/>
                </a:cubicBezTo>
                <a:cubicBezTo>
                  <a:pt x="813369" y="6061471"/>
                  <a:pt x="856009" y="6068615"/>
                  <a:pt x="895097" y="6082903"/>
                </a:cubicBezTo>
                <a:cubicBezTo>
                  <a:pt x="998144" y="6118622"/>
                  <a:pt x="1101192" y="6157912"/>
                  <a:pt x="1204239" y="6193631"/>
                </a:cubicBezTo>
                <a:cubicBezTo>
                  <a:pt x="1271754" y="6215062"/>
                  <a:pt x="1339267" y="6247209"/>
                  <a:pt x="1428102" y="6222206"/>
                </a:cubicBezTo>
                <a:cubicBezTo>
                  <a:pt x="1349928" y="6093619"/>
                  <a:pt x="1218453" y="6068615"/>
                  <a:pt x="1111852" y="6029325"/>
                </a:cubicBezTo>
                <a:cubicBezTo>
                  <a:pt x="980377" y="5979319"/>
                  <a:pt x="902203" y="5886450"/>
                  <a:pt x="806262" y="5779294"/>
                </a:cubicBezTo>
                <a:cubicBezTo>
                  <a:pt x="902203" y="5750719"/>
                  <a:pt x="962610" y="5829300"/>
                  <a:pt x="1040785" y="5825728"/>
                </a:cubicBezTo>
                <a:cubicBezTo>
                  <a:pt x="1044338" y="5815012"/>
                  <a:pt x="1051445" y="5793581"/>
                  <a:pt x="1051445" y="5793581"/>
                </a:cubicBezTo>
                <a:cubicBezTo>
                  <a:pt x="923523" y="5736431"/>
                  <a:pt x="866670" y="5629275"/>
                  <a:pt x="845349" y="5497115"/>
                </a:cubicBezTo>
                <a:cubicBezTo>
                  <a:pt x="838243" y="5429250"/>
                  <a:pt x="792049" y="5407819"/>
                  <a:pt x="745855" y="5375672"/>
                </a:cubicBezTo>
                <a:cubicBezTo>
                  <a:pt x="589507" y="5264943"/>
                  <a:pt x="422499" y="5164931"/>
                  <a:pt x="291024" y="5014913"/>
                </a:cubicBezTo>
                <a:cubicBezTo>
                  <a:pt x="443819" y="5032771"/>
                  <a:pt x="564633" y="5132784"/>
                  <a:pt x="724535" y="5175647"/>
                </a:cubicBezTo>
                <a:cubicBezTo>
                  <a:pt x="596614" y="5011340"/>
                  <a:pt x="429605" y="4925615"/>
                  <a:pt x="276811" y="4825603"/>
                </a:cubicBezTo>
                <a:cubicBezTo>
                  <a:pt x="205743" y="4779169"/>
                  <a:pt x="141783" y="4722018"/>
                  <a:pt x="60055" y="4697016"/>
                </a:cubicBezTo>
                <a:cubicBezTo>
                  <a:pt x="31628" y="4689872"/>
                  <a:pt x="-18119" y="4672013"/>
                  <a:pt x="6755" y="4622006"/>
                </a:cubicBezTo>
                <a:cubicBezTo>
                  <a:pt x="28075" y="4579144"/>
                  <a:pt x="67162" y="4593432"/>
                  <a:pt x="102696" y="4604146"/>
                </a:cubicBezTo>
                <a:cubicBezTo>
                  <a:pt x="187976" y="4632722"/>
                  <a:pt x="280364" y="4632722"/>
                  <a:pt x="397625" y="4632722"/>
                </a:cubicBezTo>
                <a:cubicBezTo>
                  <a:pt x="298131" y="4496990"/>
                  <a:pt x="116909" y="4539853"/>
                  <a:pt x="31628" y="4396978"/>
                </a:cubicBezTo>
                <a:cubicBezTo>
                  <a:pt x="138229" y="4371976"/>
                  <a:pt x="219957" y="4421982"/>
                  <a:pt x="305237" y="4432697"/>
                </a:cubicBezTo>
                <a:cubicBezTo>
                  <a:pt x="383412" y="4443413"/>
                  <a:pt x="401178" y="4418409"/>
                  <a:pt x="383412" y="4339828"/>
                </a:cubicBezTo>
                <a:cubicBezTo>
                  <a:pt x="354985" y="4218385"/>
                  <a:pt x="397625" y="4157662"/>
                  <a:pt x="511333" y="4189810"/>
                </a:cubicBezTo>
                <a:cubicBezTo>
                  <a:pt x="617934" y="4221956"/>
                  <a:pt x="628594" y="4175522"/>
                  <a:pt x="600167" y="4107656"/>
                </a:cubicBezTo>
                <a:cubicBezTo>
                  <a:pt x="557527" y="4007644"/>
                  <a:pt x="603720" y="3929063"/>
                  <a:pt x="635701" y="3843337"/>
                </a:cubicBezTo>
                <a:cubicBezTo>
                  <a:pt x="685448" y="3714750"/>
                  <a:pt x="664128" y="3650456"/>
                  <a:pt x="561080" y="3554015"/>
                </a:cubicBezTo>
                <a:cubicBezTo>
                  <a:pt x="500673" y="3500438"/>
                  <a:pt x="440265" y="3454003"/>
                  <a:pt x="354985" y="3407569"/>
                </a:cubicBezTo>
                <a:cubicBezTo>
                  <a:pt x="550420" y="3382565"/>
                  <a:pt x="347878" y="3296841"/>
                  <a:pt x="415392" y="3243263"/>
                </a:cubicBezTo>
                <a:cubicBezTo>
                  <a:pt x="553973" y="3221831"/>
                  <a:pt x="664128" y="3393282"/>
                  <a:pt x="852456" y="3343275"/>
                </a:cubicBezTo>
                <a:cubicBezTo>
                  <a:pt x="625041" y="3196828"/>
                  <a:pt x="369198" y="3150393"/>
                  <a:pt x="202190" y="2953940"/>
                </a:cubicBezTo>
                <a:cubicBezTo>
                  <a:pt x="241277" y="2911078"/>
                  <a:pt x="280364" y="2953940"/>
                  <a:pt x="312344" y="2936081"/>
                </a:cubicBezTo>
                <a:cubicBezTo>
                  <a:pt x="312344" y="2925365"/>
                  <a:pt x="685448" y="2993232"/>
                  <a:pt x="706768" y="2714625"/>
                </a:cubicBezTo>
                <a:cubicBezTo>
                  <a:pt x="713875" y="2714625"/>
                  <a:pt x="720982" y="2714625"/>
                  <a:pt x="728088" y="2703909"/>
                </a:cubicBezTo>
                <a:cubicBezTo>
                  <a:pt x="767175" y="2664619"/>
                  <a:pt x="731642" y="2571750"/>
                  <a:pt x="795602" y="2564606"/>
                </a:cubicBezTo>
                <a:cubicBezTo>
                  <a:pt x="866670" y="2557462"/>
                  <a:pt x="934184" y="2525315"/>
                  <a:pt x="1008804" y="2543175"/>
                </a:cubicBezTo>
                <a:cubicBezTo>
                  <a:pt x="1065658" y="2557462"/>
                  <a:pt x="1126065" y="2575322"/>
                  <a:pt x="1186473" y="2575322"/>
                </a:cubicBezTo>
                <a:cubicBezTo>
                  <a:pt x="1250433" y="2575322"/>
                  <a:pt x="1339267" y="2696766"/>
                  <a:pt x="1378355" y="2536031"/>
                </a:cubicBezTo>
                <a:cubicBezTo>
                  <a:pt x="1378355" y="2528888"/>
                  <a:pt x="1488509" y="2546747"/>
                  <a:pt x="1548916" y="2553891"/>
                </a:cubicBezTo>
                <a:cubicBezTo>
                  <a:pt x="1598663" y="2561035"/>
                  <a:pt x="1659071" y="2593181"/>
                  <a:pt x="1694604" y="2528888"/>
                </a:cubicBezTo>
                <a:cubicBezTo>
                  <a:pt x="1712371" y="2489596"/>
                  <a:pt x="1627090" y="2418159"/>
                  <a:pt x="1552469" y="2411015"/>
                </a:cubicBezTo>
                <a:cubicBezTo>
                  <a:pt x="1484956" y="2403872"/>
                  <a:pt x="1417442" y="2396728"/>
                  <a:pt x="1353481" y="2411015"/>
                </a:cubicBezTo>
                <a:cubicBezTo>
                  <a:pt x="1275307" y="2428875"/>
                  <a:pt x="1232666" y="2400300"/>
                  <a:pt x="1211346" y="2336007"/>
                </a:cubicBezTo>
                <a:cubicBezTo>
                  <a:pt x="1186473" y="2268141"/>
                  <a:pt x="1140279" y="2232422"/>
                  <a:pt x="1076318" y="2200275"/>
                </a:cubicBezTo>
                <a:cubicBezTo>
                  <a:pt x="919970" y="2121694"/>
                  <a:pt x="770729" y="2028825"/>
                  <a:pt x="600167" y="1982390"/>
                </a:cubicBezTo>
                <a:cubicBezTo>
                  <a:pt x="568187" y="1975246"/>
                  <a:pt x="529100" y="1960959"/>
                  <a:pt x="514886" y="1900238"/>
                </a:cubicBezTo>
                <a:cubicBezTo>
                  <a:pt x="976824" y="1993106"/>
                  <a:pt x="1396121" y="2232422"/>
                  <a:pt x="1872273" y="2218135"/>
                </a:cubicBezTo>
                <a:cubicBezTo>
                  <a:pt x="1744351" y="2143125"/>
                  <a:pt x="1591557" y="2139554"/>
                  <a:pt x="1452975" y="2085975"/>
                </a:cubicBezTo>
                <a:cubicBezTo>
                  <a:pt x="1552469" y="2046685"/>
                  <a:pt x="1644857" y="2089547"/>
                  <a:pt x="1737245" y="2110978"/>
                </a:cubicBezTo>
                <a:cubicBezTo>
                  <a:pt x="1815419" y="2128837"/>
                  <a:pt x="1886486" y="2132410"/>
                  <a:pt x="1893593" y="2021681"/>
                </a:cubicBezTo>
                <a:cubicBezTo>
                  <a:pt x="1893593" y="2010965"/>
                  <a:pt x="1893593" y="2003821"/>
                  <a:pt x="1893593" y="1993106"/>
                </a:cubicBezTo>
                <a:cubicBezTo>
                  <a:pt x="1865166" y="1946672"/>
                  <a:pt x="1826079" y="1925240"/>
                  <a:pt x="1776332" y="1910953"/>
                </a:cubicBezTo>
                <a:cubicBezTo>
                  <a:pt x="1747905" y="1903809"/>
                  <a:pt x="1708818" y="1889522"/>
                  <a:pt x="1708818" y="1857375"/>
                </a:cubicBezTo>
                <a:cubicBezTo>
                  <a:pt x="1712371" y="1735931"/>
                  <a:pt x="1616430" y="1700212"/>
                  <a:pt x="1524043" y="1664493"/>
                </a:cubicBezTo>
                <a:cubicBezTo>
                  <a:pt x="1573790" y="1603772"/>
                  <a:pt x="1616430" y="1646635"/>
                  <a:pt x="1655517" y="1643062"/>
                </a:cubicBezTo>
                <a:cubicBezTo>
                  <a:pt x="1680391" y="1639491"/>
                  <a:pt x="1705264" y="1635919"/>
                  <a:pt x="1705264" y="1603772"/>
                </a:cubicBezTo>
                <a:cubicBezTo>
                  <a:pt x="1705264" y="1578769"/>
                  <a:pt x="1694604" y="1546622"/>
                  <a:pt x="1669731" y="1546622"/>
                </a:cubicBezTo>
                <a:cubicBezTo>
                  <a:pt x="1513383" y="1543050"/>
                  <a:pt x="1424548" y="1371600"/>
                  <a:pt x="1261093" y="1371600"/>
                </a:cubicBezTo>
                <a:cubicBezTo>
                  <a:pt x="1161599" y="1371600"/>
                  <a:pt x="1310841" y="1275159"/>
                  <a:pt x="1229113" y="1235869"/>
                </a:cubicBezTo>
                <a:cubicBezTo>
                  <a:pt x="1211346" y="1225153"/>
                  <a:pt x="1278860" y="1210866"/>
                  <a:pt x="1307287" y="1214437"/>
                </a:cubicBezTo>
                <a:cubicBezTo>
                  <a:pt x="1335714" y="1218009"/>
                  <a:pt x="1360588" y="1243013"/>
                  <a:pt x="1396121" y="1225153"/>
                </a:cubicBezTo>
                <a:cubicBezTo>
                  <a:pt x="1413888" y="1160860"/>
                  <a:pt x="1367694" y="1135856"/>
                  <a:pt x="1325054" y="1117997"/>
                </a:cubicBezTo>
                <a:cubicBezTo>
                  <a:pt x="1232666" y="1075135"/>
                  <a:pt x="1140279" y="1025129"/>
                  <a:pt x="1037231" y="1010841"/>
                </a:cubicBezTo>
                <a:cubicBezTo>
                  <a:pt x="1001698" y="1007269"/>
                  <a:pt x="980377" y="989409"/>
                  <a:pt x="983931" y="953690"/>
                </a:cubicBezTo>
                <a:cubicBezTo>
                  <a:pt x="991037" y="907256"/>
                  <a:pt x="1026571" y="921544"/>
                  <a:pt x="1054998" y="925115"/>
                </a:cubicBezTo>
                <a:cubicBezTo>
                  <a:pt x="1072765" y="928688"/>
                  <a:pt x="1090532" y="939403"/>
                  <a:pt x="1108299" y="914400"/>
                </a:cubicBezTo>
                <a:cubicBezTo>
                  <a:pt x="692555" y="660797"/>
                  <a:pt x="472246" y="675085"/>
                  <a:pt x="6755" y="467915"/>
                </a:cubicBezTo>
                <a:cubicBezTo>
                  <a:pt x="109802" y="428625"/>
                  <a:pt x="184423" y="457200"/>
                  <a:pt x="255490" y="464344"/>
                </a:cubicBezTo>
                <a:cubicBezTo>
                  <a:pt x="433159" y="482203"/>
                  <a:pt x="323004" y="514350"/>
                  <a:pt x="500673" y="535781"/>
                </a:cubicBezTo>
                <a:cubicBezTo>
                  <a:pt x="585954" y="546497"/>
                  <a:pt x="664128" y="582216"/>
                  <a:pt x="760069" y="525066"/>
                </a:cubicBezTo>
                <a:cubicBezTo>
                  <a:pt x="824029" y="485775"/>
                  <a:pt x="927077" y="528637"/>
                  <a:pt x="1005251" y="560785"/>
                </a:cubicBezTo>
                <a:cubicBezTo>
                  <a:pt x="1069212" y="589360"/>
                  <a:pt x="1133172" y="596503"/>
                  <a:pt x="1218453" y="560785"/>
                </a:cubicBezTo>
                <a:cubicBezTo>
                  <a:pt x="1140279" y="539354"/>
                  <a:pt x="1079872" y="521494"/>
                  <a:pt x="1019464" y="507206"/>
                </a:cubicBezTo>
                <a:cubicBezTo>
                  <a:pt x="969717" y="496491"/>
                  <a:pt x="941290" y="471488"/>
                  <a:pt x="944844" y="417909"/>
                </a:cubicBezTo>
                <a:cubicBezTo>
                  <a:pt x="944844" y="389334"/>
                  <a:pt x="934184" y="350044"/>
                  <a:pt x="969717" y="335757"/>
                </a:cubicBezTo>
                <a:cubicBezTo>
                  <a:pt x="998144" y="321469"/>
                  <a:pt x="1037231" y="335757"/>
                  <a:pt x="1051445" y="360759"/>
                </a:cubicBezTo>
                <a:cubicBezTo>
                  <a:pt x="1069212" y="407194"/>
                  <a:pt x="1086978" y="450056"/>
                  <a:pt x="1147386" y="453629"/>
                </a:cubicBezTo>
                <a:cubicBezTo>
                  <a:pt x="1229113" y="460771"/>
                  <a:pt x="1182919" y="432197"/>
                  <a:pt x="1168706" y="396478"/>
                </a:cubicBezTo>
                <a:cubicBezTo>
                  <a:pt x="1154492" y="357188"/>
                  <a:pt x="1197133" y="346472"/>
                  <a:pt x="1225560" y="353615"/>
                </a:cubicBezTo>
                <a:cubicBezTo>
                  <a:pt x="1332161" y="385763"/>
                  <a:pt x="1442315" y="328613"/>
                  <a:pt x="1552469" y="375047"/>
                </a:cubicBezTo>
                <a:cubicBezTo>
                  <a:pt x="1524043" y="260747"/>
                  <a:pt x="1463635" y="210741"/>
                  <a:pt x="1335714" y="192881"/>
                </a:cubicBezTo>
                <a:cubicBezTo>
                  <a:pt x="1289520" y="189310"/>
                  <a:pt x="1239773" y="196453"/>
                  <a:pt x="1197133" y="164306"/>
                </a:cubicBezTo>
                <a:cubicBezTo>
                  <a:pt x="1172259" y="146447"/>
                  <a:pt x="1147386" y="125016"/>
                  <a:pt x="1165153" y="89297"/>
                </a:cubicBezTo>
                <a:cubicBezTo>
                  <a:pt x="1175813" y="64294"/>
                  <a:pt x="1204239" y="64294"/>
                  <a:pt x="1229113" y="71437"/>
                </a:cubicBezTo>
                <a:cubicBezTo>
                  <a:pt x="1332161" y="110728"/>
                  <a:pt x="1442315" y="121444"/>
                  <a:pt x="1548916" y="135731"/>
                </a:cubicBezTo>
                <a:cubicBezTo>
                  <a:pt x="1566683" y="139303"/>
                  <a:pt x="1584450" y="146447"/>
                  <a:pt x="1602217" y="110728"/>
                </a:cubicBezTo>
                <a:cubicBezTo>
                  <a:pt x="1477849" y="78581"/>
                  <a:pt x="1357034" y="35719"/>
                  <a:pt x="1232666" y="0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46AD042-DE90-4088-8A07-B9A64C2CE0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40080"/>
            <a:ext cx="3886200" cy="295351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2FFC98-62A0-445A-BEDA-785BE925A1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59168" y="640080"/>
            <a:ext cx="4489704" cy="5596128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4D7827-8489-4EE4-88EE-16685FE6DE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776472"/>
            <a:ext cx="3886200" cy="246888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33534F-EA91-4A50-B0F6-10D689E458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3/11/21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20F3F7-8B4B-4015-AA9C-109D05B2F1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0B6EE2-78A1-4D01-87BE-A1487FBD2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61206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8615C6B-1C98-4B1C-AB4B-1E1898E593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8DFF97-B7FD-47F9-BC7F-DD4B4C5EA2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831D22-079E-43E3-86A4-BA12DB888C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4E684-10F4-4CC3-A0B9-F03AA7BE37CF}" type="datetimeFigureOut">
              <a:rPr lang="en-US" smtClean="0"/>
              <a:t>3/11/21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4C30A2-140B-4A5D-BEEC-C1314AF1F3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71BA8F-7826-496D-91F8-B3ECDF34DA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4853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75" r:id="rId5"/>
    <p:sldLayoutId id="2147483676" r:id="rId6"/>
    <p:sldLayoutId id="2147483682" r:id="rId7"/>
    <p:sldLayoutId id="2147483677" r:id="rId8"/>
    <p:sldLayoutId id="2147483678" r:id="rId9"/>
    <p:sldLayoutId id="2147483679" r:id="rId10"/>
    <p:sldLayoutId id="2147483680" r:id="rId11"/>
    <p:sldLayoutId id="2147483681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i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8F187B58-3857-4454-9C70-EFB475976F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7C9393A-2CEF-4DC5-9C43-34C3AB08B98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5730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4C5418A4-3935-49EA-B51C-5DDCBFAA39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28056" y="2813365"/>
            <a:ext cx="7450687" cy="3406460"/>
          </a:xfrm>
          <a:custGeom>
            <a:avLst/>
            <a:gdLst>
              <a:gd name="connsiteX0" fmla="*/ 6457914 w 7450687"/>
              <a:gd name="connsiteY0" fmla="*/ 0 h 3406460"/>
              <a:gd name="connsiteX1" fmla="*/ 6844288 w 7450687"/>
              <a:gd name="connsiteY1" fmla="*/ 233492 h 3406460"/>
              <a:gd name="connsiteX2" fmla="*/ 7386323 w 7450687"/>
              <a:gd name="connsiteY2" fmla="*/ 717155 h 3406460"/>
              <a:gd name="connsiteX3" fmla="*/ 7430798 w 7450687"/>
              <a:gd name="connsiteY3" fmla="*/ 1809564 h 3406460"/>
              <a:gd name="connsiteX4" fmla="*/ 7013848 w 7450687"/>
              <a:gd name="connsiteY4" fmla="*/ 3104890 h 3406460"/>
              <a:gd name="connsiteX5" fmla="*/ 6569101 w 7450687"/>
              <a:gd name="connsiteY5" fmla="*/ 3402314 h 3406460"/>
              <a:gd name="connsiteX6" fmla="*/ 3683807 w 7450687"/>
              <a:gd name="connsiteY6" fmla="*/ 3341162 h 3406460"/>
              <a:gd name="connsiteX7" fmla="*/ 1704683 w 7450687"/>
              <a:gd name="connsiteY7" fmla="*/ 2860279 h 3406460"/>
              <a:gd name="connsiteX8" fmla="*/ 2010446 w 7450687"/>
              <a:gd name="connsiteY8" fmla="*/ 2801907 h 3406460"/>
              <a:gd name="connsiteX9" fmla="*/ 1273834 w 7450687"/>
              <a:gd name="connsiteY9" fmla="*/ 2674041 h 3406460"/>
              <a:gd name="connsiteX10" fmla="*/ 1315530 w 7450687"/>
              <a:gd name="connsiteY10" fmla="*/ 2657363 h 3406460"/>
              <a:gd name="connsiteX11" fmla="*/ 1234919 w 7450687"/>
              <a:gd name="connsiteY11" fmla="*/ 2590651 h 3406460"/>
              <a:gd name="connsiteX12" fmla="*/ 904138 w 7450687"/>
              <a:gd name="connsiteY12" fmla="*/ 2485024 h 3406460"/>
              <a:gd name="connsiteX13" fmla="*/ 1315530 w 7450687"/>
              <a:gd name="connsiteY13" fmla="*/ 2307126 h 3406460"/>
              <a:gd name="connsiteX14" fmla="*/ 851326 w 7450687"/>
              <a:gd name="connsiteY14" fmla="*/ 2065294 h 3406460"/>
              <a:gd name="connsiteX15" fmla="*/ 615053 w 7450687"/>
              <a:gd name="connsiteY15" fmla="*/ 2006921 h 3406460"/>
              <a:gd name="connsiteX16" fmla="*/ 1393361 w 7450687"/>
              <a:gd name="connsiteY16" fmla="*/ 1703937 h 3406460"/>
              <a:gd name="connsiteX17" fmla="*/ 131391 w 7450687"/>
              <a:gd name="connsiteY17" fmla="*/ 1553835 h 3406460"/>
              <a:gd name="connsiteX18" fmla="*/ 234239 w 7450687"/>
              <a:gd name="connsiteY18" fmla="*/ 1492682 h 3406460"/>
              <a:gd name="connsiteX19" fmla="*/ 1018105 w 7450687"/>
              <a:gd name="connsiteY19" fmla="*/ 1509360 h 3406460"/>
              <a:gd name="connsiteX20" fmla="*/ 1148750 w 7450687"/>
              <a:gd name="connsiteY20" fmla="*/ 1462106 h 3406460"/>
              <a:gd name="connsiteX21" fmla="*/ 1018105 w 7450687"/>
              <a:gd name="connsiteY21" fmla="*/ 1387055 h 3406460"/>
              <a:gd name="connsiteX22" fmla="*/ 509426 w 7450687"/>
              <a:gd name="connsiteY22" fmla="*/ 1331461 h 3406460"/>
              <a:gd name="connsiteX23" fmla="*/ 376002 w 7450687"/>
              <a:gd name="connsiteY23" fmla="*/ 1206376 h 3406460"/>
              <a:gd name="connsiteX24" fmla="*/ 150849 w 7450687"/>
              <a:gd name="connsiteY24" fmla="*/ 1061833 h 3406460"/>
              <a:gd name="connsiteX25" fmla="*/ 306510 w 7450687"/>
              <a:gd name="connsiteY25" fmla="*/ 942308 h 3406460"/>
              <a:gd name="connsiteX26" fmla="*/ 53560 w 7450687"/>
              <a:gd name="connsiteY26" fmla="*/ 764409 h 3406460"/>
              <a:gd name="connsiteX27" fmla="*/ 125832 w 7450687"/>
              <a:gd name="connsiteY27" fmla="*/ 530917 h 3406460"/>
              <a:gd name="connsiteX28" fmla="*/ 551121 w 7450687"/>
              <a:gd name="connsiteY28" fmla="*/ 475324 h 3406460"/>
              <a:gd name="connsiteX29" fmla="*/ 1120952 w 7450687"/>
              <a:gd name="connsiteY29" fmla="*/ 394713 h 3406460"/>
              <a:gd name="connsiteX30" fmla="*/ 1693564 w 7450687"/>
              <a:gd name="connsiteY30" fmla="*/ 325221 h 3406460"/>
              <a:gd name="connsiteX31" fmla="*/ 2266175 w 7450687"/>
              <a:gd name="connsiteY31" fmla="*/ 325221 h 3406460"/>
              <a:gd name="connsiteX32" fmla="*/ 2430177 w 7450687"/>
              <a:gd name="connsiteY32" fmla="*/ 330781 h 3406460"/>
              <a:gd name="connsiteX33" fmla="*/ 2432956 w 7450687"/>
              <a:gd name="connsiteY33" fmla="*/ 330781 h 3406460"/>
              <a:gd name="connsiteX34" fmla="*/ 3144551 w 7450687"/>
              <a:gd name="connsiteY34" fmla="*/ 355798 h 3406460"/>
              <a:gd name="connsiteX35" fmla="*/ 3408619 w 7450687"/>
              <a:gd name="connsiteY35" fmla="*/ 358577 h 3406460"/>
              <a:gd name="connsiteX36" fmla="*/ 3981231 w 7450687"/>
              <a:gd name="connsiteY36" fmla="*/ 361357 h 3406460"/>
              <a:gd name="connsiteX37" fmla="*/ 4551063 w 7450687"/>
              <a:gd name="connsiteY37" fmla="*/ 350238 h 3406460"/>
              <a:gd name="connsiteX38" fmla="*/ 5129233 w 7450687"/>
              <a:gd name="connsiteY38" fmla="*/ 316882 h 3406460"/>
              <a:gd name="connsiteX39" fmla="*/ 5699065 w 7450687"/>
              <a:gd name="connsiteY39" fmla="*/ 272407 h 3406460"/>
              <a:gd name="connsiteX40" fmla="*/ 6063202 w 7450687"/>
              <a:gd name="connsiteY40" fmla="*/ 172339 h 3406460"/>
              <a:gd name="connsiteX41" fmla="*/ 6457914 w 7450687"/>
              <a:gd name="connsiteY41" fmla="*/ 0 h 34064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7450687" h="3406460">
                <a:moveTo>
                  <a:pt x="6457914" y="0"/>
                </a:moveTo>
                <a:cubicBezTo>
                  <a:pt x="6560763" y="125085"/>
                  <a:pt x="6713644" y="161221"/>
                  <a:pt x="6844288" y="233492"/>
                </a:cubicBezTo>
                <a:cubicBezTo>
                  <a:pt x="6972153" y="289086"/>
                  <a:pt x="7336289" y="611527"/>
                  <a:pt x="7386323" y="717155"/>
                </a:cubicBezTo>
                <a:cubicBezTo>
                  <a:pt x="7475273" y="900613"/>
                  <a:pt x="7453035" y="1573293"/>
                  <a:pt x="7430798" y="1809564"/>
                </a:cubicBezTo>
                <a:cubicBezTo>
                  <a:pt x="7347408" y="2398855"/>
                  <a:pt x="7041645" y="3077093"/>
                  <a:pt x="7013848" y="3104890"/>
                </a:cubicBezTo>
                <a:cubicBezTo>
                  <a:pt x="6924899" y="3085432"/>
                  <a:pt x="6721983" y="3391196"/>
                  <a:pt x="6569101" y="3402314"/>
                </a:cubicBezTo>
                <a:cubicBezTo>
                  <a:pt x="6407881" y="3413434"/>
                  <a:pt x="4039604" y="3405095"/>
                  <a:pt x="3683807" y="3341162"/>
                </a:cubicBezTo>
                <a:cubicBezTo>
                  <a:pt x="1749158" y="2988144"/>
                  <a:pt x="1704683" y="2860279"/>
                  <a:pt x="1704683" y="2860279"/>
                </a:cubicBezTo>
                <a:cubicBezTo>
                  <a:pt x="1704683" y="2860279"/>
                  <a:pt x="1910378" y="2835262"/>
                  <a:pt x="2010446" y="2801907"/>
                </a:cubicBezTo>
                <a:cubicBezTo>
                  <a:pt x="1865904" y="2799126"/>
                  <a:pt x="1296072" y="2693500"/>
                  <a:pt x="1273834" y="2674041"/>
                </a:cubicBezTo>
                <a:cubicBezTo>
                  <a:pt x="1284954" y="2668482"/>
                  <a:pt x="1301632" y="2662923"/>
                  <a:pt x="1315530" y="2657363"/>
                </a:cubicBezTo>
                <a:cubicBezTo>
                  <a:pt x="1284954" y="2640686"/>
                  <a:pt x="1259936" y="2621228"/>
                  <a:pt x="1234919" y="2590651"/>
                </a:cubicBezTo>
                <a:cubicBezTo>
                  <a:pt x="1154309" y="2487804"/>
                  <a:pt x="1018105" y="2523940"/>
                  <a:pt x="904138" y="2485024"/>
                </a:cubicBezTo>
                <a:cubicBezTo>
                  <a:pt x="976410" y="2268210"/>
                  <a:pt x="1168208" y="2348820"/>
                  <a:pt x="1315530" y="2307126"/>
                </a:cubicBezTo>
                <a:cubicBezTo>
                  <a:pt x="929156" y="2179260"/>
                  <a:pt x="1004207" y="2112548"/>
                  <a:pt x="851326" y="2065294"/>
                </a:cubicBezTo>
                <a:cubicBezTo>
                  <a:pt x="659528" y="2006921"/>
                  <a:pt x="615053" y="2006921"/>
                  <a:pt x="615053" y="2006921"/>
                </a:cubicBezTo>
                <a:cubicBezTo>
                  <a:pt x="840206" y="1829023"/>
                  <a:pt x="1109834" y="2020820"/>
                  <a:pt x="1393361" y="1703937"/>
                </a:cubicBezTo>
                <a:cubicBezTo>
                  <a:pt x="1120952" y="1659463"/>
                  <a:pt x="306510" y="1637225"/>
                  <a:pt x="131391" y="1553835"/>
                </a:cubicBezTo>
                <a:cubicBezTo>
                  <a:pt x="198103" y="1584411"/>
                  <a:pt x="203663" y="1492682"/>
                  <a:pt x="234239" y="1492682"/>
                </a:cubicBezTo>
                <a:cubicBezTo>
                  <a:pt x="492748" y="1489903"/>
                  <a:pt x="756816" y="1542717"/>
                  <a:pt x="1018105" y="1509360"/>
                </a:cubicBezTo>
                <a:cubicBezTo>
                  <a:pt x="1065359" y="1506581"/>
                  <a:pt x="1140411" y="1531597"/>
                  <a:pt x="1148750" y="1462106"/>
                </a:cubicBezTo>
                <a:cubicBezTo>
                  <a:pt x="1157088" y="1375936"/>
                  <a:pt x="1059800" y="1395394"/>
                  <a:pt x="1018105" y="1387055"/>
                </a:cubicBezTo>
                <a:cubicBezTo>
                  <a:pt x="848545" y="1359258"/>
                  <a:pt x="681766" y="1348140"/>
                  <a:pt x="509426" y="1331461"/>
                </a:cubicBezTo>
                <a:cubicBezTo>
                  <a:pt x="437155" y="1323122"/>
                  <a:pt x="348206" y="1339800"/>
                  <a:pt x="376002" y="1206376"/>
                </a:cubicBezTo>
                <a:cubicBezTo>
                  <a:pt x="353764" y="1078512"/>
                  <a:pt x="220341" y="1122986"/>
                  <a:pt x="150849" y="1061833"/>
                </a:cubicBezTo>
                <a:cubicBezTo>
                  <a:pt x="184205" y="989562"/>
                  <a:pt x="278714" y="1039597"/>
                  <a:pt x="306510" y="942308"/>
                </a:cubicBezTo>
                <a:cubicBezTo>
                  <a:pt x="173086" y="972884"/>
                  <a:pt x="186985" y="761630"/>
                  <a:pt x="53560" y="764409"/>
                </a:cubicBezTo>
                <a:cubicBezTo>
                  <a:pt x="-57626" y="639324"/>
                  <a:pt x="22984" y="578171"/>
                  <a:pt x="125832" y="530917"/>
                </a:cubicBezTo>
                <a:cubicBezTo>
                  <a:pt x="259256" y="472544"/>
                  <a:pt x="406578" y="486442"/>
                  <a:pt x="551121" y="475324"/>
                </a:cubicBezTo>
                <a:cubicBezTo>
                  <a:pt x="742919" y="450306"/>
                  <a:pt x="926376" y="391934"/>
                  <a:pt x="1120952" y="394713"/>
                </a:cubicBezTo>
                <a:cubicBezTo>
                  <a:pt x="1304411" y="336340"/>
                  <a:pt x="1507326" y="400272"/>
                  <a:pt x="1693564" y="325221"/>
                </a:cubicBezTo>
                <a:cubicBezTo>
                  <a:pt x="1882582" y="325221"/>
                  <a:pt x="2074379" y="325221"/>
                  <a:pt x="2266175" y="325221"/>
                </a:cubicBezTo>
                <a:cubicBezTo>
                  <a:pt x="2321770" y="328001"/>
                  <a:pt x="2374582" y="328001"/>
                  <a:pt x="2430177" y="330781"/>
                </a:cubicBezTo>
                <a:cubicBezTo>
                  <a:pt x="2430177" y="330781"/>
                  <a:pt x="2432956" y="330781"/>
                  <a:pt x="2432956" y="330781"/>
                </a:cubicBezTo>
                <a:cubicBezTo>
                  <a:pt x="2672008" y="339120"/>
                  <a:pt x="2908279" y="344679"/>
                  <a:pt x="3144551" y="355798"/>
                </a:cubicBezTo>
                <a:cubicBezTo>
                  <a:pt x="3233500" y="355798"/>
                  <a:pt x="3319670" y="358577"/>
                  <a:pt x="3408619" y="358577"/>
                </a:cubicBezTo>
                <a:cubicBezTo>
                  <a:pt x="3597637" y="372475"/>
                  <a:pt x="3789434" y="380814"/>
                  <a:pt x="3981231" y="361357"/>
                </a:cubicBezTo>
                <a:cubicBezTo>
                  <a:pt x="4173028" y="378035"/>
                  <a:pt x="4359266" y="366917"/>
                  <a:pt x="4551063" y="350238"/>
                </a:cubicBezTo>
                <a:cubicBezTo>
                  <a:pt x="4745639" y="369696"/>
                  <a:pt x="4937437" y="341899"/>
                  <a:pt x="5129233" y="316882"/>
                </a:cubicBezTo>
                <a:cubicBezTo>
                  <a:pt x="5321031" y="328001"/>
                  <a:pt x="5512828" y="328001"/>
                  <a:pt x="5699065" y="272407"/>
                </a:cubicBezTo>
                <a:cubicBezTo>
                  <a:pt x="5840829" y="333560"/>
                  <a:pt x="5910321" y="133424"/>
                  <a:pt x="6063202" y="172339"/>
                </a:cubicBezTo>
                <a:cubicBezTo>
                  <a:pt x="6216084" y="214035"/>
                  <a:pt x="6324491" y="55593"/>
                  <a:pt x="6457914" y="0"/>
                </a:cubicBezTo>
                <a:close/>
              </a:path>
            </a:pathLst>
          </a:custGeom>
          <a:solidFill>
            <a:schemeClr val="bg1">
              <a:alpha val="8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028B68AF-B9C3-D54D-82AB-744A687534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69626" y="3547277"/>
            <a:ext cx="5122605" cy="1341624"/>
          </a:xfrm>
        </p:spPr>
        <p:txBody>
          <a:bodyPr anchor="b">
            <a:normAutofit/>
          </a:bodyPr>
          <a:lstStyle/>
          <a:p>
            <a:r>
              <a:rPr lang="fi-FI" sz="4000" dirty="0"/>
              <a:t>VERBITYYPIT</a:t>
            </a:r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BCA1B80B-0374-4684-B392-6F0EAD2B5C9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011396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7718681-A12E-49D6-9925-DD7C68176D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FBD77573-9EF2-4C35-8285-A1CF6FBB0E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0"/>
            <a:ext cx="5511704" cy="6858000"/>
          </a:xfrm>
          <a:custGeom>
            <a:avLst/>
            <a:gdLst>
              <a:gd name="connsiteX0" fmla="*/ 5511704 w 5511704"/>
              <a:gd name="connsiteY0" fmla="*/ 0 h 6886576"/>
              <a:gd name="connsiteX1" fmla="*/ 1008599 w 5511704"/>
              <a:gd name="connsiteY1" fmla="*/ 0 h 6886576"/>
              <a:gd name="connsiteX2" fmla="*/ 1310975 w 5511704"/>
              <a:gd name="connsiteY2" fmla="*/ 110728 h 6886576"/>
              <a:gd name="connsiteX3" fmla="*/ 1267362 w 5511704"/>
              <a:gd name="connsiteY3" fmla="*/ 135731 h 6886576"/>
              <a:gd name="connsiteX4" fmla="*/ 1005692 w 5511704"/>
              <a:gd name="connsiteY4" fmla="*/ 71437 h 6886576"/>
              <a:gd name="connsiteX5" fmla="*/ 953358 w 5511704"/>
              <a:gd name="connsiteY5" fmla="*/ 89297 h 6886576"/>
              <a:gd name="connsiteX6" fmla="*/ 979525 w 5511704"/>
              <a:gd name="connsiteY6" fmla="*/ 164307 h 6886576"/>
              <a:gd name="connsiteX7" fmla="*/ 1092915 w 5511704"/>
              <a:gd name="connsiteY7" fmla="*/ 192882 h 6886576"/>
              <a:gd name="connsiteX8" fmla="*/ 1270270 w 5511704"/>
              <a:gd name="connsiteY8" fmla="*/ 375047 h 6886576"/>
              <a:gd name="connsiteX9" fmla="*/ 1002784 w 5511704"/>
              <a:gd name="connsiteY9" fmla="*/ 353615 h 6886576"/>
              <a:gd name="connsiteX10" fmla="*/ 956265 w 5511704"/>
              <a:gd name="connsiteY10" fmla="*/ 396479 h 6886576"/>
              <a:gd name="connsiteX11" fmla="*/ 938820 w 5511704"/>
              <a:gd name="connsiteY11" fmla="*/ 453629 h 6886576"/>
              <a:gd name="connsiteX12" fmla="*/ 860319 w 5511704"/>
              <a:gd name="connsiteY12" fmla="*/ 360759 h 6886576"/>
              <a:gd name="connsiteX13" fmla="*/ 793447 w 5511704"/>
              <a:gd name="connsiteY13" fmla="*/ 335757 h 6886576"/>
              <a:gd name="connsiteX14" fmla="*/ 773095 w 5511704"/>
              <a:gd name="connsiteY14" fmla="*/ 417910 h 6886576"/>
              <a:gd name="connsiteX15" fmla="*/ 834151 w 5511704"/>
              <a:gd name="connsiteY15" fmla="*/ 507206 h 6886576"/>
              <a:gd name="connsiteX16" fmla="*/ 996969 w 5511704"/>
              <a:gd name="connsiteY16" fmla="*/ 560785 h 6886576"/>
              <a:gd name="connsiteX17" fmla="*/ 822522 w 5511704"/>
              <a:gd name="connsiteY17" fmla="*/ 560785 h 6886576"/>
              <a:gd name="connsiteX18" fmla="*/ 621908 w 5511704"/>
              <a:gd name="connsiteY18" fmla="*/ 525066 h 6886576"/>
              <a:gd name="connsiteX19" fmla="*/ 409664 w 5511704"/>
              <a:gd name="connsiteY19" fmla="*/ 535781 h 6886576"/>
              <a:gd name="connsiteX20" fmla="*/ 209049 w 5511704"/>
              <a:gd name="connsiteY20" fmla="*/ 464344 h 6886576"/>
              <a:gd name="connsiteX21" fmla="*/ 5527 w 5511704"/>
              <a:gd name="connsiteY21" fmla="*/ 467916 h 6886576"/>
              <a:gd name="connsiteX22" fmla="*/ 906838 w 5511704"/>
              <a:gd name="connsiteY22" fmla="*/ 914400 h 6886576"/>
              <a:gd name="connsiteX23" fmla="*/ 863226 w 5511704"/>
              <a:gd name="connsiteY23" fmla="*/ 925116 h 6886576"/>
              <a:gd name="connsiteX24" fmla="*/ 805077 w 5511704"/>
              <a:gd name="connsiteY24" fmla="*/ 953691 h 6886576"/>
              <a:gd name="connsiteX25" fmla="*/ 848689 w 5511704"/>
              <a:gd name="connsiteY25" fmla="*/ 1010841 h 6886576"/>
              <a:gd name="connsiteX26" fmla="*/ 1084193 w 5511704"/>
              <a:gd name="connsiteY26" fmla="*/ 1117997 h 6886576"/>
              <a:gd name="connsiteX27" fmla="*/ 1142342 w 5511704"/>
              <a:gd name="connsiteY27" fmla="*/ 1225153 h 6886576"/>
              <a:gd name="connsiteX28" fmla="*/ 1069655 w 5511704"/>
              <a:gd name="connsiteY28" fmla="*/ 1214438 h 6886576"/>
              <a:gd name="connsiteX29" fmla="*/ 1005692 w 5511704"/>
              <a:gd name="connsiteY29" fmla="*/ 1235869 h 6886576"/>
              <a:gd name="connsiteX30" fmla="*/ 1031858 w 5511704"/>
              <a:gd name="connsiteY30" fmla="*/ 1371600 h 6886576"/>
              <a:gd name="connsiteX31" fmla="*/ 1366216 w 5511704"/>
              <a:gd name="connsiteY31" fmla="*/ 1546622 h 6886576"/>
              <a:gd name="connsiteX32" fmla="*/ 1395290 w 5511704"/>
              <a:gd name="connsiteY32" fmla="*/ 1603772 h 6886576"/>
              <a:gd name="connsiteX33" fmla="*/ 1354586 w 5511704"/>
              <a:gd name="connsiteY33" fmla="*/ 1643063 h 6886576"/>
              <a:gd name="connsiteX34" fmla="*/ 1247011 w 5511704"/>
              <a:gd name="connsiteY34" fmla="*/ 1664494 h 6886576"/>
              <a:gd name="connsiteX35" fmla="*/ 1398198 w 5511704"/>
              <a:gd name="connsiteY35" fmla="*/ 1857375 h 6886576"/>
              <a:gd name="connsiteX36" fmla="*/ 1453440 w 5511704"/>
              <a:gd name="connsiteY36" fmla="*/ 1910954 h 6886576"/>
              <a:gd name="connsiteX37" fmla="*/ 1549386 w 5511704"/>
              <a:gd name="connsiteY37" fmla="*/ 1993106 h 6886576"/>
              <a:gd name="connsiteX38" fmla="*/ 1549386 w 5511704"/>
              <a:gd name="connsiteY38" fmla="*/ 2021681 h 6886576"/>
              <a:gd name="connsiteX39" fmla="*/ 1421458 w 5511704"/>
              <a:gd name="connsiteY39" fmla="*/ 2110978 h 6886576"/>
              <a:gd name="connsiteX40" fmla="*/ 1188861 w 5511704"/>
              <a:gd name="connsiteY40" fmla="*/ 2085976 h 6886576"/>
              <a:gd name="connsiteX41" fmla="*/ 1531941 w 5511704"/>
              <a:gd name="connsiteY41" fmla="*/ 2218135 h 6886576"/>
              <a:gd name="connsiteX42" fmla="*/ 421293 w 5511704"/>
              <a:gd name="connsiteY42" fmla="*/ 1900238 h 6886576"/>
              <a:gd name="connsiteX43" fmla="*/ 491072 w 5511704"/>
              <a:gd name="connsiteY43" fmla="*/ 1982391 h 6886576"/>
              <a:gd name="connsiteX44" fmla="*/ 880671 w 5511704"/>
              <a:gd name="connsiteY44" fmla="*/ 2200276 h 6886576"/>
              <a:gd name="connsiteX45" fmla="*/ 991154 w 5511704"/>
              <a:gd name="connsiteY45" fmla="*/ 2336007 h 6886576"/>
              <a:gd name="connsiteX46" fmla="*/ 1107453 w 5511704"/>
              <a:gd name="connsiteY46" fmla="*/ 2411016 h 6886576"/>
              <a:gd name="connsiteX47" fmla="*/ 1270270 w 5511704"/>
              <a:gd name="connsiteY47" fmla="*/ 2411016 h 6886576"/>
              <a:gd name="connsiteX48" fmla="*/ 1386568 w 5511704"/>
              <a:gd name="connsiteY48" fmla="*/ 2528889 h 6886576"/>
              <a:gd name="connsiteX49" fmla="*/ 1267362 w 5511704"/>
              <a:gd name="connsiteY49" fmla="*/ 2553891 h 6886576"/>
              <a:gd name="connsiteX50" fmla="*/ 1127805 w 5511704"/>
              <a:gd name="connsiteY50" fmla="*/ 2536032 h 6886576"/>
              <a:gd name="connsiteX51" fmla="*/ 970802 w 5511704"/>
              <a:gd name="connsiteY51" fmla="*/ 2575322 h 6886576"/>
              <a:gd name="connsiteX52" fmla="*/ 825429 w 5511704"/>
              <a:gd name="connsiteY52" fmla="*/ 2543176 h 6886576"/>
              <a:gd name="connsiteX53" fmla="*/ 650982 w 5511704"/>
              <a:gd name="connsiteY53" fmla="*/ 2564607 h 6886576"/>
              <a:gd name="connsiteX54" fmla="*/ 595740 w 5511704"/>
              <a:gd name="connsiteY54" fmla="*/ 2703909 h 6886576"/>
              <a:gd name="connsiteX55" fmla="*/ 578296 w 5511704"/>
              <a:gd name="connsiteY55" fmla="*/ 2714626 h 6886576"/>
              <a:gd name="connsiteX56" fmla="*/ 255568 w 5511704"/>
              <a:gd name="connsiteY56" fmla="*/ 2936081 h 6886576"/>
              <a:gd name="connsiteX57" fmla="*/ 165437 w 5511704"/>
              <a:gd name="connsiteY57" fmla="*/ 2953941 h 6886576"/>
              <a:gd name="connsiteX58" fmla="*/ 697501 w 5511704"/>
              <a:gd name="connsiteY58" fmla="*/ 3343275 h 6886576"/>
              <a:gd name="connsiteX59" fmla="*/ 339884 w 5511704"/>
              <a:gd name="connsiteY59" fmla="*/ 3243263 h 6886576"/>
              <a:gd name="connsiteX60" fmla="*/ 290458 w 5511704"/>
              <a:gd name="connsiteY60" fmla="*/ 3407569 h 6886576"/>
              <a:gd name="connsiteX61" fmla="*/ 459090 w 5511704"/>
              <a:gd name="connsiteY61" fmla="*/ 3554016 h 6886576"/>
              <a:gd name="connsiteX62" fmla="*/ 520147 w 5511704"/>
              <a:gd name="connsiteY62" fmla="*/ 3843338 h 6886576"/>
              <a:gd name="connsiteX63" fmla="*/ 491072 w 5511704"/>
              <a:gd name="connsiteY63" fmla="*/ 4107657 h 6886576"/>
              <a:gd name="connsiteX64" fmla="*/ 418386 w 5511704"/>
              <a:gd name="connsiteY64" fmla="*/ 4189810 h 6886576"/>
              <a:gd name="connsiteX65" fmla="*/ 313718 w 5511704"/>
              <a:gd name="connsiteY65" fmla="*/ 4339829 h 6886576"/>
              <a:gd name="connsiteX66" fmla="*/ 249753 w 5511704"/>
              <a:gd name="connsiteY66" fmla="*/ 4432698 h 6886576"/>
              <a:gd name="connsiteX67" fmla="*/ 25879 w 5511704"/>
              <a:gd name="connsiteY67" fmla="*/ 4396979 h 6886576"/>
              <a:gd name="connsiteX68" fmla="*/ 325347 w 5511704"/>
              <a:gd name="connsiteY68" fmla="*/ 4632722 h 6886576"/>
              <a:gd name="connsiteX69" fmla="*/ 84029 w 5511704"/>
              <a:gd name="connsiteY69" fmla="*/ 4604147 h 6886576"/>
              <a:gd name="connsiteX70" fmla="*/ 5527 w 5511704"/>
              <a:gd name="connsiteY70" fmla="*/ 4622007 h 6886576"/>
              <a:gd name="connsiteX71" fmla="*/ 49139 w 5511704"/>
              <a:gd name="connsiteY71" fmla="*/ 4697016 h 6886576"/>
              <a:gd name="connsiteX72" fmla="*/ 226494 w 5511704"/>
              <a:gd name="connsiteY72" fmla="*/ 4825604 h 6886576"/>
              <a:gd name="connsiteX73" fmla="*/ 592833 w 5511704"/>
              <a:gd name="connsiteY73" fmla="*/ 5175647 h 6886576"/>
              <a:gd name="connsiteX74" fmla="*/ 238123 w 5511704"/>
              <a:gd name="connsiteY74" fmla="*/ 5014913 h 6886576"/>
              <a:gd name="connsiteX75" fmla="*/ 610278 w 5511704"/>
              <a:gd name="connsiteY75" fmla="*/ 5375673 h 6886576"/>
              <a:gd name="connsiteX76" fmla="*/ 691686 w 5511704"/>
              <a:gd name="connsiteY76" fmla="*/ 5497116 h 6886576"/>
              <a:gd name="connsiteX77" fmla="*/ 860319 w 5511704"/>
              <a:gd name="connsiteY77" fmla="*/ 5793582 h 6886576"/>
              <a:gd name="connsiteX78" fmla="*/ 851597 w 5511704"/>
              <a:gd name="connsiteY78" fmla="*/ 5825729 h 6886576"/>
              <a:gd name="connsiteX79" fmla="*/ 659704 w 5511704"/>
              <a:gd name="connsiteY79" fmla="*/ 5779295 h 6886576"/>
              <a:gd name="connsiteX80" fmla="*/ 909746 w 5511704"/>
              <a:gd name="connsiteY80" fmla="*/ 6029326 h 6886576"/>
              <a:gd name="connsiteX81" fmla="*/ 1168509 w 5511704"/>
              <a:gd name="connsiteY81" fmla="*/ 6222207 h 6886576"/>
              <a:gd name="connsiteX82" fmla="*/ 985339 w 5511704"/>
              <a:gd name="connsiteY82" fmla="*/ 6193632 h 6886576"/>
              <a:gd name="connsiteX83" fmla="*/ 732391 w 5511704"/>
              <a:gd name="connsiteY83" fmla="*/ 6082904 h 6886576"/>
              <a:gd name="connsiteX84" fmla="*/ 645167 w 5511704"/>
              <a:gd name="connsiteY84" fmla="*/ 6125766 h 6886576"/>
              <a:gd name="connsiteX85" fmla="*/ 883579 w 5511704"/>
              <a:gd name="connsiteY85" fmla="*/ 6307932 h 6886576"/>
              <a:gd name="connsiteX86" fmla="*/ 1020229 w 5511704"/>
              <a:gd name="connsiteY86" fmla="*/ 6393657 h 6886576"/>
              <a:gd name="connsiteX87" fmla="*/ 1075471 w 5511704"/>
              <a:gd name="connsiteY87" fmla="*/ 6457950 h 6886576"/>
              <a:gd name="connsiteX88" fmla="*/ 1232473 w 5511704"/>
              <a:gd name="connsiteY88" fmla="*/ 6686551 h 6886576"/>
              <a:gd name="connsiteX89" fmla="*/ 1592997 w 5511704"/>
              <a:gd name="connsiteY89" fmla="*/ 6886576 h 6886576"/>
              <a:gd name="connsiteX90" fmla="*/ 5511704 w 5511704"/>
              <a:gd name="connsiteY90" fmla="*/ 6886576 h 6886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</a:cxnLst>
            <a:rect l="l" t="t" r="r" b="b"/>
            <a:pathLst>
              <a:path w="5511704" h="6886576">
                <a:moveTo>
                  <a:pt x="5511704" y="0"/>
                </a:moveTo>
                <a:lnTo>
                  <a:pt x="1008599" y="0"/>
                </a:lnTo>
                <a:cubicBezTo>
                  <a:pt x="1110360" y="35719"/>
                  <a:pt x="1209214" y="78581"/>
                  <a:pt x="1310975" y="110728"/>
                </a:cubicBezTo>
                <a:cubicBezTo>
                  <a:pt x="1296437" y="146447"/>
                  <a:pt x="1281900" y="139303"/>
                  <a:pt x="1267362" y="135731"/>
                </a:cubicBezTo>
                <a:cubicBezTo>
                  <a:pt x="1180139" y="121445"/>
                  <a:pt x="1090008" y="110728"/>
                  <a:pt x="1005692" y="71437"/>
                </a:cubicBezTo>
                <a:cubicBezTo>
                  <a:pt x="985339" y="64294"/>
                  <a:pt x="962080" y="64294"/>
                  <a:pt x="953358" y="89297"/>
                </a:cubicBezTo>
                <a:cubicBezTo>
                  <a:pt x="938820" y="125016"/>
                  <a:pt x="959172" y="146447"/>
                  <a:pt x="979525" y="164307"/>
                </a:cubicBezTo>
                <a:cubicBezTo>
                  <a:pt x="1014414" y="196453"/>
                  <a:pt x="1055118" y="189310"/>
                  <a:pt x="1092915" y="192882"/>
                </a:cubicBezTo>
                <a:cubicBezTo>
                  <a:pt x="1197583" y="210741"/>
                  <a:pt x="1247011" y="260747"/>
                  <a:pt x="1270270" y="375047"/>
                </a:cubicBezTo>
                <a:cubicBezTo>
                  <a:pt x="1180139" y="328613"/>
                  <a:pt x="1090008" y="385763"/>
                  <a:pt x="1002784" y="353615"/>
                </a:cubicBezTo>
                <a:cubicBezTo>
                  <a:pt x="979525" y="346472"/>
                  <a:pt x="944635" y="357188"/>
                  <a:pt x="956265" y="396479"/>
                </a:cubicBezTo>
                <a:cubicBezTo>
                  <a:pt x="967894" y="432198"/>
                  <a:pt x="1005692" y="460772"/>
                  <a:pt x="938820" y="453629"/>
                </a:cubicBezTo>
                <a:cubicBezTo>
                  <a:pt x="889393" y="450056"/>
                  <a:pt x="874856" y="407194"/>
                  <a:pt x="860319" y="360759"/>
                </a:cubicBezTo>
                <a:cubicBezTo>
                  <a:pt x="848689" y="335757"/>
                  <a:pt x="816707" y="321469"/>
                  <a:pt x="793447" y="335757"/>
                </a:cubicBezTo>
                <a:cubicBezTo>
                  <a:pt x="764373" y="350044"/>
                  <a:pt x="773095" y="389335"/>
                  <a:pt x="773095" y="417910"/>
                </a:cubicBezTo>
                <a:cubicBezTo>
                  <a:pt x="770187" y="471488"/>
                  <a:pt x="793447" y="496491"/>
                  <a:pt x="834151" y="507206"/>
                </a:cubicBezTo>
                <a:cubicBezTo>
                  <a:pt x="883579" y="521494"/>
                  <a:pt x="933005" y="539354"/>
                  <a:pt x="996969" y="560785"/>
                </a:cubicBezTo>
                <a:cubicBezTo>
                  <a:pt x="927190" y="596503"/>
                  <a:pt x="874856" y="589360"/>
                  <a:pt x="822522" y="560785"/>
                </a:cubicBezTo>
                <a:cubicBezTo>
                  <a:pt x="758558" y="528637"/>
                  <a:pt x="674242" y="485775"/>
                  <a:pt x="621908" y="525066"/>
                </a:cubicBezTo>
                <a:cubicBezTo>
                  <a:pt x="543407" y="582216"/>
                  <a:pt x="479443" y="546497"/>
                  <a:pt x="409664" y="535781"/>
                </a:cubicBezTo>
                <a:cubicBezTo>
                  <a:pt x="264290" y="514350"/>
                  <a:pt x="354422" y="482204"/>
                  <a:pt x="209049" y="464344"/>
                </a:cubicBezTo>
                <a:cubicBezTo>
                  <a:pt x="150900" y="457200"/>
                  <a:pt x="89843" y="428625"/>
                  <a:pt x="5527" y="467916"/>
                </a:cubicBezTo>
                <a:cubicBezTo>
                  <a:pt x="386404" y="675085"/>
                  <a:pt x="566666" y="660797"/>
                  <a:pt x="906838" y="914400"/>
                </a:cubicBezTo>
                <a:cubicBezTo>
                  <a:pt x="892301" y="939404"/>
                  <a:pt x="877764" y="928688"/>
                  <a:pt x="863226" y="925116"/>
                </a:cubicBezTo>
                <a:cubicBezTo>
                  <a:pt x="839967" y="921544"/>
                  <a:pt x="810892" y="907256"/>
                  <a:pt x="805077" y="953691"/>
                </a:cubicBezTo>
                <a:cubicBezTo>
                  <a:pt x="802169" y="989410"/>
                  <a:pt x="819615" y="1007269"/>
                  <a:pt x="848689" y="1010841"/>
                </a:cubicBezTo>
                <a:cubicBezTo>
                  <a:pt x="933005" y="1025129"/>
                  <a:pt x="1008599" y="1075135"/>
                  <a:pt x="1084193" y="1117997"/>
                </a:cubicBezTo>
                <a:cubicBezTo>
                  <a:pt x="1119082" y="1135857"/>
                  <a:pt x="1156879" y="1160860"/>
                  <a:pt x="1142342" y="1225153"/>
                </a:cubicBezTo>
                <a:cubicBezTo>
                  <a:pt x="1113268" y="1243013"/>
                  <a:pt x="1092915" y="1218009"/>
                  <a:pt x="1069655" y="1214438"/>
                </a:cubicBezTo>
                <a:cubicBezTo>
                  <a:pt x="1046396" y="1210866"/>
                  <a:pt x="991154" y="1225153"/>
                  <a:pt x="1005692" y="1235869"/>
                </a:cubicBezTo>
                <a:cubicBezTo>
                  <a:pt x="1072563" y="1275159"/>
                  <a:pt x="950450" y="1371600"/>
                  <a:pt x="1031858" y="1371600"/>
                </a:cubicBezTo>
                <a:cubicBezTo>
                  <a:pt x="1165601" y="1371600"/>
                  <a:pt x="1238288" y="1543050"/>
                  <a:pt x="1366216" y="1546622"/>
                </a:cubicBezTo>
                <a:cubicBezTo>
                  <a:pt x="1386568" y="1546622"/>
                  <a:pt x="1395290" y="1578770"/>
                  <a:pt x="1395290" y="1603772"/>
                </a:cubicBezTo>
                <a:cubicBezTo>
                  <a:pt x="1395290" y="1635920"/>
                  <a:pt x="1374939" y="1639491"/>
                  <a:pt x="1354586" y="1643063"/>
                </a:cubicBezTo>
                <a:cubicBezTo>
                  <a:pt x="1322604" y="1646635"/>
                  <a:pt x="1287715" y="1603772"/>
                  <a:pt x="1247011" y="1664494"/>
                </a:cubicBezTo>
                <a:cubicBezTo>
                  <a:pt x="1322604" y="1700213"/>
                  <a:pt x="1401105" y="1735932"/>
                  <a:pt x="1398198" y="1857375"/>
                </a:cubicBezTo>
                <a:cubicBezTo>
                  <a:pt x="1398198" y="1889523"/>
                  <a:pt x="1430180" y="1903810"/>
                  <a:pt x="1453440" y="1910954"/>
                </a:cubicBezTo>
                <a:cubicBezTo>
                  <a:pt x="1494144" y="1925241"/>
                  <a:pt x="1526126" y="1946673"/>
                  <a:pt x="1549386" y="1993106"/>
                </a:cubicBezTo>
                <a:cubicBezTo>
                  <a:pt x="1549386" y="2003822"/>
                  <a:pt x="1549386" y="2010966"/>
                  <a:pt x="1549386" y="2021681"/>
                </a:cubicBezTo>
                <a:cubicBezTo>
                  <a:pt x="1543571" y="2132410"/>
                  <a:pt x="1485422" y="2128838"/>
                  <a:pt x="1421458" y="2110978"/>
                </a:cubicBezTo>
                <a:cubicBezTo>
                  <a:pt x="1345864" y="2089547"/>
                  <a:pt x="1270270" y="2046685"/>
                  <a:pt x="1188861" y="2085976"/>
                </a:cubicBezTo>
                <a:cubicBezTo>
                  <a:pt x="1302252" y="2139554"/>
                  <a:pt x="1427272" y="2143126"/>
                  <a:pt x="1531941" y="2218135"/>
                </a:cubicBezTo>
                <a:cubicBezTo>
                  <a:pt x="1142342" y="2232422"/>
                  <a:pt x="799262" y="1993106"/>
                  <a:pt x="421293" y="1900238"/>
                </a:cubicBezTo>
                <a:cubicBezTo>
                  <a:pt x="432923" y="1960960"/>
                  <a:pt x="464905" y="1975247"/>
                  <a:pt x="491072" y="1982391"/>
                </a:cubicBezTo>
                <a:cubicBezTo>
                  <a:pt x="630630" y="2028825"/>
                  <a:pt x="752743" y="2121695"/>
                  <a:pt x="880671" y="2200276"/>
                </a:cubicBezTo>
                <a:cubicBezTo>
                  <a:pt x="933005" y="2232422"/>
                  <a:pt x="970802" y="2268142"/>
                  <a:pt x="991154" y="2336007"/>
                </a:cubicBezTo>
                <a:cubicBezTo>
                  <a:pt x="1008599" y="2400300"/>
                  <a:pt x="1043489" y="2428875"/>
                  <a:pt x="1107453" y="2411016"/>
                </a:cubicBezTo>
                <a:cubicBezTo>
                  <a:pt x="1159787" y="2396729"/>
                  <a:pt x="1215029" y="2403873"/>
                  <a:pt x="1270270" y="2411016"/>
                </a:cubicBezTo>
                <a:cubicBezTo>
                  <a:pt x="1331326" y="2418160"/>
                  <a:pt x="1401105" y="2489597"/>
                  <a:pt x="1386568" y="2528889"/>
                </a:cubicBezTo>
                <a:cubicBezTo>
                  <a:pt x="1357494" y="2593182"/>
                  <a:pt x="1308067" y="2561035"/>
                  <a:pt x="1267362" y="2553891"/>
                </a:cubicBezTo>
                <a:cubicBezTo>
                  <a:pt x="1217936" y="2546748"/>
                  <a:pt x="1127805" y="2528889"/>
                  <a:pt x="1127805" y="2536032"/>
                </a:cubicBezTo>
                <a:cubicBezTo>
                  <a:pt x="1095822" y="2696766"/>
                  <a:pt x="1023136" y="2575322"/>
                  <a:pt x="970802" y="2575322"/>
                </a:cubicBezTo>
                <a:cubicBezTo>
                  <a:pt x="921375" y="2575322"/>
                  <a:pt x="871949" y="2557463"/>
                  <a:pt x="825429" y="2543176"/>
                </a:cubicBezTo>
                <a:cubicBezTo>
                  <a:pt x="764373" y="2525316"/>
                  <a:pt x="709132" y="2557463"/>
                  <a:pt x="650982" y="2564607"/>
                </a:cubicBezTo>
                <a:cubicBezTo>
                  <a:pt x="598648" y="2571751"/>
                  <a:pt x="627722" y="2664620"/>
                  <a:pt x="595740" y="2703909"/>
                </a:cubicBezTo>
                <a:cubicBezTo>
                  <a:pt x="589926" y="2714626"/>
                  <a:pt x="584111" y="2714626"/>
                  <a:pt x="578296" y="2714626"/>
                </a:cubicBezTo>
                <a:cubicBezTo>
                  <a:pt x="560851" y="2993232"/>
                  <a:pt x="255568" y="2925366"/>
                  <a:pt x="255568" y="2936081"/>
                </a:cubicBezTo>
                <a:cubicBezTo>
                  <a:pt x="229401" y="2953941"/>
                  <a:pt x="197419" y="2911079"/>
                  <a:pt x="165437" y="2953941"/>
                </a:cubicBezTo>
                <a:cubicBezTo>
                  <a:pt x="302087" y="3150394"/>
                  <a:pt x="511425" y="3196828"/>
                  <a:pt x="697501" y="3343275"/>
                </a:cubicBezTo>
                <a:cubicBezTo>
                  <a:pt x="543407" y="3393282"/>
                  <a:pt x="453275" y="3221832"/>
                  <a:pt x="339884" y="3243263"/>
                </a:cubicBezTo>
                <a:cubicBezTo>
                  <a:pt x="284643" y="3296842"/>
                  <a:pt x="450368" y="3382566"/>
                  <a:pt x="290458" y="3407569"/>
                </a:cubicBezTo>
                <a:cubicBezTo>
                  <a:pt x="360236" y="3454004"/>
                  <a:pt x="409664" y="3500439"/>
                  <a:pt x="459090" y="3554016"/>
                </a:cubicBezTo>
                <a:cubicBezTo>
                  <a:pt x="543407" y="3650457"/>
                  <a:pt x="560851" y="3714751"/>
                  <a:pt x="520147" y="3843338"/>
                </a:cubicBezTo>
                <a:cubicBezTo>
                  <a:pt x="493979" y="3929063"/>
                  <a:pt x="456183" y="4007645"/>
                  <a:pt x="491072" y="4107657"/>
                </a:cubicBezTo>
                <a:cubicBezTo>
                  <a:pt x="514332" y="4175522"/>
                  <a:pt x="505609" y="4221957"/>
                  <a:pt x="418386" y="4189810"/>
                </a:cubicBezTo>
                <a:cubicBezTo>
                  <a:pt x="325347" y="4157663"/>
                  <a:pt x="290458" y="4218386"/>
                  <a:pt x="313718" y="4339829"/>
                </a:cubicBezTo>
                <a:cubicBezTo>
                  <a:pt x="328254" y="4418410"/>
                  <a:pt x="313718" y="4443413"/>
                  <a:pt x="249753" y="4432698"/>
                </a:cubicBezTo>
                <a:cubicBezTo>
                  <a:pt x="179975" y="4421982"/>
                  <a:pt x="113103" y="4371976"/>
                  <a:pt x="25879" y="4396979"/>
                </a:cubicBezTo>
                <a:cubicBezTo>
                  <a:pt x="95658" y="4539854"/>
                  <a:pt x="243939" y="4496991"/>
                  <a:pt x="325347" y="4632722"/>
                </a:cubicBezTo>
                <a:cubicBezTo>
                  <a:pt x="229401" y="4632722"/>
                  <a:pt x="153807" y="4632722"/>
                  <a:pt x="84029" y="4604147"/>
                </a:cubicBezTo>
                <a:cubicBezTo>
                  <a:pt x="54954" y="4593433"/>
                  <a:pt x="22972" y="4579145"/>
                  <a:pt x="5527" y="4622007"/>
                </a:cubicBezTo>
                <a:cubicBezTo>
                  <a:pt x="-14826" y="4672014"/>
                  <a:pt x="25879" y="4689872"/>
                  <a:pt x="49139" y="4697016"/>
                </a:cubicBezTo>
                <a:cubicBezTo>
                  <a:pt x="116011" y="4722019"/>
                  <a:pt x="168344" y="4779170"/>
                  <a:pt x="226494" y="4825604"/>
                </a:cubicBezTo>
                <a:cubicBezTo>
                  <a:pt x="351514" y="4925616"/>
                  <a:pt x="488165" y="5011341"/>
                  <a:pt x="592833" y="5175647"/>
                </a:cubicBezTo>
                <a:cubicBezTo>
                  <a:pt x="461997" y="5132785"/>
                  <a:pt x="363144" y="5032772"/>
                  <a:pt x="238123" y="5014913"/>
                </a:cubicBezTo>
                <a:cubicBezTo>
                  <a:pt x="345700" y="5164932"/>
                  <a:pt x="482350" y="5264944"/>
                  <a:pt x="610278" y="5375673"/>
                </a:cubicBezTo>
                <a:cubicBezTo>
                  <a:pt x="648075" y="5407819"/>
                  <a:pt x="685872" y="5429250"/>
                  <a:pt x="691686" y="5497116"/>
                </a:cubicBezTo>
                <a:cubicBezTo>
                  <a:pt x="709132" y="5629276"/>
                  <a:pt x="755650" y="5736432"/>
                  <a:pt x="860319" y="5793582"/>
                </a:cubicBezTo>
                <a:cubicBezTo>
                  <a:pt x="860319" y="5793582"/>
                  <a:pt x="854504" y="5815013"/>
                  <a:pt x="851597" y="5825729"/>
                </a:cubicBezTo>
                <a:cubicBezTo>
                  <a:pt x="787632" y="5829301"/>
                  <a:pt x="738206" y="5750720"/>
                  <a:pt x="659704" y="5779295"/>
                </a:cubicBezTo>
                <a:cubicBezTo>
                  <a:pt x="738206" y="5886451"/>
                  <a:pt x="802169" y="5979319"/>
                  <a:pt x="909746" y="6029326"/>
                </a:cubicBezTo>
                <a:cubicBezTo>
                  <a:pt x="996969" y="6068616"/>
                  <a:pt x="1104545" y="6093620"/>
                  <a:pt x="1168509" y="6222207"/>
                </a:cubicBezTo>
                <a:cubicBezTo>
                  <a:pt x="1095822" y="6247210"/>
                  <a:pt x="1040581" y="6215063"/>
                  <a:pt x="985339" y="6193632"/>
                </a:cubicBezTo>
                <a:cubicBezTo>
                  <a:pt x="901023" y="6157913"/>
                  <a:pt x="816707" y="6118623"/>
                  <a:pt x="732391" y="6082904"/>
                </a:cubicBezTo>
                <a:cubicBezTo>
                  <a:pt x="700408" y="6068616"/>
                  <a:pt x="665519" y="6061472"/>
                  <a:pt x="645167" y="6125766"/>
                </a:cubicBezTo>
                <a:cubicBezTo>
                  <a:pt x="752743" y="6140053"/>
                  <a:pt x="816707" y="6225779"/>
                  <a:pt x="883579" y="6307932"/>
                </a:cubicBezTo>
                <a:cubicBezTo>
                  <a:pt x="921375" y="6354366"/>
                  <a:pt x="953358" y="6415088"/>
                  <a:pt x="1020229" y="6393657"/>
                </a:cubicBezTo>
                <a:cubicBezTo>
                  <a:pt x="1055118" y="6382942"/>
                  <a:pt x="1078378" y="6415088"/>
                  <a:pt x="1075471" y="6457950"/>
                </a:cubicBezTo>
                <a:cubicBezTo>
                  <a:pt x="1060933" y="6607970"/>
                  <a:pt x="1145250" y="6657976"/>
                  <a:pt x="1232473" y="6686551"/>
                </a:cubicBezTo>
                <a:cubicBezTo>
                  <a:pt x="1360401" y="6729413"/>
                  <a:pt x="1473792" y="6815138"/>
                  <a:pt x="1592997" y="6886576"/>
                </a:cubicBezTo>
                <a:lnTo>
                  <a:pt x="5511704" y="6886576"/>
                </a:lnTo>
                <a:close/>
              </a:path>
            </a:pathLst>
          </a:custGeom>
          <a:solidFill>
            <a:srgbClr val="C37F4D"/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3CE0F821-2694-7A4F-89FF-877655995A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13312"/>
            <a:ext cx="3461084" cy="5431376"/>
          </a:xfrm>
        </p:spPr>
        <p:txBody>
          <a:bodyPr>
            <a:normAutofit/>
          </a:bodyPr>
          <a:lstStyle/>
          <a:p>
            <a:r>
              <a:rPr lang="fi-FI" dirty="0">
                <a:solidFill>
                  <a:srgbClr val="FFFFFF"/>
                </a:solidFill>
              </a:rPr>
              <a:t>Suffiksit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1C316CB-E1CA-164D-9C6E-D955C2785C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42097" y="713313"/>
            <a:ext cx="5511703" cy="5431376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fi-FI" sz="3200" dirty="0"/>
              <a:t>MINÄ: </a:t>
            </a:r>
            <a:r>
              <a:rPr lang="fi-FI" sz="3200" b="1" dirty="0"/>
              <a:t>-n</a:t>
            </a:r>
          </a:p>
          <a:p>
            <a:pPr marL="0" indent="0">
              <a:buNone/>
            </a:pPr>
            <a:r>
              <a:rPr lang="fi-FI" sz="3200" dirty="0"/>
              <a:t>SINÄ:</a:t>
            </a:r>
            <a:r>
              <a:rPr lang="fi-FI" sz="3200" b="1" dirty="0"/>
              <a:t> -t</a:t>
            </a:r>
          </a:p>
          <a:p>
            <a:pPr marL="0" indent="0">
              <a:buNone/>
            </a:pPr>
            <a:r>
              <a:rPr lang="fi-FI" sz="3200" dirty="0"/>
              <a:t>HÄN: </a:t>
            </a:r>
            <a:r>
              <a:rPr lang="fi-FI" sz="3200" i="1" dirty="0"/>
              <a:t>VV</a:t>
            </a:r>
            <a:endParaRPr lang="fi-FI" sz="2000" i="1" dirty="0"/>
          </a:p>
          <a:p>
            <a:pPr marL="0" indent="0">
              <a:buNone/>
            </a:pPr>
            <a:r>
              <a:rPr lang="fi-FI" sz="3200" dirty="0"/>
              <a:t>ME: </a:t>
            </a:r>
            <a:r>
              <a:rPr lang="fi-FI" sz="3200" b="1" dirty="0"/>
              <a:t>-</a:t>
            </a:r>
            <a:r>
              <a:rPr lang="fi-FI" sz="3200" b="1" dirty="0" err="1"/>
              <a:t>mme</a:t>
            </a:r>
            <a:endParaRPr lang="fi-FI" sz="3200" b="1" dirty="0"/>
          </a:p>
          <a:p>
            <a:pPr marL="0" indent="0">
              <a:buNone/>
            </a:pPr>
            <a:r>
              <a:rPr lang="fi-FI" sz="3200" dirty="0"/>
              <a:t>TE: </a:t>
            </a:r>
            <a:r>
              <a:rPr lang="fi-FI" sz="3200" b="1" dirty="0"/>
              <a:t>-</a:t>
            </a:r>
            <a:r>
              <a:rPr lang="fi-FI" sz="3200" b="1" dirty="0" err="1"/>
              <a:t>tte</a:t>
            </a:r>
            <a:endParaRPr lang="fi-FI" sz="3200" b="1" dirty="0"/>
          </a:p>
          <a:p>
            <a:pPr marL="0" indent="0">
              <a:buNone/>
            </a:pPr>
            <a:r>
              <a:rPr lang="fi-FI" sz="3200" dirty="0"/>
              <a:t>HE: </a:t>
            </a:r>
            <a:r>
              <a:rPr lang="fi-FI" sz="3200" b="1" dirty="0"/>
              <a:t>-</a:t>
            </a:r>
            <a:r>
              <a:rPr lang="fi-FI" sz="3200" b="1" dirty="0" err="1"/>
              <a:t>vat</a:t>
            </a:r>
            <a:r>
              <a:rPr lang="fi-FI" sz="3200" b="1" dirty="0"/>
              <a:t>/-</a:t>
            </a:r>
            <a:r>
              <a:rPr lang="fi-FI" sz="3200" b="1" dirty="0" err="1"/>
              <a:t>vät</a:t>
            </a:r>
            <a:endParaRPr lang="fi-FI" sz="3200" b="1" dirty="0"/>
          </a:p>
        </p:txBody>
      </p:sp>
    </p:spTree>
    <p:extLst>
      <p:ext uri="{BB962C8B-B14F-4D97-AF65-F5344CB8AC3E}">
        <p14:creationId xmlns:p14="http://schemas.microsoft.com/office/powerpoint/2010/main" val="221802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9B512F-3B02-4020-B6D7-82111ECD0B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Verbityypit</a:t>
            </a:r>
            <a:r>
              <a:rPr lang="en-US" dirty="0"/>
              <a:t> 1, 2 ja 3</a:t>
            </a:r>
            <a:endParaRPr lang="fi-FI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2E5B98-BA4C-4CF7-9D43-BE1110427DD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541124"/>
            <a:ext cx="10638034" cy="4631076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VERBITYYPPI 1 A/Ä</a:t>
            </a:r>
          </a:p>
          <a:p>
            <a:pPr marL="0" indent="0">
              <a:buNone/>
            </a:pPr>
            <a:r>
              <a:rPr lang="en-US" dirty="0" err="1"/>
              <a:t>Puhu</a:t>
            </a:r>
            <a:r>
              <a:rPr lang="en-US" b="1" dirty="0" err="1"/>
              <a:t>n</a:t>
            </a:r>
            <a:r>
              <a:rPr lang="en-US" dirty="0"/>
              <a:t>, </a:t>
            </a:r>
            <a:r>
              <a:rPr lang="en-US" dirty="0" err="1"/>
              <a:t>puhu</a:t>
            </a:r>
            <a:r>
              <a:rPr lang="en-US" b="1" dirty="0" err="1"/>
              <a:t>t</a:t>
            </a:r>
            <a:r>
              <a:rPr lang="en-US" dirty="0"/>
              <a:t>, </a:t>
            </a:r>
            <a:r>
              <a:rPr lang="en-US" dirty="0" err="1"/>
              <a:t>puh</a:t>
            </a:r>
            <a:r>
              <a:rPr lang="en-US" u="sng" dirty="0" err="1"/>
              <a:t>uu</a:t>
            </a:r>
            <a:r>
              <a:rPr lang="en-US" dirty="0"/>
              <a:t>, </a:t>
            </a:r>
            <a:r>
              <a:rPr lang="en-US" dirty="0" err="1"/>
              <a:t>puhu</a:t>
            </a:r>
            <a:r>
              <a:rPr lang="en-US" b="1" dirty="0" err="1"/>
              <a:t>mme</a:t>
            </a:r>
            <a:r>
              <a:rPr lang="en-US" dirty="0"/>
              <a:t>, </a:t>
            </a:r>
            <a:r>
              <a:rPr lang="en-US" dirty="0" err="1"/>
              <a:t>puhu</a:t>
            </a:r>
            <a:r>
              <a:rPr lang="en-US" b="1" dirty="0" err="1"/>
              <a:t>tte</a:t>
            </a:r>
            <a:r>
              <a:rPr lang="en-US" dirty="0"/>
              <a:t>, </a:t>
            </a:r>
            <a:r>
              <a:rPr lang="en-US" dirty="0" err="1"/>
              <a:t>puhu</a:t>
            </a:r>
            <a:r>
              <a:rPr lang="en-US" b="1" dirty="0" err="1"/>
              <a:t>vat</a:t>
            </a:r>
            <a:endParaRPr lang="en-US" b="1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/>
              <a:t>VERBITYYPPI 2 DA/DÄ</a:t>
            </a:r>
          </a:p>
          <a:p>
            <a:pPr marL="0" indent="0">
              <a:buNone/>
            </a:pPr>
            <a:r>
              <a:rPr lang="en-US" dirty="0" err="1"/>
              <a:t>Syö</a:t>
            </a:r>
            <a:r>
              <a:rPr lang="en-US" b="1" dirty="0" err="1"/>
              <a:t>n</a:t>
            </a:r>
            <a:r>
              <a:rPr lang="en-US" dirty="0"/>
              <a:t>, </a:t>
            </a:r>
            <a:r>
              <a:rPr lang="en-US" dirty="0" err="1"/>
              <a:t>syö</a:t>
            </a:r>
            <a:r>
              <a:rPr lang="en-US" b="1" dirty="0" err="1"/>
              <a:t>t</a:t>
            </a:r>
            <a:r>
              <a:rPr lang="en-US" dirty="0"/>
              <a:t>, </a:t>
            </a:r>
            <a:r>
              <a:rPr lang="en-US" dirty="0" err="1"/>
              <a:t>syö</a:t>
            </a:r>
            <a:r>
              <a:rPr lang="en-US" dirty="0"/>
              <a:t>, </a:t>
            </a:r>
            <a:r>
              <a:rPr lang="en-US" dirty="0" err="1"/>
              <a:t>syö</a:t>
            </a:r>
            <a:r>
              <a:rPr lang="en-US" b="1" dirty="0" err="1"/>
              <a:t>mme</a:t>
            </a:r>
            <a:r>
              <a:rPr lang="en-US" dirty="0"/>
              <a:t>, </a:t>
            </a:r>
            <a:r>
              <a:rPr lang="en-US" dirty="0" err="1"/>
              <a:t>syö</a:t>
            </a:r>
            <a:r>
              <a:rPr lang="en-US" b="1" dirty="0" err="1"/>
              <a:t>tte</a:t>
            </a:r>
            <a:r>
              <a:rPr lang="en-US" dirty="0"/>
              <a:t>, </a:t>
            </a:r>
            <a:r>
              <a:rPr lang="en-US" dirty="0" err="1"/>
              <a:t>syö</a:t>
            </a:r>
            <a:r>
              <a:rPr lang="en-US" b="1" dirty="0" err="1"/>
              <a:t>vät</a:t>
            </a:r>
            <a:endParaRPr lang="en-US" b="1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/>
              <a:t>VERBITYYPPI 3: LA/LÄ, NA/NÄ, STA/STÄ</a:t>
            </a:r>
          </a:p>
          <a:p>
            <a:pPr marL="0" indent="0">
              <a:buNone/>
            </a:pPr>
            <a:r>
              <a:rPr lang="en-US" dirty="0" err="1"/>
              <a:t>Mene</a:t>
            </a:r>
            <a:r>
              <a:rPr lang="en-US" b="1" dirty="0" err="1"/>
              <a:t>n</a:t>
            </a:r>
            <a:r>
              <a:rPr lang="en-US" dirty="0"/>
              <a:t>, </a:t>
            </a:r>
            <a:r>
              <a:rPr lang="en-US" dirty="0" err="1"/>
              <a:t>men</a:t>
            </a:r>
            <a:r>
              <a:rPr lang="en-US" dirty="0" err="1">
                <a:solidFill>
                  <a:schemeClr val="accent1"/>
                </a:solidFill>
              </a:rPr>
              <a:t>e</a:t>
            </a:r>
            <a:r>
              <a:rPr lang="en-US" b="1" dirty="0" err="1"/>
              <a:t>t</a:t>
            </a:r>
            <a:r>
              <a:rPr lang="en-US" dirty="0"/>
              <a:t>, </a:t>
            </a:r>
            <a:r>
              <a:rPr lang="en-US" dirty="0" err="1"/>
              <a:t>men</a:t>
            </a:r>
            <a:r>
              <a:rPr lang="en-US" dirty="0" err="1">
                <a:solidFill>
                  <a:schemeClr val="accent1"/>
                </a:solidFill>
              </a:rPr>
              <a:t>e</a:t>
            </a:r>
            <a:r>
              <a:rPr lang="en-US" b="1" dirty="0" err="1"/>
              <a:t>e</a:t>
            </a:r>
            <a:r>
              <a:rPr lang="en-US" dirty="0"/>
              <a:t>, </a:t>
            </a:r>
            <a:r>
              <a:rPr lang="en-US" dirty="0" err="1"/>
              <a:t>men</a:t>
            </a:r>
            <a:r>
              <a:rPr lang="en-US" dirty="0" err="1">
                <a:solidFill>
                  <a:schemeClr val="accent1"/>
                </a:solidFill>
              </a:rPr>
              <a:t>e</a:t>
            </a:r>
            <a:r>
              <a:rPr lang="en-US" b="1" dirty="0" err="1"/>
              <a:t>mme</a:t>
            </a:r>
            <a:r>
              <a:rPr lang="en-US" dirty="0"/>
              <a:t>, </a:t>
            </a:r>
            <a:r>
              <a:rPr lang="en-US" dirty="0" err="1"/>
              <a:t>men</a:t>
            </a:r>
            <a:r>
              <a:rPr lang="en-US" dirty="0" err="1">
                <a:solidFill>
                  <a:schemeClr val="accent1"/>
                </a:solidFill>
              </a:rPr>
              <a:t>e</a:t>
            </a:r>
            <a:r>
              <a:rPr lang="en-US" b="1" dirty="0" err="1"/>
              <a:t>tte</a:t>
            </a:r>
            <a:r>
              <a:rPr lang="en-US" dirty="0"/>
              <a:t>, </a:t>
            </a:r>
            <a:r>
              <a:rPr lang="en-US" dirty="0" err="1"/>
              <a:t>men</a:t>
            </a:r>
            <a:r>
              <a:rPr lang="en-US" dirty="0" err="1">
                <a:solidFill>
                  <a:schemeClr val="accent1"/>
                </a:solidFill>
              </a:rPr>
              <a:t>e</a:t>
            </a:r>
            <a:r>
              <a:rPr lang="en-US" b="1" dirty="0" err="1"/>
              <a:t>vät</a:t>
            </a:r>
            <a:endParaRPr lang="en-US" b="1" dirty="0"/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21720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7EBE33-CF36-468F-849C-9706F0C4B5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Olla</a:t>
            </a:r>
            <a:endParaRPr lang="fi-FI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3064C4-D567-40B7-B8A7-CDD2596848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Minä</a:t>
            </a:r>
            <a:r>
              <a:rPr lang="en-US" dirty="0"/>
              <a:t> </a:t>
            </a:r>
            <a:r>
              <a:rPr lang="en-US" dirty="0" err="1"/>
              <a:t>ole</a:t>
            </a:r>
            <a:r>
              <a:rPr lang="en-US" b="1" dirty="0" err="1"/>
              <a:t>n</a:t>
            </a:r>
            <a:endParaRPr lang="en-US" b="1" dirty="0"/>
          </a:p>
          <a:p>
            <a:pPr marL="0" indent="0">
              <a:buNone/>
            </a:pPr>
            <a:r>
              <a:rPr lang="en-US" dirty="0" err="1"/>
              <a:t>Sinä</a:t>
            </a:r>
            <a:r>
              <a:rPr lang="en-US" dirty="0"/>
              <a:t> </a:t>
            </a:r>
            <a:r>
              <a:rPr lang="en-US" dirty="0" err="1"/>
              <a:t>ole</a:t>
            </a:r>
            <a:r>
              <a:rPr lang="en-US" b="1" dirty="0" err="1"/>
              <a:t>t</a:t>
            </a:r>
            <a:endParaRPr lang="en-US" b="1" dirty="0"/>
          </a:p>
          <a:p>
            <a:pPr marL="0" indent="0">
              <a:buNone/>
            </a:pPr>
            <a:r>
              <a:rPr lang="en-US" dirty="0" err="1"/>
              <a:t>Hän</a:t>
            </a:r>
            <a:r>
              <a:rPr lang="en-US" dirty="0"/>
              <a:t> </a:t>
            </a:r>
            <a:r>
              <a:rPr lang="en-US" b="1" dirty="0">
                <a:solidFill>
                  <a:schemeClr val="accent2"/>
                </a:solidFill>
              </a:rPr>
              <a:t>on</a:t>
            </a:r>
          </a:p>
          <a:p>
            <a:pPr marL="0" indent="0">
              <a:buNone/>
            </a:pPr>
            <a:r>
              <a:rPr lang="en-US" dirty="0"/>
              <a:t>Me </a:t>
            </a:r>
            <a:r>
              <a:rPr lang="en-US" dirty="0" err="1"/>
              <a:t>ole</a:t>
            </a:r>
            <a:r>
              <a:rPr lang="en-US" b="1" dirty="0" err="1"/>
              <a:t>mme</a:t>
            </a:r>
            <a:endParaRPr lang="en-US" b="1" dirty="0"/>
          </a:p>
          <a:p>
            <a:pPr marL="0" indent="0">
              <a:buNone/>
            </a:pP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ole</a:t>
            </a:r>
            <a:r>
              <a:rPr lang="en-US" b="1" dirty="0" err="1"/>
              <a:t>tte</a:t>
            </a:r>
            <a:endParaRPr lang="en-US" b="1" dirty="0"/>
          </a:p>
          <a:p>
            <a:pPr marL="0" indent="0">
              <a:buNone/>
            </a:pPr>
            <a:r>
              <a:rPr lang="en-US" dirty="0"/>
              <a:t>He </a:t>
            </a:r>
            <a:r>
              <a:rPr lang="en-US" b="1" dirty="0" err="1">
                <a:solidFill>
                  <a:schemeClr val="accent2"/>
                </a:solidFill>
              </a:rPr>
              <a:t>ovat</a:t>
            </a:r>
            <a:endParaRPr lang="fi-FI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6444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9FAF94-F028-451B-8C48-F58C03783A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Verbityyppi</a:t>
            </a:r>
            <a:r>
              <a:rPr lang="en-US" dirty="0"/>
              <a:t> 4 </a:t>
            </a:r>
            <a:endParaRPr lang="fi-FI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EDB5DB-DD3C-4E6C-AD83-AE55A631FA3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HALU</a:t>
            </a:r>
            <a:r>
              <a:rPr lang="en-US" strike="sngStrike" dirty="0"/>
              <a:t>T</a:t>
            </a:r>
            <a:r>
              <a:rPr lang="en-US" dirty="0"/>
              <a:t>A (</a:t>
            </a:r>
            <a:r>
              <a:rPr lang="en-US" dirty="0" err="1"/>
              <a:t>halu</a:t>
            </a:r>
            <a:r>
              <a:rPr lang="en-US" b="1" dirty="0" err="1">
                <a:solidFill>
                  <a:schemeClr val="accent2"/>
                </a:solidFill>
              </a:rPr>
              <a:t>a</a:t>
            </a:r>
            <a:r>
              <a:rPr lang="en-US" dirty="0"/>
              <a:t>-)</a:t>
            </a:r>
          </a:p>
          <a:p>
            <a:pPr marL="0" indent="0">
              <a:buNone/>
            </a:pPr>
            <a:r>
              <a:rPr lang="en-US" dirty="0" err="1"/>
              <a:t>Minä</a:t>
            </a:r>
            <a:r>
              <a:rPr lang="en-US" dirty="0"/>
              <a:t> </a:t>
            </a:r>
            <a:r>
              <a:rPr lang="en-US" dirty="0" err="1"/>
              <a:t>halua</a:t>
            </a:r>
            <a:r>
              <a:rPr lang="en-US" b="1" dirty="0" err="1"/>
              <a:t>n</a:t>
            </a:r>
            <a:endParaRPr lang="en-US" b="1" dirty="0"/>
          </a:p>
          <a:p>
            <a:pPr marL="0" indent="0">
              <a:buNone/>
            </a:pPr>
            <a:r>
              <a:rPr lang="en-US" dirty="0" err="1"/>
              <a:t>Sinä</a:t>
            </a:r>
            <a:r>
              <a:rPr lang="en-US" dirty="0"/>
              <a:t> </a:t>
            </a:r>
            <a:r>
              <a:rPr lang="en-US" dirty="0" err="1"/>
              <a:t>halua</a:t>
            </a:r>
            <a:r>
              <a:rPr lang="en-US" b="1" dirty="0" err="1"/>
              <a:t>t</a:t>
            </a:r>
            <a:endParaRPr lang="en-US" b="1" dirty="0"/>
          </a:p>
          <a:p>
            <a:pPr marL="0" indent="0">
              <a:buNone/>
            </a:pPr>
            <a:r>
              <a:rPr lang="en-US" dirty="0" err="1"/>
              <a:t>Hän</a:t>
            </a:r>
            <a:r>
              <a:rPr lang="en-US" dirty="0"/>
              <a:t> </a:t>
            </a:r>
            <a:r>
              <a:rPr lang="en-US" dirty="0" err="1"/>
              <a:t>halua</a:t>
            </a:r>
            <a:r>
              <a:rPr lang="en-US" b="1" dirty="0" err="1"/>
              <a:t>a</a:t>
            </a:r>
            <a:endParaRPr lang="en-US" b="1" dirty="0"/>
          </a:p>
          <a:p>
            <a:pPr marL="0" indent="0">
              <a:buNone/>
            </a:pPr>
            <a:r>
              <a:rPr lang="en-US" dirty="0"/>
              <a:t>Me </a:t>
            </a:r>
            <a:r>
              <a:rPr lang="en-US" dirty="0" err="1"/>
              <a:t>halua</a:t>
            </a:r>
            <a:r>
              <a:rPr lang="en-US" b="1" dirty="0" err="1"/>
              <a:t>mme</a:t>
            </a:r>
            <a:endParaRPr lang="en-US" b="1" dirty="0"/>
          </a:p>
          <a:p>
            <a:pPr marL="0" indent="0">
              <a:buNone/>
            </a:pP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halua</a:t>
            </a:r>
            <a:r>
              <a:rPr lang="en-US" b="1" dirty="0" err="1"/>
              <a:t>tte</a:t>
            </a:r>
            <a:endParaRPr lang="en-US" b="1" dirty="0"/>
          </a:p>
          <a:p>
            <a:pPr marL="0" indent="0">
              <a:buNone/>
            </a:pPr>
            <a:r>
              <a:rPr lang="en-US" dirty="0"/>
              <a:t>He </a:t>
            </a:r>
            <a:r>
              <a:rPr lang="en-US" dirty="0" err="1"/>
              <a:t>halua</a:t>
            </a:r>
            <a:r>
              <a:rPr lang="en-US" b="1" dirty="0" err="1"/>
              <a:t>vat</a:t>
            </a:r>
            <a:endParaRPr lang="fi-FI" b="1" dirty="0"/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68EFD102-83D0-6843-B377-09FE50FE636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54156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AC884B-E19A-4700-8A53-6C72C22349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Tehdä</a:t>
            </a:r>
            <a:r>
              <a:rPr lang="en-US" dirty="0"/>
              <a:t> ja </a:t>
            </a:r>
            <a:r>
              <a:rPr lang="en-US" dirty="0" err="1"/>
              <a:t>nähdä</a:t>
            </a:r>
            <a:endParaRPr lang="fi-FI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6AA626-6F27-46FC-B13F-01DFFDB0AF9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TEHDÄ (tee-/</a:t>
            </a:r>
            <a:r>
              <a:rPr lang="en-US" dirty="0" err="1"/>
              <a:t>teke</a:t>
            </a:r>
            <a:r>
              <a:rPr lang="en-US" dirty="0"/>
              <a:t>-) </a:t>
            </a:r>
            <a:r>
              <a:rPr lang="en-US" i="1" dirty="0"/>
              <a:t>to do</a:t>
            </a:r>
          </a:p>
          <a:p>
            <a:pPr marL="0" indent="0">
              <a:buNone/>
            </a:pPr>
            <a:r>
              <a:rPr lang="en-US" dirty="0" err="1"/>
              <a:t>Minä</a:t>
            </a:r>
            <a:r>
              <a:rPr lang="en-US" dirty="0"/>
              <a:t> tee</a:t>
            </a:r>
            <a:r>
              <a:rPr lang="en-US" b="1" dirty="0"/>
              <a:t>n</a:t>
            </a:r>
          </a:p>
          <a:p>
            <a:pPr marL="0" indent="0">
              <a:buNone/>
            </a:pPr>
            <a:r>
              <a:rPr lang="en-US" dirty="0" err="1"/>
              <a:t>Sinä</a:t>
            </a:r>
            <a:r>
              <a:rPr lang="en-US" dirty="0"/>
              <a:t> </a:t>
            </a:r>
            <a:r>
              <a:rPr lang="en-US" dirty="0" err="1"/>
              <a:t>tee</a:t>
            </a:r>
            <a:r>
              <a:rPr lang="en-US" b="1" dirty="0" err="1"/>
              <a:t>t</a:t>
            </a:r>
            <a:endParaRPr lang="en-US" b="1" dirty="0"/>
          </a:p>
          <a:p>
            <a:pPr marL="0" indent="0">
              <a:buNone/>
            </a:pPr>
            <a:r>
              <a:rPr lang="en-US" dirty="0" err="1"/>
              <a:t>Hän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 err="1">
                <a:solidFill>
                  <a:schemeClr val="accent2"/>
                </a:solidFill>
              </a:rPr>
              <a:t>k</a:t>
            </a:r>
            <a:r>
              <a:rPr lang="en-US" u="sng" dirty="0" err="1"/>
              <a:t>ee</a:t>
            </a:r>
            <a:endParaRPr lang="en-US" u="sng" dirty="0"/>
          </a:p>
          <a:p>
            <a:pPr marL="0" indent="0">
              <a:buNone/>
            </a:pPr>
            <a:r>
              <a:rPr lang="en-US" dirty="0"/>
              <a:t>Me </a:t>
            </a:r>
            <a:r>
              <a:rPr lang="en-US" dirty="0" err="1"/>
              <a:t>tee</a:t>
            </a:r>
            <a:r>
              <a:rPr lang="en-US" b="1" dirty="0" err="1"/>
              <a:t>mme</a:t>
            </a:r>
            <a:endParaRPr lang="en-US" b="1" dirty="0"/>
          </a:p>
          <a:p>
            <a:pPr marL="0" indent="0">
              <a:buNone/>
            </a:pP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tee</a:t>
            </a:r>
            <a:r>
              <a:rPr lang="en-US" b="1" dirty="0" err="1"/>
              <a:t>tte</a:t>
            </a:r>
            <a:endParaRPr lang="en-US" b="1" dirty="0"/>
          </a:p>
          <a:p>
            <a:pPr marL="0" indent="0">
              <a:buNone/>
            </a:pPr>
            <a:r>
              <a:rPr lang="en-US" dirty="0"/>
              <a:t>He </a:t>
            </a:r>
            <a:r>
              <a:rPr lang="en-US" dirty="0" err="1"/>
              <a:t>te</a:t>
            </a:r>
            <a:r>
              <a:rPr lang="en-US" dirty="0" err="1">
                <a:solidFill>
                  <a:schemeClr val="accent2"/>
                </a:solidFill>
              </a:rPr>
              <a:t>k</a:t>
            </a:r>
            <a:r>
              <a:rPr lang="en-US" dirty="0" err="1"/>
              <a:t>e</a:t>
            </a:r>
            <a:r>
              <a:rPr lang="en-US" b="1" dirty="0" err="1"/>
              <a:t>vät</a:t>
            </a:r>
            <a:endParaRPr lang="fi-FI" b="1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C6A3E46-2B6B-4976-9BF8-F93E2764F1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19088" y="2011680"/>
            <a:ext cx="5334548" cy="41605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NÄHDÄ (</a:t>
            </a:r>
            <a:r>
              <a:rPr lang="en-US" dirty="0" err="1"/>
              <a:t>näe</a:t>
            </a:r>
            <a:r>
              <a:rPr lang="en-US" dirty="0"/>
              <a:t>-/</a:t>
            </a:r>
            <a:r>
              <a:rPr lang="en-US" dirty="0" err="1"/>
              <a:t>näke</a:t>
            </a:r>
            <a:r>
              <a:rPr lang="en-US" dirty="0"/>
              <a:t>-) </a:t>
            </a:r>
            <a:r>
              <a:rPr lang="en-US" i="1" dirty="0"/>
              <a:t>to see</a:t>
            </a:r>
          </a:p>
          <a:p>
            <a:pPr marL="0" indent="0">
              <a:buNone/>
            </a:pPr>
            <a:r>
              <a:rPr lang="en-US" dirty="0" err="1"/>
              <a:t>Minä</a:t>
            </a:r>
            <a:r>
              <a:rPr lang="en-US" dirty="0"/>
              <a:t> </a:t>
            </a:r>
            <a:r>
              <a:rPr lang="en-US" dirty="0" err="1"/>
              <a:t>näe</a:t>
            </a:r>
            <a:r>
              <a:rPr lang="en-US" b="1" dirty="0" err="1"/>
              <a:t>n</a:t>
            </a:r>
            <a:endParaRPr lang="en-US" b="1" dirty="0"/>
          </a:p>
          <a:p>
            <a:pPr marL="0" indent="0">
              <a:buNone/>
            </a:pPr>
            <a:r>
              <a:rPr lang="en-US" dirty="0" err="1"/>
              <a:t>Sinä</a:t>
            </a:r>
            <a:r>
              <a:rPr lang="en-US" dirty="0"/>
              <a:t> </a:t>
            </a:r>
            <a:r>
              <a:rPr lang="en-US" dirty="0" err="1"/>
              <a:t>näe</a:t>
            </a:r>
            <a:r>
              <a:rPr lang="en-US" b="1" dirty="0" err="1"/>
              <a:t>t</a:t>
            </a:r>
            <a:endParaRPr lang="en-US" b="1" dirty="0"/>
          </a:p>
          <a:p>
            <a:pPr marL="0" indent="0">
              <a:buNone/>
            </a:pPr>
            <a:r>
              <a:rPr lang="en-US" dirty="0" err="1"/>
              <a:t>Hän</a:t>
            </a:r>
            <a:r>
              <a:rPr lang="en-US" dirty="0"/>
              <a:t> </a:t>
            </a:r>
            <a:r>
              <a:rPr lang="en-US" dirty="0" err="1"/>
              <a:t>nä</a:t>
            </a:r>
            <a:r>
              <a:rPr lang="en-US" dirty="0" err="1">
                <a:solidFill>
                  <a:schemeClr val="accent2"/>
                </a:solidFill>
              </a:rPr>
              <a:t>k</a:t>
            </a:r>
            <a:r>
              <a:rPr lang="en-US" u="sng" dirty="0" err="1"/>
              <a:t>ee</a:t>
            </a:r>
            <a:endParaRPr lang="en-US" u="sng" dirty="0"/>
          </a:p>
          <a:p>
            <a:pPr marL="0" indent="0">
              <a:buNone/>
            </a:pPr>
            <a:r>
              <a:rPr lang="en-US" dirty="0"/>
              <a:t>Me </a:t>
            </a:r>
            <a:r>
              <a:rPr lang="en-US" dirty="0" err="1"/>
              <a:t>näe</a:t>
            </a:r>
            <a:r>
              <a:rPr lang="en-US" b="1" dirty="0" err="1"/>
              <a:t>mme</a:t>
            </a:r>
            <a:endParaRPr lang="en-US" b="1" dirty="0"/>
          </a:p>
          <a:p>
            <a:pPr marL="0" indent="0">
              <a:buNone/>
            </a:pP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näe</a:t>
            </a:r>
            <a:r>
              <a:rPr lang="en-US" b="1" dirty="0" err="1"/>
              <a:t>tte</a:t>
            </a:r>
            <a:endParaRPr lang="en-US" b="1" dirty="0"/>
          </a:p>
          <a:p>
            <a:pPr marL="0" indent="0">
              <a:buNone/>
            </a:pPr>
            <a:r>
              <a:rPr lang="en-US" dirty="0"/>
              <a:t>He </a:t>
            </a:r>
            <a:r>
              <a:rPr lang="en-US" dirty="0" err="1"/>
              <a:t>nä</a:t>
            </a:r>
            <a:r>
              <a:rPr lang="en-US" dirty="0" err="1">
                <a:solidFill>
                  <a:schemeClr val="accent2"/>
                </a:solidFill>
              </a:rPr>
              <a:t>k</a:t>
            </a:r>
            <a:r>
              <a:rPr lang="en-US" dirty="0" err="1"/>
              <a:t>e</a:t>
            </a:r>
            <a:r>
              <a:rPr lang="en-US" b="1" dirty="0" err="1"/>
              <a:t>vät</a:t>
            </a:r>
            <a:endParaRPr lang="fi-FI" b="1" dirty="0"/>
          </a:p>
        </p:txBody>
      </p:sp>
    </p:spTree>
    <p:extLst>
      <p:ext uri="{BB962C8B-B14F-4D97-AF65-F5344CB8AC3E}">
        <p14:creationId xmlns:p14="http://schemas.microsoft.com/office/powerpoint/2010/main" val="2728884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350423-0ADA-44E4-8C6B-EC135F3F20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Negatiivinen</a:t>
            </a:r>
            <a:r>
              <a:rPr lang="en-US" dirty="0"/>
              <a:t> </a:t>
            </a:r>
            <a:r>
              <a:rPr lang="en-US" dirty="0" err="1"/>
              <a:t>verbi</a:t>
            </a:r>
            <a:endParaRPr lang="fi-FI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08EFFC-E554-4599-A8BE-DE4EB7DED1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Minä</a:t>
            </a:r>
            <a:r>
              <a:rPr lang="en-US" dirty="0"/>
              <a:t> </a:t>
            </a:r>
            <a:r>
              <a:rPr lang="en-US" dirty="0" err="1"/>
              <a:t>e</a:t>
            </a:r>
            <a:r>
              <a:rPr lang="en-US" b="1" dirty="0" err="1"/>
              <a:t>n</a:t>
            </a:r>
            <a:endParaRPr lang="en-US" b="1" dirty="0"/>
          </a:p>
          <a:p>
            <a:pPr marL="0" indent="0">
              <a:buNone/>
            </a:pPr>
            <a:r>
              <a:rPr lang="en-US" dirty="0" err="1"/>
              <a:t>Sinä</a:t>
            </a:r>
            <a:r>
              <a:rPr lang="en-US" dirty="0"/>
              <a:t> e</a:t>
            </a:r>
            <a:r>
              <a:rPr lang="en-US" b="1" dirty="0"/>
              <a:t>t</a:t>
            </a:r>
          </a:p>
          <a:p>
            <a:pPr marL="0" indent="0">
              <a:buNone/>
            </a:pPr>
            <a:r>
              <a:rPr lang="en-US" dirty="0" err="1"/>
              <a:t>Hän</a:t>
            </a:r>
            <a:r>
              <a:rPr lang="en-US" dirty="0"/>
              <a:t> </a:t>
            </a:r>
            <a:r>
              <a:rPr lang="en-US" dirty="0" err="1"/>
              <a:t>ei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Me </a:t>
            </a:r>
            <a:r>
              <a:rPr lang="en-US" dirty="0" err="1"/>
              <a:t>e</a:t>
            </a:r>
            <a:r>
              <a:rPr lang="en-US" b="1" dirty="0" err="1"/>
              <a:t>mme</a:t>
            </a:r>
            <a:endParaRPr lang="en-US" b="1" dirty="0"/>
          </a:p>
          <a:p>
            <a:pPr marL="0" indent="0">
              <a:buNone/>
            </a:pP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e</a:t>
            </a:r>
            <a:r>
              <a:rPr lang="en-US" b="1" dirty="0" err="1"/>
              <a:t>tte</a:t>
            </a:r>
            <a:endParaRPr lang="en-US" b="1" dirty="0"/>
          </a:p>
          <a:p>
            <a:pPr marL="0" indent="0">
              <a:buNone/>
            </a:pPr>
            <a:r>
              <a:rPr lang="en-US" dirty="0"/>
              <a:t>He </a:t>
            </a:r>
            <a:r>
              <a:rPr lang="en-US" dirty="0" err="1"/>
              <a:t>ei</a:t>
            </a:r>
            <a:r>
              <a:rPr lang="en-US" b="1" dirty="0" err="1"/>
              <a:t>vät</a:t>
            </a:r>
            <a:endParaRPr lang="fi-FI" b="1" dirty="0"/>
          </a:p>
        </p:txBody>
      </p:sp>
      <p:sp>
        <p:nvSpPr>
          <p:cNvPr id="4" name="Right Brace 3">
            <a:extLst>
              <a:ext uri="{FF2B5EF4-FFF2-40B4-BE49-F238E27FC236}">
                <a16:creationId xmlns:a16="http://schemas.microsoft.com/office/drawing/2014/main" id="{2D8025DC-B107-4EF2-BFB7-31C13F914581}"/>
              </a:ext>
            </a:extLst>
          </p:cNvPr>
          <p:cNvSpPr/>
          <p:nvPr/>
        </p:nvSpPr>
        <p:spPr>
          <a:xfrm>
            <a:off x="2958957" y="2106202"/>
            <a:ext cx="780836" cy="3174715"/>
          </a:xfrm>
          <a:prstGeom prst="rightBrac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900325F-8725-4586-ADE9-53E73799C50E}"/>
              </a:ext>
            </a:extLst>
          </p:cNvPr>
          <p:cNvSpPr txBox="1"/>
          <p:nvPr/>
        </p:nvSpPr>
        <p:spPr>
          <a:xfrm>
            <a:off x="4212404" y="3429000"/>
            <a:ext cx="632888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/>
              <a:t>Puhu</a:t>
            </a:r>
            <a:r>
              <a:rPr lang="en-US" sz="2800" dirty="0"/>
              <a:t>, </a:t>
            </a:r>
            <a:r>
              <a:rPr lang="en-US" sz="2800" dirty="0" err="1"/>
              <a:t>syö</a:t>
            </a:r>
            <a:r>
              <a:rPr lang="en-US" sz="2800" dirty="0"/>
              <a:t>, </a:t>
            </a:r>
            <a:r>
              <a:rPr lang="en-US" sz="2800" dirty="0" err="1"/>
              <a:t>mene</a:t>
            </a:r>
            <a:r>
              <a:rPr lang="en-US" sz="2800" dirty="0"/>
              <a:t>, </a:t>
            </a:r>
            <a:r>
              <a:rPr lang="en-US" sz="2800" dirty="0" err="1"/>
              <a:t>halua</a:t>
            </a:r>
            <a:r>
              <a:rPr lang="en-US" sz="2800" dirty="0"/>
              <a:t>, </a:t>
            </a:r>
            <a:r>
              <a:rPr lang="en-US" sz="2800" dirty="0" err="1"/>
              <a:t>valitse</a:t>
            </a:r>
            <a:r>
              <a:rPr lang="en-US" sz="2800" dirty="0"/>
              <a:t> </a:t>
            </a:r>
            <a:endParaRPr lang="fi-FI" sz="2800" dirty="0"/>
          </a:p>
        </p:txBody>
      </p:sp>
    </p:spTree>
    <p:extLst>
      <p:ext uri="{BB962C8B-B14F-4D97-AF65-F5344CB8AC3E}">
        <p14:creationId xmlns:p14="http://schemas.microsoft.com/office/powerpoint/2010/main" val="1503015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8299F62-FDCF-CE4D-8DFE-22CC79C81E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VERBITYYPPI 5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D134736-E458-3144-812D-F496331C5F3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5153" y="1560418"/>
            <a:ext cx="4937760" cy="4160520"/>
          </a:xfrm>
        </p:spPr>
        <p:txBody>
          <a:bodyPr/>
          <a:lstStyle/>
          <a:p>
            <a:pPr marL="0" indent="0">
              <a:buNone/>
            </a:pPr>
            <a:r>
              <a:rPr lang="fi-FI" dirty="0"/>
              <a:t>TARVIT</a:t>
            </a:r>
            <a:r>
              <a:rPr lang="fi-FI" strike="sngStrike" dirty="0"/>
              <a:t>A</a:t>
            </a:r>
            <a:r>
              <a:rPr lang="fi-FI" dirty="0"/>
              <a:t> (tarvit</a:t>
            </a:r>
            <a:r>
              <a:rPr lang="fi-FI" dirty="0">
                <a:solidFill>
                  <a:srgbClr val="7030A0"/>
                </a:solidFill>
              </a:rPr>
              <a:t>se</a:t>
            </a:r>
            <a:r>
              <a:rPr lang="fi-FI" dirty="0"/>
              <a:t>-) </a:t>
            </a:r>
            <a:r>
              <a:rPr lang="fi-FI" sz="2000" i="1" dirty="0"/>
              <a:t>to </a:t>
            </a:r>
            <a:r>
              <a:rPr lang="fi-FI" sz="2000" i="1" dirty="0" err="1"/>
              <a:t>need</a:t>
            </a:r>
            <a:endParaRPr lang="fi-FI" sz="2000" i="1" dirty="0"/>
          </a:p>
          <a:p>
            <a:pPr marL="0" indent="0">
              <a:buNone/>
            </a:pPr>
            <a:r>
              <a:rPr lang="fi-FI" dirty="0"/>
              <a:t>Minä tarvits</a:t>
            </a:r>
            <a:r>
              <a:rPr lang="fi-FI" dirty="0">
                <a:solidFill>
                  <a:srgbClr val="7030A0"/>
                </a:solidFill>
              </a:rPr>
              <a:t>e</a:t>
            </a:r>
            <a:r>
              <a:rPr lang="fi-FI" b="1" dirty="0"/>
              <a:t>n</a:t>
            </a:r>
          </a:p>
          <a:p>
            <a:pPr marL="0" indent="0">
              <a:buNone/>
            </a:pPr>
            <a:r>
              <a:rPr lang="fi-FI" dirty="0"/>
              <a:t>Sinä tarvits</a:t>
            </a:r>
            <a:r>
              <a:rPr lang="fi-FI" dirty="0">
                <a:solidFill>
                  <a:srgbClr val="7030A0"/>
                </a:solidFill>
              </a:rPr>
              <a:t>e</a:t>
            </a:r>
            <a:r>
              <a:rPr lang="fi-FI" b="1" dirty="0"/>
              <a:t>t</a:t>
            </a:r>
          </a:p>
          <a:p>
            <a:pPr marL="0" indent="0">
              <a:buNone/>
            </a:pPr>
            <a:r>
              <a:rPr lang="fi-FI" dirty="0"/>
              <a:t>Hän tarvits</a:t>
            </a:r>
            <a:r>
              <a:rPr lang="fi-FI" dirty="0">
                <a:solidFill>
                  <a:srgbClr val="7030A0"/>
                </a:solidFill>
              </a:rPr>
              <a:t>e</a:t>
            </a:r>
            <a:r>
              <a:rPr lang="fi-FI" b="1" dirty="0"/>
              <a:t>e</a:t>
            </a:r>
          </a:p>
          <a:p>
            <a:pPr marL="0" indent="0">
              <a:buNone/>
            </a:pPr>
            <a:r>
              <a:rPr lang="fi-FI" dirty="0"/>
              <a:t>Me tarvits</a:t>
            </a:r>
            <a:r>
              <a:rPr lang="fi-FI" dirty="0">
                <a:solidFill>
                  <a:srgbClr val="7030A0"/>
                </a:solidFill>
              </a:rPr>
              <a:t>e</a:t>
            </a:r>
            <a:r>
              <a:rPr lang="fi-FI" b="1" dirty="0"/>
              <a:t>mme</a:t>
            </a:r>
          </a:p>
          <a:p>
            <a:pPr marL="0" indent="0">
              <a:buNone/>
            </a:pPr>
            <a:r>
              <a:rPr lang="fi-FI" dirty="0"/>
              <a:t>Te tarvits</a:t>
            </a:r>
            <a:r>
              <a:rPr lang="fi-FI" dirty="0">
                <a:solidFill>
                  <a:srgbClr val="7030A0"/>
                </a:solidFill>
              </a:rPr>
              <a:t>e</a:t>
            </a:r>
            <a:r>
              <a:rPr lang="fi-FI" b="1" dirty="0"/>
              <a:t>tte</a:t>
            </a:r>
          </a:p>
          <a:p>
            <a:pPr marL="0" indent="0">
              <a:buNone/>
            </a:pPr>
            <a:r>
              <a:rPr lang="fi-FI" dirty="0"/>
              <a:t>He tarvits</a:t>
            </a:r>
            <a:r>
              <a:rPr lang="fi-FI" dirty="0">
                <a:solidFill>
                  <a:srgbClr val="7030A0"/>
                </a:solidFill>
              </a:rPr>
              <a:t>e</a:t>
            </a:r>
            <a:r>
              <a:rPr lang="fi-FI" b="1" dirty="0"/>
              <a:t>vat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A6C41265-2CC0-3649-96E9-7DA978A259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16040" y="1690688"/>
            <a:ext cx="4937760" cy="4160520"/>
          </a:xfrm>
        </p:spPr>
        <p:txBody>
          <a:bodyPr/>
          <a:lstStyle/>
          <a:p>
            <a:pPr marL="0" indent="0">
              <a:buNone/>
            </a:pPr>
            <a:r>
              <a:rPr lang="fi-FI" dirty="0"/>
              <a:t>VALIT</a:t>
            </a:r>
            <a:r>
              <a:rPr lang="fi-FI" strike="sngStrike" dirty="0"/>
              <a:t>A</a:t>
            </a:r>
            <a:r>
              <a:rPr lang="fi-FI" dirty="0"/>
              <a:t> (valit</a:t>
            </a:r>
            <a:r>
              <a:rPr lang="fi-FI" dirty="0">
                <a:solidFill>
                  <a:srgbClr val="7030A0"/>
                </a:solidFill>
              </a:rPr>
              <a:t>se</a:t>
            </a:r>
            <a:r>
              <a:rPr lang="fi-FI" dirty="0"/>
              <a:t>-) </a:t>
            </a:r>
            <a:r>
              <a:rPr lang="fi-FI" sz="2000" i="1" dirty="0"/>
              <a:t>to </a:t>
            </a:r>
            <a:r>
              <a:rPr lang="fi-FI" sz="2000" i="1" dirty="0" err="1"/>
              <a:t>choose</a:t>
            </a:r>
            <a:endParaRPr lang="fi-FI" sz="2000" i="1" dirty="0"/>
          </a:p>
          <a:p>
            <a:pPr marL="0" indent="0">
              <a:buNone/>
            </a:pPr>
            <a:r>
              <a:rPr lang="fi-FI" dirty="0"/>
              <a:t>Minä valits</a:t>
            </a:r>
            <a:r>
              <a:rPr lang="fi-FI" dirty="0">
                <a:solidFill>
                  <a:srgbClr val="7030A0"/>
                </a:solidFill>
              </a:rPr>
              <a:t>e</a:t>
            </a:r>
            <a:r>
              <a:rPr lang="fi-FI" b="1" dirty="0"/>
              <a:t>n</a:t>
            </a:r>
          </a:p>
          <a:p>
            <a:pPr marL="0" indent="0">
              <a:buNone/>
            </a:pPr>
            <a:r>
              <a:rPr lang="fi-FI" dirty="0"/>
              <a:t>Sinä valits</a:t>
            </a:r>
            <a:r>
              <a:rPr lang="fi-FI" dirty="0">
                <a:solidFill>
                  <a:srgbClr val="7030A0"/>
                </a:solidFill>
              </a:rPr>
              <a:t>e</a:t>
            </a:r>
            <a:r>
              <a:rPr lang="fi-FI" b="1" dirty="0"/>
              <a:t>t</a:t>
            </a:r>
          </a:p>
          <a:p>
            <a:pPr marL="0" indent="0">
              <a:buNone/>
            </a:pPr>
            <a:r>
              <a:rPr lang="fi-FI" dirty="0"/>
              <a:t>Hän valits</a:t>
            </a:r>
            <a:r>
              <a:rPr lang="fi-FI" dirty="0">
                <a:solidFill>
                  <a:srgbClr val="7030A0"/>
                </a:solidFill>
              </a:rPr>
              <a:t>e</a:t>
            </a:r>
            <a:r>
              <a:rPr lang="fi-FI" b="1" dirty="0"/>
              <a:t>e</a:t>
            </a:r>
          </a:p>
          <a:p>
            <a:pPr marL="0" indent="0">
              <a:buNone/>
            </a:pPr>
            <a:r>
              <a:rPr lang="fi-FI" dirty="0"/>
              <a:t>Me valits</a:t>
            </a:r>
            <a:r>
              <a:rPr lang="fi-FI" dirty="0">
                <a:solidFill>
                  <a:srgbClr val="7030A0"/>
                </a:solidFill>
              </a:rPr>
              <a:t>e</a:t>
            </a:r>
            <a:r>
              <a:rPr lang="fi-FI" b="1" dirty="0"/>
              <a:t>mme</a:t>
            </a:r>
          </a:p>
          <a:p>
            <a:pPr marL="0" indent="0">
              <a:buNone/>
            </a:pPr>
            <a:r>
              <a:rPr lang="fi-FI" dirty="0"/>
              <a:t>Te valits</a:t>
            </a:r>
            <a:r>
              <a:rPr lang="fi-FI" dirty="0">
                <a:solidFill>
                  <a:srgbClr val="7030A0"/>
                </a:solidFill>
              </a:rPr>
              <a:t>e</a:t>
            </a:r>
            <a:r>
              <a:rPr lang="fi-FI" b="1" dirty="0"/>
              <a:t>tte</a:t>
            </a:r>
          </a:p>
          <a:p>
            <a:pPr marL="0" indent="0">
              <a:buNone/>
            </a:pPr>
            <a:r>
              <a:rPr lang="fi-FI" dirty="0"/>
              <a:t>He valits</a:t>
            </a:r>
            <a:r>
              <a:rPr lang="fi-FI" dirty="0">
                <a:solidFill>
                  <a:srgbClr val="7030A0"/>
                </a:solidFill>
              </a:rPr>
              <a:t>e</a:t>
            </a:r>
            <a:r>
              <a:rPr lang="fi-FI" b="1" dirty="0"/>
              <a:t>vat</a:t>
            </a:r>
          </a:p>
        </p:txBody>
      </p:sp>
      <p:sp>
        <p:nvSpPr>
          <p:cNvPr id="5" name="Tekstiruutu 4">
            <a:extLst>
              <a:ext uri="{FF2B5EF4-FFF2-40B4-BE49-F238E27FC236}">
                <a16:creationId xmlns:a16="http://schemas.microsoft.com/office/drawing/2014/main" id="{A78EB748-5BFB-964C-9D42-B9604279952E}"/>
              </a:ext>
            </a:extLst>
          </p:cNvPr>
          <p:cNvSpPr txBox="1"/>
          <p:nvPr/>
        </p:nvSpPr>
        <p:spPr>
          <a:xfrm>
            <a:off x="835153" y="5859756"/>
            <a:ext cx="107590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000" dirty="0"/>
              <a:t>Sinä valitse</a:t>
            </a:r>
            <a:r>
              <a:rPr lang="fi-FI" sz="2000" b="1" dirty="0"/>
              <a:t>t</a:t>
            </a:r>
            <a:r>
              <a:rPr lang="fi-FI" sz="2000" dirty="0"/>
              <a:t>: </a:t>
            </a:r>
            <a:r>
              <a:rPr lang="fi-FI" sz="2000" i="1" dirty="0" err="1"/>
              <a:t>you</a:t>
            </a:r>
            <a:r>
              <a:rPr lang="fi-FI" sz="2000" i="1" dirty="0"/>
              <a:t> </a:t>
            </a:r>
            <a:r>
              <a:rPr lang="fi-FI" sz="2000" i="1" dirty="0" err="1"/>
              <a:t>choose</a:t>
            </a:r>
            <a:r>
              <a:rPr lang="fi-FI" sz="2000" i="1" dirty="0"/>
              <a:t> (</a:t>
            </a:r>
            <a:r>
              <a:rPr lang="fi-FI" sz="2000" i="1" dirty="0" err="1"/>
              <a:t>are</a:t>
            </a:r>
            <a:r>
              <a:rPr lang="fi-FI" sz="2000" i="1" dirty="0"/>
              <a:t> </a:t>
            </a:r>
            <a:r>
              <a:rPr lang="fi-FI" sz="2000" i="1" dirty="0" err="1"/>
              <a:t>choosing</a:t>
            </a:r>
            <a:r>
              <a:rPr lang="fi-FI" sz="2000" i="1" dirty="0"/>
              <a:t>) </a:t>
            </a:r>
            <a:r>
              <a:rPr lang="fi-FI" sz="2000" dirty="0"/>
              <a:t>&gt; Valitse! </a:t>
            </a:r>
            <a:r>
              <a:rPr lang="fi-FI" sz="2000" i="1" dirty="0" err="1"/>
              <a:t>Choose</a:t>
            </a:r>
            <a:r>
              <a:rPr lang="fi-FI" sz="2000" i="1" dirty="0"/>
              <a:t>! </a:t>
            </a:r>
            <a:r>
              <a:rPr lang="fi-FI" sz="2000" dirty="0"/>
              <a:t>Älä valitse! </a:t>
            </a:r>
            <a:r>
              <a:rPr lang="fi-FI" sz="2000" i="1" dirty="0" err="1"/>
              <a:t>Don’t</a:t>
            </a:r>
            <a:r>
              <a:rPr lang="fi-FI" sz="2000" i="1" dirty="0"/>
              <a:t> </a:t>
            </a:r>
            <a:r>
              <a:rPr lang="fi-FI" sz="2000" i="1" dirty="0" err="1"/>
              <a:t>choose</a:t>
            </a:r>
            <a:r>
              <a:rPr lang="fi-FI" sz="2000" i="1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1476451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79BB35BC-D5C2-4C8B-A22A-A71E619191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C30FDBD-D1B1-43D5-AB32-BAE9050CC7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13788" y="365125"/>
            <a:ext cx="4840010" cy="1807305"/>
          </a:xfrm>
        </p:spPr>
        <p:txBody>
          <a:bodyPr>
            <a:normAutofit/>
          </a:bodyPr>
          <a:lstStyle/>
          <a:p>
            <a:r>
              <a:rPr lang="en-US" dirty="0"/>
              <a:t>Verb forms</a:t>
            </a:r>
            <a:endParaRPr lang="fi-FI" dirty="0"/>
          </a:p>
        </p:txBody>
      </p:sp>
      <p:pic>
        <p:nvPicPr>
          <p:cNvPr id="5" name="Picture 4" descr="A picture containing text&#10;&#10;Description automatically generated">
            <a:extLst>
              <a:ext uri="{FF2B5EF4-FFF2-40B4-BE49-F238E27FC236}">
                <a16:creationId xmlns:a16="http://schemas.microsoft.com/office/drawing/2014/main" id="{06B28A7A-DA39-4E55-825C-16104C0B9B1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0467" r="-1" b="-1"/>
          <a:stretch/>
        </p:blipFill>
        <p:spPr>
          <a:xfrm>
            <a:off x="2" y="10"/>
            <a:ext cx="6116569" cy="6857990"/>
          </a:xfrm>
          <a:custGeom>
            <a:avLst/>
            <a:gdLst/>
            <a:ahLst/>
            <a:cxnLst/>
            <a:rect l="l" t="t" r="r" b="b"/>
            <a:pathLst>
              <a:path w="6116569" h="6879321">
                <a:moveTo>
                  <a:pt x="0" y="0"/>
                </a:moveTo>
                <a:lnTo>
                  <a:pt x="2935851" y="0"/>
                </a:lnTo>
                <a:cubicBezTo>
                  <a:pt x="3035710" y="10660"/>
                  <a:pt x="3138421" y="17767"/>
                  <a:pt x="3238280" y="31980"/>
                </a:cubicBezTo>
                <a:cubicBezTo>
                  <a:pt x="3817462" y="106602"/>
                  <a:pt x="3127009" y="277163"/>
                  <a:pt x="3660541" y="550772"/>
                </a:cubicBezTo>
                <a:cubicBezTo>
                  <a:pt x="3706191" y="575645"/>
                  <a:pt x="3757546" y="579199"/>
                  <a:pt x="3808902" y="589860"/>
                </a:cubicBezTo>
                <a:cubicBezTo>
                  <a:pt x="4008620" y="625393"/>
                  <a:pt x="4211192" y="618286"/>
                  <a:pt x="4413762" y="625393"/>
                </a:cubicBezTo>
                <a:cubicBezTo>
                  <a:pt x="4465118" y="628946"/>
                  <a:pt x="4525033" y="625393"/>
                  <a:pt x="4567830" y="721333"/>
                </a:cubicBezTo>
                <a:cubicBezTo>
                  <a:pt x="4425175" y="724888"/>
                  <a:pt x="4305344" y="731994"/>
                  <a:pt x="4171247" y="792401"/>
                </a:cubicBezTo>
                <a:cubicBezTo>
                  <a:pt x="4239722" y="859916"/>
                  <a:pt x="4322462" y="795955"/>
                  <a:pt x="4376671" y="842148"/>
                </a:cubicBezTo>
                <a:cubicBezTo>
                  <a:pt x="4428027" y="888342"/>
                  <a:pt x="4470824" y="891896"/>
                  <a:pt x="4527887" y="813722"/>
                </a:cubicBezTo>
                <a:cubicBezTo>
                  <a:pt x="4556417" y="774634"/>
                  <a:pt x="4604920" y="778187"/>
                  <a:pt x="4633452" y="799508"/>
                </a:cubicBezTo>
                <a:cubicBezTo>
                  <a:pt x="4781813" y="913216"/>
                  <a:pt x="4778960" y="909662"/>
                  <a:pt x="4947293" y="870576"/>
                </a:cubicBezTo>
                <a:cubicBezTo>
                  <a:pt x="5055712" y="845701"/>
                  <a:pt x="5166983" y="806615"/>
                  <a:pt x="5263988" y="820828"/>
                </a:cubicBezTo>
                <a:cubicBezTo>
                  <a:pt x="5275401" y="867022"/>
                  <a:pt x="5263988" y="888342"/>
                  <a:pt x="5249723" y="895449"/>
                </a:cubicBezTo>
                <a:cubicBezTo>
                  <a:pt x="5021475" y="1005604"/>
                  <a:pt x="4975825" y="1122864"/>
                  <a:pt x="4744723" y="1197485"/>
                </a:cubicBezTo>
                <a:cubicBezTo>
                  <a:pt x="4724751" y="1268552"/>
                  <a:pt x="4807491" y="1275660"/>
                  <a:pt x="4767548" y="1346727"/>
                </a:cubicBezTo>
                <a:cubicBezTo>
                  <a:pt x="4693367" y="1407134"/>
                  <a:pt x="4610627" y="1346727"/>
                  <a:pt x="4539299" y="1421348"/>
                </a:cubicBezTo>
                <a:cubicBezTo>
                  <a:pt x="4550712" y="1471094"/>
                  <a:pt x="4610627" y="1432008"/>
                  <a:pt x="4607773" y="1485309"/>
                </a:cubicBezTo>
                <a:cubicBezTo>
                  <a:pt x="4604920" y="1517288"/>
                  <a:pt x="4593508" y="1527948"/>
                  <a:pt x="4579242" y="1535055"/>
                </a:cubicBezTo>
                <a:cubicBezTo>
                  <a:pt x="4776107" y="1538608"/>
                  <a:pt x="5383820" y="1574142"/>
                  <a:pt x="5278255" y="1609676"/>
                </a:cubicBezTo>
                <a:cubicBezTo>
                  <a:pt x="5418057" y="1698511"/>
                  <a:pt x="5623481" y="1609676"/>
                  <a:pt x="5771843" y="1630997"/>
                </a:cubicBezTo>
                <a:cubicBezTo>
                  <a:pt x="5925911" y="1652316"/>
                  <a:pt x="6171278" y="1719830"/>
                  <a:pt x="6105656" y="1748257"/>
                </a:cubicBezTo>
                <a:cubicBezTo>
                  <a:pt x="6031475" y="1780238"/>
                  <a:pt x="5766136" y="2146235"/>
                  <a:pt x="5691955" y="2167555"/>
                </a:cubicBezTo>
                <a:cubicBezTo>
                  <a:pt x="5606362" y="2188875"/>
                  <a:pt x="5589243" y="2217302"/>
                  <a:pt x="5475118" y="2348776"/>
                </a:cubicBezTo>
                <a:cubicBezTo>
                  <a:pt x="5398085" y="2437610"/>
                  <a:pt x="5709074" y="2238623"/>
                  <a:pt x="5826051" y="2291922"/>
                </a:cubicBezTo>
                <a:cubicBezTo>
                  <a:pt x="5868848" y="2309690"/>
                  <a:pt x="5552153" y="2554872"/>
                  <a:pt x="5552153" y="2597513"/>
                </a:cubicBezTo>
                <a:cubicBezTo>
                  <a:pt x="5549300" y="2640153"/>
                  <a:pt x="5577831" y="2647260"/>
                  <a:pt x="5603508" y="2647260"/>
                </a:cubicBezTo>
                <a:cubicBezTo>
                  <a:pt x="5660571" y="2647260"/>
                  <a:pt x="5640599" y="2686346"/>
                  <a:pt x="5700515" y="2679240"/>
                </a:cubicBezTo>
                <a:cubicBezTo>
                  <a:pt x="5523622" y="2800055"/>
                  <a:pt x="5418057" y="2778734"/>
                  <a:pt x="5246870" y="2888889"/>
                </a:cubicBezTo>
                <a:cubicBezTo>
                  <a:pt x="5164130" y="2942189"/>
                  <a:pt x="4921615" y="3119857"/>
                  <a:pt x="4836022" y="3169605"/>
                </a:cubicBezTo>
                <a:cubicBezTo>
                  <a:pt x="4801785" y="3187371"/>
                  <a:pt x="4758988" y="3173158"/>
                  <a:pt x="4736163" y="3233565"/>
                </a:cubicBezTo>
                <a:cubicBezTo>
                  <a:pt x="4770400" y="3279759"/>
                  <a:pt x="4816050" y="3254885"/>
                  <a:pt x="4853141" y="3233565"/>
                </a:cubicBezTo>
                <a:cubicBezTo>
                  <a:pt x="4944440" y="3176711"/>
                  <a:pt x="4935881" y="3190925"/>
                  <a:pt x="4944440" y="3226459"/>
                </a:cubicBezTo>
                <a:cubicBezTo>
                  <a:pt x="4972972" y="3350827"/>
                  <a:pt x="5044300" y="3308186"/>
                  <a:pt x="5109921" y="3283313"/>
                </a:cubicBezTo>
                <a:cubicBezTo>
                  <a:pt x="5303932" y="3208692"/>
                  <a:pt x="5500797" y="3215799"/>
                  <a:pt x="5694809" y="3141178"/>
                </a:cubicBezTo>
                <a:cubicBezTo>
                  <a:pt x="5714781" y="3134070"/>
                  <a:pt x="5612068" y="3283313"/>
                  <a:pt x="5566419" y="3301079"/>
                </a:cubicBezTo>
                <a:cubicBezTo>
                  <a:pt x="5515063" y="3322399"/>
                  <a:pt x="5452294" y="3311739"/>
                  <a:pt x="5415203" y="3397020"/>
                </a:cubicBezTo>
                <a:cubicBezTo>
                  <a:pt x="5477972" y="3414787"/>
                  <a:pt x="5552153" y="3372147"/>
                  <a:pt x="5612068" y="3432554"/>
                </a:cubicBezTo>
                <a:cubicBezTo>
                  <a:pt x="5469413" y="3528494"/>
                  <a:pt x="5329610" y="3535601"/>
                  <a:pt x="5206927" y="3599562"/>
                </a:cubicBezTo>
                <a:cubicBezTo>
                  <a:pt x="5192661" y="3706163"/>
                  <a:pt x="5272548" y="3663523"/>
                  <a:pt x="5301079" y="3723930"/>
                </a:cubicBezTo>
                <a:cubicBezTo>
                  <a:pt x="5072830" y="3844745"/>
                  <a:pt x="4564977" y="4232062"/>
                  <a:pt x="4507915" y="4306683"/>
                </a:cubicBezTo>
                <a:cubicBezTo>
                  <a:pt x="4390937" y="4463031"/>
                  <a:pt x="3900202" y="4562525"/>
                  <a:pt x="3982942" y="4587399"/>
                </a:cubicBezTo>
                <a:cubicBezTo>
                  <a:pt x="4051417" y="4608719"/>
                  <a:pt x="4119891" y="4587399"/>
                  <a:pt x="4185513" y="4541205"/>
                </a:cubicBezTo>
                <a:cubicBezTo>
                  <a:pt x="4291078" y="4466584"/>
                  <a:pt x="5010062" y="4523438"/>
                  <a:pt x="5212633" y="4455924"/>
                </a:cubicBezTo>
                <a:cubicBezTo>
                  <a:pt x="5241164" y="4445264"/>
                  <a:pt x="5283960" y="4409730"/>
                  <a:pt x="5312492" y="4473691"/>
                </a:cubicBezTo>
                <a:cubicBezTo>
                  <a:pt x="5098508" y="4704659"/>
                  <a:pt x="4833169" y="4654913"/>
                  <a:pt x="4596361" y="4818368"/>
                </a:cubicBezTo>
                <a:cubicBezTo>
                  <a:pt x="4684807" y="4917861"/>
                  <a:pt x="4776107" y="4907202"/>
                  <a:pt x="4873113" y="4885882"/>
                </a:cubicBezTo>
                <a:cubicBezTo>
                  <a:pt x="4895938" y="4878775"/>
                  <a:pt x="4930175" y="4871668"/>
                  <a:pt x="4935881" y="4914309"/>
                </a:cubicBezTo>
                <a:cubicBezTo>
                  <a:pt x="4941587" y="4967609"/>
                  <a:pt x="4898790" y="4978270"/>
                  <a:pt x="4873113" y="5003143"/>
                </a:cubicBezTo>
                <a:cubicBezTo>
                  <a:pt x="4833169" y="5038676"/>
                  <a:pt x="4773254" y="4999590"/>
                  <a:pt x="4721898" y="5095530"/>
                </a:cubicBezTo>
                <a:cubicBezTo>
                  <a:pt x="4873113" y="5067104"/>
                  <a:pt x="4998650" y="5020910"/>
                  <a:pt x="5132745" y="4949842"/>
                </a:cubicBezTo>
                <a:cubicBezTo>
                  <a:pt x="5121333" y="5006696"/>
                  <a:pt x="5081390" y="5035123"/>
                  <a:pt x="5101362" y="5081317"/>
                </a:cubicBezTo>
                <a:cubicBezTo>
                  <a:pt x="5118480" y="5116850"/>
                  <a:pt x="5164130" y="5131063"/>
                  <a:pt x="5138452" y="5198578"/>
                </a:cubicBezTo>
                <a:cubicBezTo>
                  <a:pt x="5067125" y="5273199"/>
                  <a:pt x="4967265" y="5258986"/>
                  <a:pt x="4904497" y="5362033"/>
                </a:cubicBezTo>
                <a:cubicBezTo>
                  <a:pt x="4818903" y="5507721"/>
                  <a:pt x="4684807" y="5564575"/>
                  <a:pt x="4579242" y="5674729"/>
                </a:cubicBezTo>
                <a:cubicBezTo>
                  <a:pt x="4545005" y="5713816"/>
                  <a:pt x="4313903" y="5841738"/>
                  <a:pt x="4253988" y="5884379"/>
                </a:cubicBezTo>
                <a:cubicBezTo>
                  <a:pt x="4168395" y="5944786"/>
                  <a:pt x="4071389" y="5966106"/>
                  <a:pt x="3985795" y="6069153"/>
                </a:cubicBezTo>
                <a:cubicBezTo>
                  <a:pt x="4065682" y="6086921"/>
                  <a:pt x="4134157" y="5990979"/>
                  <a:pt x="4231163" y="6030066"/>
                </a:cubicBezTo>
                <a:cubicBezTo>
                  <a:pt x="4074242" y="6133114"/>
                  <a:pt x="3931586" y="6182861"/>
                  <a:pt x="3814609" y="6317889"/>
                </a:cubicBezTo>
                <a:cubicBezTo>
                  <a:pt x="3800343" y="6335656"/>
                  <a:pt x="3771812" y="6332102"/>
                  <a:pt x="3751840" y="6339209"/>
                </a:cubicBezTo>
                <a:cubicBezTo>
                  <a:pt x="3529298" y="6406723"/>
                  <a:pt x="3309608" y="6467130"/>
                  <a:pt x="3089919" y="6563071"/>
                </a:cubicBezTo>
                <a:cubicBezTo>
                  <a:pt x="3041416" y="6584392"/>
                  <a:pt x="2955823" y="6595052"/>
                  <a:pt x="2961529" y="6662566"/>
                </a:cubicBezTo>
                <a:cubicBezTo>
                  <a:pt x="2972941" y="6765613"/>
                  <a:pt x="3055681" y="6687439"/>
                  <a:pt x="3107038" y="6673226"/>
                </a:cubicBezTo>
                <a:cubicBezTo>
                  <a:pt x="3269664" y="6634138"/>
                  <a:pt x="3432292" y="6570178"/>
                  <a:pt x="3594919" y="6591499"/>
                </a:cubicBezTo>
                <a:cubicBezTo>
                  <a:pt x="3483648" y="6637693"/>
                  <a:pt x="3372376" y="6680332"/>
                  <a:pt x="3261106" y="6726527"/>
                </a:cubicBezTo>
                <a:cubicBezTo>
                  <a:pt x="3386642" y="6705206"/>
                  <a:pt x="3495061" y="6786934"/>
                  <a:pt x="3620597" y="6740740"/>
                </a:cubicBezTo>
                <a:cubicBezTo>
                  <a:pt x="3660541" y="6726527"/>
                  <a:pt x="3700484" y="6765613"/>
                  <a:pt x="3703337" y="6826020"/>
                </a:cubicBezTo>
                <a:cubicBezTo>
                  <a:pt x="3706191" y="6847340"/>
                  <a:pt x="3700484" y="6865108"/>
                  <a:pt x="3689072" y="6879321"/>
                </a:cubicBezTo>
                <a:lnTo>
                  <a:pt x="0" y="6879321"/>
                </a:lnTo>
                <a:close/>
              </a:path>
            </a:pathLst>
          </a:cu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87DAFE-7A93-4BEE-9B49-1AE324D48E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9" y="1859622"/>
            <a:ext cx="5719281" cy="4317341"/>
          </a:xfrm>
        </p:spPr>
        <p:txBody>
          <a:bodyPr>
            <a:normAutofit/>
          </a:bodyPr>
          <a:lstStyle/>
          <a:p>
            <a:r>
              <a:rPr lang="en-US" dirty="0" err="1"/>
              <a:t>Minä</a:t>
            </a:r>
            <a:r>
              <a:rPr lang="en-US" dirty="0"/>
              <a:t> </a:t>
            </a:r>
            <a:r>
              <a:rPr lang="en-US" b="1" dirty="0" err="1"/>
              <a:t>juon</a:t>
            </a:r>
            <a:r>
              <a:rPr lang="en-US" dirty="0"/>
              <a:t> </a:t>
            </a:r>
            <a:r>
              <a:rPr lang="en-US" dirty="0" err="1"/>
              <a:t>usein</a:t>
            </a:r>
            <a:r>
              <a:rPr lang="en-US" dirty="0"/>
              <a:t> </a:t>
            </a:r>
            <a:r>
              <a:rPr lang="en-US" dirty="0" err="1"/>
              <a:t>kahvia</a:t>
            </a:r>
            <a:r>
              <a:rPr lang="en-US" dirty="0"/>
              <a:t>.			</a:t>
            </a:r>
            <a:r>
              <a:rPr lang="en-US" i="1" dirty="0"/>
              <a:t>I drink</a:t>
            </a:r>
          </a:p>
          <a:p>
            <a:r>
              <a:rPr lang="en-US" dirty="0" err="1"/>
              <a:t>Minä</a:t>
            </a:r>
            <a:r>
              <a:rPr lang="en-US" dirty="0"/>
              <a:t> </a:t>
            </a:r>
            <a:r>
              <a:rPr lang="en-US" b="1" dirty="0" err="1"/>
              <a:t>juon</a:t>
            </a:r>
            <a:r>
              <a:rPr lang="en-US" dirty="0"/>
              <a:t> </a:t>
            </a:r>
            <a:r>
              <a:rPr lang="en-US" dirty="0" err="1"/>
              <a:t>nyt</a:t>
            </a:r>
            <a:r>
              <a:rPr lang="en-US" dirty="0"/>
              <a:t> </a:t>
            </a:r>
            <a:r>
              <a:rPr lang="en-US" dirty="0" err="1"/>
              <a:t>kahvia</a:t>
            </a:r>
            <a:r>
              <a:rPr lang="en-US" dirty="0"/>
              <a:t>.			</a:t>
            </a:r>
            <a:r>
              <a:rPr lang="en-US" i="1" dirty="0"/>
              <a:t>I am drinking</a:t>
            </a:r>
          </a:p>
          <a:p>
            <a:r>
              <a:rPr lang="en-US" dirty="0" err="1"/>
              <a:t>Minä</a:t>
            </a:r>
            <a:r>
              <a:rPr lang="en-US" dirty="0"/>
              <a:t> </a:t>
            </a:r>
            <a:r>
              <a:rPr lang="en-US" b="1" dirty="0" err="1"/>
              <a:t>juon</a:t>
            </a:r>
            <a:r>
              <a:rPr lang="en-US" dirty="0"/>
              <a:t> </a:t>
            </a:r>
            <a:r>
              <a:rPr lang="en-US" dirty="0" err="1"/>
              <a:t>huomenna</a:t>
            </a:r>
            <a:r>
              <a:rPr lang="en-US" dirty="0"/>
              <a:t> </a:t>
            </a:r>
            <a:r>
              <a:rPr lang="en-US" dirty="0" err="1"/>
              <a:t>kahvia</a:t>
            </a:r>
            <a:r>
              <a:rPr lang="en-US" dirty="0"/>
              <a:t>. 		</a:t>
            </a:r>
            <a:r>
              <a:rPr lang="en-US" i="1" dirty="0"/>
              <a:t>I will drink coffee</a:t>
            </a:r>
          </a:p>
          <a:p>
            <a:endParaRPr lang="en-US" sz="2000" i="1" dirty="0"/>
          </a:p>
          <a:p>
            <a:pPr marL="0" indent="0">
              <a:buNone/>
            </a:pPr>
            <a:endParaRPr lang="fi-FI" sz="2000" i="1" dirty="0"/>
          </a:p>
        </p:txBody>
      </p:sp>
    </p:spTree>
    <p:extLst>
      <p:ext uri="{BB962C8B-B14F-4D97-AF65-F5344CB8AC3E}">
        <p14:creationId xmlns:p14="http://schemas.microsoft.com/office/powerpoint/2010/main" val="33001943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BrushVTI">
  <a:themeElements>
    <a:clrScheme name="AnalogousFromRegularSeedLeftStep">
      <a:dk1>
        <a:srgbClr val="000000"/>
      </a:dk1>
      <a:lt1>
        <a:srgbClr val="FFFFFF"/>
      </a:lt1>
      <a:dk2>
        <a:srgbClr val="412624"/>
      </a:dk2>
      <a:lt2>
        <a:srgbClr val="E2E5E8"/>
      </a:lt2>
      <a:accent1>
        <a:srgbClr val="C37F4D"/>
      </a:accent1>
      <a:accent2>
        <a:srgbClr val="B13C3B"/>
      </a:accent2>
      <a:accent3>
        <a:srgbClr val="C34D7D"/>
      </a:accent3>
      <a:accent4>
        <a:srgbClr val="B13B9D"/>
      </a:accent4>
      <a:accent5>
        <a:srgbClr val="A64DC3"/>
      </a:accent5>
      <a:accent6>
        <a:srgbClr val="6A43B5"/>
      </a:accent6>
      <a:hlink>
        <a:srgbClr val="3F89BF"/>
      </a:hlink>
      <a:folHlink>
        <a:srgbClr val="7F7F7F"/>
      </a:folHlink>
    </a:clrScheme>
    <a:fontScheme name="Custom 3">
      <a:majorFont>
        <a:latin typeface="Elephant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rushVTI" id="{7102FA3A-9D7B-4497-8C4B-FB535AAFDE06}" vid="{C6D41F62-6FAB-440A-BEC7-CB7BF190811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3361</TotalTime>
  <Words>279</Words>
  <Application>Microsoft Macintosh PowerPoint</Application>
  <PresentationFormat>Laajakuva</PresentationFormat>
  <Paragraphs>75</Paragraphs>
  <Slides>9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9</vt:i4>
      </vt:variant>
    </vt:vector>
  </HeadingPairs>
  <TitlesOfParts>
    <vt:vector size="13" baseType="lpstr">
      <vt:lpstr>Arial</vt:lpstr>
      <vt:lpstr>Century Gothic</vt:lpstr>
      <vt:lpstr>Elephant</vt:lpstr>
      <vt:lpstr>BrushVTI</vt:lpstr>
      <vt:lpstr>VERBITYYPIT</vt:lpstr>
      <vt:lpstr>Suffiksit</vt:lpstr>
      <vt:lpstr>Verbityypit 1, 2 ja 3</vt:lpstr>
      <vt:lpstr>Olla</vt:lpstr>
      <vt:lpstr>Verbityyppi 4 </vt:lpstr>
      <vt:lpstr>Tehdä ja nähdä</vt:lpstr>
      <vt:lpstr>Negatiivinen verbi</vt:lpstr>
      <vt:lpstr>VERBITYYPPI 5</vt:lpstr>
      <vt:lpstr>Verb forms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VERBITYYPIT</dc:title>
  <dc:creator>Rämö Sanna</dc:creator>
  <cp:lastModifiedBy>Rämö Sanna</cp:lastModifiedBy>
  <cp:revision>9</cp:revision>
  <dcterms:created xsi:type="dcterms:W3CDTF">2020-11-12T11:21:48Z</dcterms:created>
  <dcterms:modified xsi:type="dcterms:W3CDTF">2021-03-11T10:11:39Z</dcterms:modified>
</cp:coreProperties>
</file>