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 id="2147483654"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3713"/>
          </a:xfrm>
          <a:prstGeom prst="rect">
            <a:avLst/>
          </a:prstGeom>
          <a:noFill/>
          <a:ln>
            <a:noFill/>
          </a:ln>
        </p:spPr>
        <p:txBody>
          <a:bodyPr spcFirstLastPara="1" wrap="square" lIns="92775" tIns="46375" rIns="92775" bIns="46375"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49688" y="0"/>
            <a:ext cx="2946400" cy="493713"/>
          </a:xfrm>
          <a:prstGeom prst="rect">
            <a:avLst/>
          </a:prstGeom>
          <a:noFill/>
          <a:ln>
            <a:noFill/>
          </a:ln>
        </p:spPr>
        <p:txBody>
          <a:bodyPr spcFirstLastPara="1" wrap="square" lIns="92775" tIns="46375" rIns="92775" bIns="46375"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Autofit/>
          </a:bodyPr>
          <a:lstStyle>
            <a:lvl1pPr marL="457200" marR="0" lvl="0"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1pPr>
            <a:lvl2pPr marL="914400" marR="0" lvl="1"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2pPr>
            <a:lvl3pPr marL="1371600" marR="0" lvl="2"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3pPr>
            <a:lvl4pPr marL="1828800" marR="0" lvl="3"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4pPr>
            <a:lvl5pPr marL="2286000" marR="0" lvl="4" indent="-228600" algn="l" rtl="0">
              <a:spcBef>
                <a:spcPts val="300"/>
              </a:spcBef>
              <a:spcAft>
                <a:spcPts val="0"/>
              </a:spcAft>
              <a:buSzPts val="1400"/>
              <a:buNone/>
              <a:defRPr sz="10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0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8950"/>
            <a:ext cx="2946400" cy="493713"/>
          </a:xfrm>
          <a:prstGeom prst="rect">
            <a:avLst/>
          </a:prstGeom>
          <a:noFill/>
          <a:ln>
            <a:noFill/>
          </a:ln>
        </p:spPr>
        <p:txBody>
          <a:bodyPr spcFirstLastPara="1" wrap="square" lIns="92775" tIns="46375" rIns="92775" bIns="46375"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49688" y="9378950"/>
            <a:ext cx="2946400" cy="493713"/>
          </a:xfrm>
          <a:prstGeom prst="rect">
            <a:avLst/>
          </a:prstGeom>
          <a:noFill/>
          <a:ln>
            <a:noFill/>
          </a:ln>
        </p:spPr>
        <p:txBody>
          <a:bodyPr spcFirstLastPara="1" wrap="square" lIns="92775" tIns="46375" rIns="92775" bIns="463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1: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7" name="Google Shape;67;p1: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24c30b9498_1_74: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124c30b9498_1_74: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52" name="Google Shape;152;g124c30b9498_1_74: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2: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3: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3: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79450" y="4689475"/>
            <a:ext cx="5438775" cy="4443413"/>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94" name="Google Shape;94;p5: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24c30b9498_1_22: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24c30b9498_1_22:notes"/>
          <p:cNvSpPr txBox="1">
            <a:spLocks noGrp="1"/>
          </p:cNvSpPr>
          <p:nvPr>
            <p:ph type="body" idx="1"/>
          </p:nvPr>
        </p:nvSpPr>
        <p:spPr>
          <a:xfrm>
            <a:off x="679450" y="4689475"/>
            <a:ext cx="5438700" cy="4443300"/>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07" name="Google Shape;107;g124c30b9498_1_22:notes"/>
          <p:cNvSpPr txBox="1">
            <a:spLocks noGrp="1"/>
          </p:cNvSpPr>
          <p:nvPr>
            <p:ph type="sldNum" idx="12"/>
          </p:nvPr>
        </p:nvSpPr>
        <p:spPr>
          <a:xfrm>
            <a:off x="3849688" y="9378950"/>
            <a:ext cx="2946300" cy="493800"/>
          </a:xfrm>
          <a:prstGeom prst="rect">
            <a:avLst/>
          </a:prstGeom>
        </p:spPr>
        <p:txBody>
          <a:bodyPr spcFirstLastPara="1" wrap="square" lIns="92775" tIns="46375" rIns="92775" bIns="463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79450" y="4689475"/>
            <a:ext cx="5438775" cy="4443413"/>
          </a:xfrm>
          <a:prstGeom prst="rect">
            <a:avLst/>
          </a:prstGeom>
        </p:spPr>
        <p:txBody>
          <a:bodyPr spcFirstLastPara="1" wrap="square" lIns="92775" tIns="46375" rIns="92775" bIns="46375" anchor="t" anchorCtr="0">
            <a:noAutofit/>
          </a:bodyPr>
          <a:lstStyle/>
          <a:p>
            <a:pPr marL="0" lvl="0" indent="0" algn="l" rtl="0">
              <a:spcBef>
                <a:spcPts val="300"/>
              </a:spcBef>
              <a:spcAft>
                <a:spcPts val="0"/>
              </a:spcAft>
              <a:buNone/>
            </a:pPr>
            <a:endParaRPr/>
          </a:p>
        </p:txBody>
      </p:sp>
      <p:sp>
        <p:nvSpPr>
          <p:cNvPr id="117" name="Google Shape;117;p7: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0: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1" name="Google Shape;131;p10:notes"/>
          <p:cNvSpPr txBox="1">
            <a:spLocks noGrp="1"/>
          </p:cNvSpPr>
          <p:nvPr>
            <p:ph type="body" idx="1"/>
          </p:nvPr>
        </p:nvSpPr>
        <p:spPr>
          <a:xfrm>
            <a:off x="679450" y="4689475"/>
            <a:ext cx="5438775" cy="4443413"/>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24c30b9498_1_51:notes"/>
          <p:cNvSpPr>
            <a:spLocks noGrp="1" noRot="1" noChangeAspect="1"/>
          </p:cNvSpPr>
          <p:nvPr>
            <p:ph type="sldImg" idx="2"/>
          </p:nvPr>
        </p:nvSpPr>
        <p:spPr>
          <a:xfrm>
            <a:off x="931863" y="741363"/>
            <a:ext cx="4934100" cy="3702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g124c30b9498_1_51:notes"/>
          <p:cNvSpPr txBox="1">
            <a:spLocks noGrp="1"/>
          </p:cNvSpPr>
          <p:nvPr>
            <p:ph type="body" idx="1"/>
          </p:nvPr>
        </p:nvSpPr>
        <p:spPr>
          <a:xfrm>
            <a:off x="679450" y="4689475"/>
            <a:ext cx="5438700" cy="4443300"/>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572400" y="1772220"/>
            <a:ext cx="7772400" cy="1086181"/>
          </a:xfrm>
          <a:prstGeom prst="rect">
            <a:avLst/>
          </a:prstGeom>
          <a:noFill/>
          <a:ln>
            <a:noFill/>
          </a:ln>
        </p:spPr>
        <p:txBody>
          <a:bodyPr spcFirstLastPara="1" wrap="square" lIns="0" tIns="0" rIns="0" bIns="0" anchor="t" anchorCtr="0">
            <a:normAutofit/>
          </a:bodyPr>
          <a:lstStyle>
            <a:lvl1pPr lvl="0" algn="l">
              <a:spcBef>
                <a:spcPts val="0"/>
              </a:spcBef>
              <a:spcAft>
                <a:spcPts val="0"/>
              </a:spcAft>
              <a:buSzPts val="1400"/>
              <a:buNone/>
              <a:defRPr sz="4300" b="1">
                <a:solidFill>
                  <a:schemeClr val="lt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572400" y="2858401"/>
            <a:ext cx="6285600" cy="2339529"/>
          </a:xfrm>
          <a:prstGeom prst="rect">
            <a:avLst/>
          </a:prstGeom>
          <a:noFill/>
          <a:ln>
            <a:noFill/>
          </a:ln>
        </p:spPr>
        <p:txBody>
          <a:bodyPr spcFirstLastPara="1" wrap="square" lIns="0" tIns="0" rIns="0" bIns="0" anchor="t" anchorCtr="0">
            <a:normAutofit/>
          </a:bodyPr>
          <a:lstStyle>
            <a:lvl1pPr lvl="0" algn="l">
              <a:lnSpc>
                <a:spcPct val="110800"/>
              </a:lnSpc>
              <a:spcBef>
                <a:spcPts val="400"/>
              </a:spcBef>
              <a:spcAft>
                <a:spcPts val="0"/>
              </a:spcAft>
              <a:buClr>
                <a:srgbClr val="FFFFFF"/>
              </a:buClr>
              <a:buSzPts val="2000"/>
              <a:buNone/>
              <a:defRPr sz="2000">
                <a:solidFill>
                  <a:srgbClr val="FFFFFF"/>
                </a:solidFill>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40"/>
              </a:spcBef>
              <a:spcAft>
                <a:spcPts val="0"/>
              </a:spcAft>
              <a:buClr>
                <a:srgbClr val="888888"/>
              </a:buClr>
              <a:buSzPts val="1700"/>
              <a:buNone/>
              <a:defRPr>
                <a:solidFill>
                  <a:srgbClr val="888888"/>
                </a:solidFill>
              </a:defRPr>
            </a:lvl4pPr>
            <a:lvl5pPr lvl="4" algn="ctr">
              <a:spcBef>
                <a:spcPts val="340"/>
              </a:spcBef>
              <a:spcAft>
                <a:spcPts val="0"/>
              </a:spcAft>
              <a:buClr>
                <a:srgbClr val="888888"/>
              </a:buClr>
              <a:buSzPts val="1700"/>
              <a:buNone/>
              <a:defRPr>
                <a:solidFill>
                  <a:srgbClr val="888888"/>
                </a:solidFill>
              </a:defRPr>
            </a:lvl5pPr>
            <a:lvl6pPr lvl="5" algn="ctr">
              <a:spcBef>
                <a:spcPts val="340"/>
              </a:spcBef>
              <a:spcAft>
                <a:spcPts val="0"/>
              </a:spcAft>
              <a:buClr>
                <a:srgbClr val="888888"/>
              </a:buClr>
              <a:buSzPts val="1700"/>
              <a:buNone/>
              <a:defRPr>
                <a:solidFill>
                  <a:srgbClr val="888888"/>
                </a:solidFill>
              </a:defRPr>
            </a:lvl6pPr>
            <a:lvl7pPr lvl="6" algn="ctr">
              <a:spcBef>
                <a:spcPts val="340"/>
              </a:spcBef>
              <a:spcAft>
                <a:spcPts val="0"/>
              </a:spcAft>
              <a:buClr>
                <a:srgbClr val="888888"/>
              </a:buClr>
              <a:buSzPts val="1700"/>
              <a:buNone/>
              <a:defRPr>
                <a:solidFill>
                  <a:srgbClr val="888888"/>
                </a:solidFill>
              </a:defRPr>
            </a:lvl7pPr>
            <a:lvl8pPr lvl="7" algn="ctr">
              <a:spcBef>
                <a:spcPts val="340"/>
              </a:spcBef>
              <a:spcAft>
                <a:spcPts val="0"/>
              </a:spcAft>
              <a:buClr>
                <a:srgbClr val="888888"/>
              </a:buClr>
              <a:buSzPts val="1700"/>
              <a:buNone/>
              <a:defRPr>
                <a:solidFill>
                  <a:srgbClr val="888888"/>
                </a:solidFill>
              </a:defRPr>
            </a:lvl8pPr>
            <a:lvl9pPr lvl="8" algn="ctr">
              <a:spcBef>
                <a:spcPts val="340"/>
              </a:spcBef>
              <a:spcAft>
                <a:spcPts val="0"/>
              </a:spcAft>
              <a:buClr>
                <a:srgbClr val="888888"/>
              </a:buClr>
              <a:buSzPts val="1700"/>
              <a:buNone/>
              <a:defRPr>
                <a:solidFill>
                  <a:srgbClr val="888888"/>
                </a:solidFill>
              </a:defRPr>
            </a:lvl9pPr>
          </a:lstStyle>
          <a:p>
            <a:endParaRPr/>
          </a:p>
        </p:txBody>
      </p:sp>
      <p:sp>
        <p:nvSpPr>
          <p:cNvPr id="20" name="Google Shape;20;p2"/>
          <p:cNvSpPr txBox="1">
            <a:spLocks noGrp="1"/>
          </p:cNvSpPr>
          <p:nvPr>
            <p:ph type="body" idx="2"/>
          </p:nvPr>
        </p:nvSpPr>
        <p:spPr>
          <a:xfrm>
            <a:off x="572401" y="5961599"/>
            <a:ext cx="2049245" cy="1778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dk1"/>
              </a:buClr>
              <a:buSzPts val="1000"/>
              <a:buNone/>
              <a:defRPr sz="1000" b="1">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572400" y="6137467"/>
            <a:ext cx="2049244" cy="4572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2"/>
          <p:cNvSpPr txBox="1">
            <a:spLocks noGrp="1"/>
          </p:cNvSpPr>
          <p:nvPr>
            <p:ph type="body" idx="4"/>
          </p:nvPr>
        </p:nvSpPr>
        <p:spPr>
          <a:xfrm>
            <a:off x="2862387" y="6137467"/>
            <a:ext cx="2027114" cy="4572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2"/>
          <p:cNvSpPr txBox="1">
            <a:spLocks noGrp="1"/>
          </p:cNvSpPr>
          <p:nvPr>
            <p:ph type="body" idx="5"/>
          </p:nvPr>
        </p:nvSpPr>
        <p:spPr>
          <a:xfrm>
            <a:off x="7427603" y="5961599"/>
            <a:ext cx="1132198" cy="633600"/>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2"/>
          <p:cNvSpPr txBox="1">
            <a:spLocks noGrp="1"/>
          </p:cNvSpPr>
          <p:nvPr>
            <p:ph type="body" idx="6"/>
          </p:nvPr>
        </p:nvSpPr>
        <p:spPr>
          <a:xfrm>
            <a:off x="5143295" y="5961067"/>
            <a:ext cx="1962357" cy="634132"/>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Clr>
                <a:schemeClr val="lt2"/>
              </a:buClr>
              <a:buSzPts val="1000"/>
              <a:buNone/>
              <a:defRPr sz="1000" b="1">
                <a:solidFill>
                  <a:schemeClr val="lt2"/>
                </a:solidFill>
                <a:latin typeface="Arial"/>
                <a:ea typeface="Arial"/>
                <a:cs typeface="Arial"/>
                <a:sym typeface="Arial"/>
              </a:defRPr>
            </a:lvl1pPr>
            <a:lvl2pPr marL="914400" lvl="1" indent="-292100" algn="l">
              <a:spcBef>
                <a:spcPts val="200"/>
              </a:spcBef>
              <a:spcAft>
                <a:spcPts val="0"/>
              </a:spcAft>
              <a:buClr>
                <a:schemeClr val="dk1"/>
              </a:buClr>
              <a:buSzPts val="1000"/>
              <a:buChar char="–"/>
              <a:defRPr sz="1000">
                <a:latin typeface="Arial"/>
                <a:ea typeface="Arial"/>
                <a:cs typeface="Arial"/>
                <a:sym typeface="Arial"/>
              </a:defRPr>
            </a:lvl2pPr>
            <a:lvl3pPr marL="1371600" lvl="2" indent="-292100" algn="l">
              <a:spcBef>
                <a:spcPts val="200"/>
              </a:spcBef>
              <a:spcAft>
                <a:spcPts val="0"/>
              </a:spcAft>
              <a:buClr>
                <a:schemeClr val="dk1"/>
              </a:buClr>
              <a:buSzPts val="1000"/>
              <a:buChar char="•"/>
              <a:defRPr sz="1000">
                <a:latin typeface="Arial"/>
                <a:ea typeface="Arial"/>
                <a:cs typeface="Arial"/>
                <a:sym typeface="Arial"/>
              </a:defRPr>
            </a:lvl3pPr>
            <a:lvl4pPr marL="1828800" lvl="3" indent="-292100" algn="l">
              <a:spcBef>
                <a:spcPts val="200"/>
              </a:spcBef>
              <a:spcAft>
                <a:spcPts val="0"/>
              </a:spcAft>
              <a:buClr>
                <a:schemeClr val="dk1"/>
              </a:buClr>
              <a:buSzPts val="1000"/>
              <a:buChar char="–"/>
              <a:defRPr sz="1000">
                <a:latin typeface="Arial"/>
                <a:ea typeface="Arial"/>
                <a:cs typeface="Arial"/>
                <a:sym typeface="Arial"/>
              </a:defRPr>
            </a:lvl4pPr>
            <a:lvl5pPr marL="2286000" lvl="4" indent="-292100" algn="l">
              <a:spcBef>
                <a:spcPts val="200"/>
              </a:spcBef>
              <a:spcAft>
                <a:spcPts val="0"/>
              </a:spcAft>
              <a:buClr>
                <a:schemeClr val="dk1"/>
              </a:buClr>
              <a:buSzPts val="1000"/>
              <a:buChar char="»"/>
              <a:defRPr sz="1000">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2"/>
          <p:cNvSpPr txBox="1">
            <a:spLocks noGrp="1"/>
          </p:cNvSpPr>
          <p:nvPr>
            <p:ph type="dt" idx="10"/>
          </p:nvPr>
        </p:nvSpPr>
        <p:spPr>
          <a:xfrm>
            <a:off x="2860675" y="5961063"/>
            <a:ext cx="2027238" cy="1778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3"/>
        <p:cNvGrpSpPr/>
        <p:nvPr/>
      </p:nvGrpSpPr>
      <p:grpSpPr>
        <a:xfrm>
          <a:off x="0" y="0"/>
          <a:ext cx="0" cy="0"/>
          <a:chOff x="0" y="0"/>
          <a:chExt cx="0" cy="0"/>
        </a:xfrm>
      </p:grpSpPr>
      <p:sp>
        <p:nvSpPr>
          <p:cNvPr id="34" name="Google Shape;34;p4"/>
          <p:cNvSpPr/>
          <p:nvPr/>
        </p:nvSpPr>
        <p:spPr>
          <a:xfrm>
            <a:off x="573088" y="5813425"/>
            <a:ext cx="7988300" cy="65088"/>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en-US" sz="1500" b="0" i="0" u="none" strike="noStrike" cap="none">
                <a:solidFill>
                  <a:schemeClr val="accent2"/>
                </a:solidFill>
                <a:latin typeface="Arial"/>
                <a:ea typeface="Arial"/>
                <a:cs typeface="Arial"/>
                <a:sym typeface="Arial"/>
              </a:rPr>
              <a:t>  </a:t>
            </a:r>
            <a:endParaRPr/>
          </a:p>
        </p:txBody>
      </p:sp>
      <p:sp>
        <p:nvSpPr>
          <p:cNvPr id="35" name="Google Shape;35;p4"/>
          <p:cNvSpPr/>
          <p:nvPr/>
        </p:nvSpPr>
        <p:spPr>
          <a:xfrm>
            <a:off x="573088" y="1138238"/>
            <a:ext cx="7988300" cy="63500"/>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en-US" sz="1500" b="0" i="0" u="none" strike="noStrike" cap="none">
                <a:solidFill>
                  <a:schemeClr val="accent2"/>
                </a:solidFill>
                <a:latin typeface="Arial"/>
                <a:ea typeface="Arial"/>
                <a:cs typeface="Arial"/>
                <a:sym typeface="Arial"/>
              </a:rPr>
              <a:t>  </a:t>
            </a:r>
            <a:endParaRPr/>
          </a:p>
        </p:txBody>
      </p:sp>
      <p:sp>
        <p:nvSpPr>
          <p:cNvPr id="36" name="Google Shape;36;p4"/>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lvl1pPr marL="457200" lvl="0" indent="-228600" algn="l">
              <a:lnSpc>
                <a:spcPct val="121714"/>
              </a:lnSpc>
              <a:spcBef>
                <a:spcPts val="280"/>
              </a:spcBef>
              <a:spcAft>
                <a:spcPts val="0"/>
              </a:spcAft>
              <a:buClr>
                <a:schemeClr val="dk1"/>
              </a:buClr>
              <a:buSzPts val="1400"/>
              <a:buNone/>
              <a:defRPr sz="1400" b="1"/>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4"/>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accent3"/>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4"/>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4"/>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4"/>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4"/>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4"/>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i="0" u="none" strike="noStrike" cap="none">
                <a:solidFill>
                  <a:srgbClr val="898989"/>
                </a:solidFill>
                <a:latin typeface="Arial"/>
                <a:ea typeface="Arial"/>
                <a:cs typeface="Arial"/>
                <a:sym typeface="Arial"/>
              </a:defRPr>
            </a:lvl1pPr>
            <a:lvl2pPr marL="0" marR="0" lvl="1" indent="0" algn="l">
              <a:spcBef>
                <a:spcPts val="0"/>
              </a:spcBef>
              <a:spcAft>
                <a:spcPts val="0"/>
              </a:spcAft>
              <a:buNone/>
              <a:defRPr sz="800" b="1" i="0" u="none" strike="noStrike" cap="none">
                <a:solidFill>
                  <a:srgbClr val="898989"/>
                </a:solidFill>
                <a:latin typeface="Arial"/>
                <a:ea typeface="Arial"/>
                <a:cs typeface="Arial"/>
                <a:sym typeface="Arial"/>
              </a:defRPr>
            </a:lvl2pPr>
            <a:lvl3pPr marL="0" marR="0" lvl="2" indent="0" algn="l">
              <a:spcBef>
                <a:spcPts val="0"/>
              </a:spcBef>
              <a:spcAft>
                <a:spcPts val="0"/>
              </a:spcAft>
              <a:buNone/>
              <a:defRPr sz="800" b="1" i="0" u="none" strike="noStrike" cap="none">
                <a:solidFill>
                  <a:srgbClr val="898989"/>
                </a:solidFill>
                <a:latin typeface="Arial"/>
                <a:ea typeface="Arial"/>
                <a:cs typeface="Arial"/>
                <a:sym typeface="Arial"/>
              </a:defRPr>
            </a:lvl3pPr>
            <a:lvl4pPr marL="0" marR="0" lvl="3" indent="0" algn="l">
              <a:spcBef>
                <a:spcPts val="0"/>
              </a:spcBef>
              <a:spcAft>
                <a:spcPts val="0"/>
              </a:spcAft>
              <a:buNone/>
              <a:defRPr sz="800" b="1" i="0" u="none" strike="noStrike" cap="none">
                <a:solidFill>
                  <a:srgbClr val="898989"/>
                </a:solidFill>
                <a:latin typeface="Arial"/>
                <a:ea typeface="Arial"/>
                <a:cs typeface="Arial"/>
                <a:sym typeface="Arial"/>
              </a:defRPr>
            </a:lvl4pPr>
            <a:lvl5pPr marL="0" marR="0" lvl="4" indent="0" algn="l">
              <a:spcBef>
                <a:spcPts val="0"/>
              </a:spcBef>
              <a:spcAft>
                <a:spcPts val="0"/>
              </a:spcAft>
              <a:buNone/>
              <a:defRPr sz="800" b="1" i="0" u="none" strike="noStrike" cap="none">
                <a:solidFill>
                  <a:srgbClr val="898989"/>
                </a:solidFill>
                <a:latin typeface="Arial"/>
                <a:ea typeface="Arial"/>
                <a:cs typeface="Arial"/>
                <a:sym typeface="Arial"/>
              </a:defRPr>
            </a:lvl5pPr>
            <a:lvl6pPr marL="0" marR="0" lvl="5" indent="0" algn="l">
              <a:spcBef>
                <a:spcPts val="0"/>
              </a:spcBef>
              <a:spcAft>
                <a:spcPts val="0"/>
              </a:spcAft>
              <a:buNone/>
              <a:defRPr sz="800" b="1" i="0" u="none" strike="noStrike" cap="none">
                <a:solidFill>
                  <a:srgbClr val="898989"/>
                </a:solidFill>
                <a:latin typeface="Arial"/>
                <a:ea typeface="Arial"/>
                <a:cs typeface="Arial"/>
                <a:sym typeface="Arial"/>
              </a:defRPr>
            </a:lvl6pPr>
            <a:lvl7pPr marL="0" marR="0" lvl="6" indent="0" algn="l">
              <a:spcBef>
                <a:spcPts val="0"/>
              </a:spcBef>
              <a:spcAft>
                <a:spcPts val="0"/>
              </a:spcAft>
              <a:buNone/>
              <a:defRPr sz="800" b="1" i="0" u="none" strike="noStrike" cap="none">
                <a:solidFill>
                  <a:srgbClr val="898989"/>
                </a:solidFill>
                <a:latin typeface="Arial"/>
                <a:ea typeface="Arial"/>
                <a:cs typeface="Arial"/>
                <a:sym typeface="Arial"/>
              </a:defRPr>
            </a:lvl7pPr>
            <a:lvl8pPr marL="0" marR="0" lvl="7" indent="0" algn="l">
              <a:spcBef>
                <a:spcPts val="0"/>
              </a:spcBef>
              <a:spcAft>
                <a:spcPts val="0"/>
              </a:spcAft>
              <a:buNone/>
              <a:defRPr sz="800" b="1" i="0" u="none" strike="noStrike" cap="none">
                <a:solidFill>
                  <a:srgbClr val="898989"/>
                </a:solidFill>
                <a:latin typeface="Arial"/>
                <a:ea typeface="Arial"/>
                <a:cs typeface="Arial"/>
                <a:sym typeface="Arial"/>
              </a:defRPr>
            </a:lvl8pPr>
            <a:lvl9pPr marL="0" marR="0" lvl="8" indent="0" algn="l">
              <a:spcBef>
                <a:spcPts val="0"/>
              </a:spcBef>
              <a:spcAft>
                <a:spcPts val="0"/>
              </a:spcAft>
              <a:buNone/>
              <a:defRPr sz="800" b="1" i="0" u="none" strike="noStrike" cap="none">
                <a:solidFill>
                  <a:srgbClr val="898989"/>
                </a:solidFill>
                <a:latin typeface="Arial"/>
                <a:ea typeface="Arial"/>
                <a:cs typeface="Arial"/>
                <a:sym typeface="Arial"/>
              </a:defRPr>
            </a:lvl9pPr>
          </a:lstStyle>
          <a:p>
            <a:pPr marL="0" lvl="0" indent="0" algn="l" rtl="0">
              <a:spcBef>
                <a:spcPts val="0"/>
              </a:spcBef>
              <a:spcAft>
                <a:spcPts val="0"/>
              </a:spcAft>
              <a:buNone/>
            </a:pPr>
            <a:r>
              <a:rPr lang="en-US"/>
              <a:t>Page </a:t>
            </a: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43"/>
        <p:cNvGrpSpPr/>
        <p:nvPr/>
      </p:nvGrpSpPr>
      <p:grpSpPr>
        <a:xfrm>
          <a:off x="0" y="0"/>
          <a:ext cx="0" cy="0"/>
          <a:chOff x="0" y="0"/>
          <a:chExt cx="0" cy="0"/>
        </a:xfrm>
      </p:grpSpPr>
      <p:sp>
        <p:nvSpPr>
          <p:cNvPr id="44" name="Google Shape;44;p5"/>
          <p:cNvSpPr/>
          <p:nvPr/>
        </p:nvSpPr>
        <p:spPr>
          <a:xfrm>
            <a:off x="573088" y="5813425"/>
            <a:ext cx="7988300" cy="65088"/>
          </a:xfrm>
          <a:prstGeom prst="rect">
            <a:avLst/>
          </a:prstGeom>
          <a:solidFill>
            <a:schemeClr val="accent2"/>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r>
              <a:rPr lang="en-US" sz="1500">
                <a:solidFill>
                  <a:schemeClr val="accent2"/>
                </a:solidFill>
                <a:latin typeface="Arial"/>
                <a:ea typeface="Arial"/>
                <a:cs typeface="Arial"/>
                <a:sym typeface="Arial"/>
              </a:rPr>
              <a:t>  </a:t>
            </a:r>
            <a:endParaRPr/>
          </a:p>
        </p:txBody>
      </p:sp>
      <p:sp>
        <p:nvSpPr>
          <p:cNvPr id="45" name="Google Shape;45;p5"/>
          <p:cNvSpPr txBox="1">
            <a:spLocks noGrp="1"/>
          </p:cNvSpPr>
          <p:nvPr>
            <p:ph type="body" idx="1"/>
          </p:nvPr>
        </p:nvSpPr>
        <p:spPr>
          <a:xfrm>
            <a:off x="572400" y="1497600"/>
            <a:ext cx="6285600" cy="4136400"/>
          </a:xfrm>
          <a:prstGeom prst="rect">
            <a:avLst/>
          </a:prstGeom>
          <a:noFill/>
          <a:ln>
            <a:noFill/>
          </a:ln>
        </p:spPr>
        <p:txBody>
          <a:bodyPr spcFirstLastPara="1" wrap="square" lIns="0" tIns="0" rIns="0" bIns="0" anchor="t" anchorCtr="0">
            <a:normAutofit/>
          </a:bodyPr>
          <a:lstStyle>
            <a:lvl1pPr marL="457200" lvl="0" indent="-228600" algn="l">
              <a:lnSpc>
                <a:spcPct val="121714"/>
              </a:lnSpc>
              <a:spcBef>
                <a:spcPts val="280"/>
              </a:spcBef>
              <a:spcAft>
                <a:spcPts val="0"/>
              </a:spcAft>
              <a:buClr>
                <a:schemeClr val="dk1"/>
              </a:buClr>
              <a:buSzPts val="1400"/>
              <a:buNone/>
              <a:defRPr sz="1400" b="1"/>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6" name="Google Shape;46;p5"/>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accent2"/>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5"/>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5"/>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5"/>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5"/>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5"/>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a:solidFill>
                  <a:srgbClr val="898989"/>
                </a:solidFill>
                <a:latin typeface="Arial"/>
                <a:ea typeface="Arial"/>
                <a:cs typeface="Arial"/>
                <a:sym typeface="Arial"/>
              </a:defRPr>
            </a:lvl1pPr>
            <a:lvl2pPr marL="0" marR="0" lvl="1" indent="0" algn="l">
              <a:spcBef>
                <a:spcPts val="0"/>
              </a:spcBef>
              <a:spcAft>
                <a:spcPts val="0"/>
              </a:spcAft>
              <a:buNone/>
              <a:defRPr sz="800" b="1">
                <a:solidFill>
                  <a:srgbClr val="898989"/>
                </a:solidFill>
                <a:latin typeface="Arial"/>
                <a:ea typeface="Arial"/>
                <a:cs typeface="Arial"/>
                <a:sym typeface="Arial"/>
              </a:defRPr>
            </a:lvl2pPr>
            <a:lvl3pPr marL="0" marR="0" lvl="2" indent="0" algn="l">
              <a:spcBef>
                <a:spcPts val="0"/>
              </a:spcBef>
              <a:spcAft>
                <a:spcPts val="0"/>
              </a:spcAft>
              <a:buNone/>
              <a:defRPr sz="800" b="1">
                <a:solidFill>
                  <a:srgbClr val="898989"/>
                </a:solidFill>
                <a:latin typeface="Arial"/>
                <a:ea typeface="Arial"/>
                <a:cs typeface="Arial"/>
                <a:sym typeface="Arial"/>
              </a:defRPr>
            </a:lvl3pPr>
            <a:lvl4pPr marL="0" marR="0" lvl="3" indent="0" algn="l">
              <a:spcBef>
                <a:spcPts val="0"/>
              </a:spcBef>
              <a:spcAft>
                <a:spcPts val="0"/>
              </a:spcAft>
              <a:buNone/>
              <a:defRPr sz="800" b="1">
                <a:solidFill>
                  <a:srgbClr val="898989"/>
                </a:solidFill>
                <a:latin typeface="Arial"/>
                <a:ea typeface="Arial"/>
                <a:cs typeface="Arial"/>
                <a:sym typeface="Arial"/>
              </a:defRPr>
            </a:lvl4pPr>
            <a:lvl5pPr marL="0" marR="0" lvl="4" indent="0" algn="l">
              <a:spcBef>
                <a:spcPts val="0"/>
              </a:spcBef>
              <a:spcAft>
                <a:spcPts val="0"/>
              </a:spcAft>
              <a:buNone/>
              <a:defRPr sz="800" b="1">
                <a:solidFill>
                  <a:srgbClr val="898989"/>
                </a:solidFill>
                <a:latin typeface="Arial"/>
                <a:ea typeface="Arial"/>
                <a:cs typeface="Arial"/>
                <a:sym typeface="Arial"/>
              </a:defRPr>
            </a:lvl5pPr>
            <a:lvl6pPr marL="0" marR="0" lvl="5" indent="0" algn="l">
              <a:spcBef>
                <a:spcPts val="0"/>
              </a:spcBef>
              <a:spcAft>
                <a:spcPts val="0"/>
              </a:spcAft>
              <a:buNone/>
              <a:defRPr sz="800" b="1">
                <a:solidFill>
                  <a:srgbClr val="898989"/>
                </a:solidFill>
                <a:latin typeface="Arial"/>
                <a:ea typeface="Arial"/>
                <a:cs typeface="Arial"/>
                <a:sym typeface="Arial"/>
              </a:defRPr>
            </a:lvl6pPr>
            <a:lvl7pPr marL="0" marR="0" lvl="6" indent="0" algn="l">
              <a:spcBef>
                <a:spcPts val="0"/>
              </a:spcBef>
              <a:spcAft>
                <a:spcPts val="0"/>
              </a:spcAft>
              <a:buNone/>
              <a:defRPr sz="800" b="1">
                <a:solidFill>
                  <a:srgbClr val="898989"/>
                </a:solidFill>
                <a:latin typeface="Arial"/>
                <a:ea typeface="Arial"/>
                <a:cs typeface="Arial"/>
                <a:sym typeface="Arial"/>
              </a:defRPr>
            </a:lvl7pPr>
            <a:lvl8pPr marL="0" marR="0" lvl="7" indent="0" algn="l">
              <a:spcBef>
                <a:spcPts val="0"/>
              </a:spcBef>
              <a:spcAft>
                <a:spcPts val="0"/>
              </a:spcAft>
              <a:buNone/>
              <a:defRPr sz="800" b="1">
                <a:solidFill>
                  <a:srgbClr val="898989"/>
                </a:solidFill>
                <a:latin typeface="Arial"/>
                <a:ea typeface="Arial"/>
                <a:cs typeface="Arial"/>
                <a:sym typeface="Arial"/>
              </a:defRPr>
            </a:lvl8pPr>
            <a:lvl9pPr marL="0" marR="0" lvl="8" indent="0" algn="l">
              <a:spcBef>
                <a:spcPts val="0"/>
              </a:spcBef>
              <a:spcAft>
                <a:spcPts val="0"/>
              </a:spcAft>
              <a:buNone/>
              <a:defRPr sz="800" b="1">
                <a:solidFill>
                  <a:srgbClr val="89898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52"/>
        <p:cNvGrpSpPr/>
        <p:nvPr/>
      </p:nvGrpSpPr>
      <p:grpSpPr>
        <a:xfrm>
          <a:off x="0" y="0"/>
          <a:ext cx="0" cy="0"/>
          <a:chOff x="0" y="0"/>
          <a:chExt cx="0" cy="0"/>
        </a:xfrm>
      </p:grpSpPr>
      <p:sp>
        <p:nvSpPr>
          <p:cNvPr id="53" name="Google Shape;53;p6"/>
          <p:cNvSpPr/>
          <p:nvPr/>
        </p:nvSpPr>
        <p:spPr>
          <a:xfrm>
            <a:off x="406400" y="406400"/>
            <a:ext cx="8326438" cy="5472113"/>
          </a:xfrm>
          <a:prstGeom prst="rect">
            <a:avLst/>
          </a:prstGeom>
          <a:solidFill>
            <a:schemeClr val="accent2"/>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endParaRPr sz="1500">
              <a:solidFill>
                <a:srgbClr val="FFFFFF"/>
              </a:solidFill>
              <a:latin typeface="Arial"/>
              <a:ea typeface="Arial"/>
              <a:cs typeface="Arial"/>
              <a:sym typeface="Arial"/>
            </a:endParaRPr>
          </a:p>
        </p:txBody>
      </p:sp>
      <p:sp>
        <p:nvSpPr>
          <p:cNvPr id="54" name="Google Shape;54;p6"/>
          <p:cNvSpPr txBox="1">
            <a:spLocks noGrp="1"/>
          </p:cNvSpPr>
          <p:nvPr>
            <p:ph type="ctrTitle"/>
          </p:nvPr>
        </p:nvSpPr>
        <p:spPr>
          <a:xfrm>
            <a:off x="572400" y="547000"/>
            <a:ext cx="7772400" cy="22064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2700" b="1">
                <a:solidFill>
                  <a:schemeClr val="lt1"/>
                </a:solidFill>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5" name="Google Shape;55;p6"/>
          <p:cNvSpPr txBox="1">
            <a:spLocks noGrp="1"/>
          </p:cNvSpPr>
          <p:nvPr>
            <p:ph type="body" idx="1"/>
          </p:nvPr>
        </p:nvSpPr>
        <p:spPr>
          <a:xfrm>
            <a:off x="5143500" y="6145215"/>
            <a:ext cx="1536700"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6" name="Google Shape;56;p6"/>
          <p:cNvSpPr txBox="1">
            <a:spLocks noGrp="1"/>
          </p:cNvSpPr>
          <p:nvPr>
            <p:ph type="body" idx="2"/>
          </p:nvPr>
        </p:nvSpPr>
        <p:spPr>
          <a:xfrm>
            <a:off x="6859589" y="6145215"/>
            <a:ext cx="1701801" cy="382645"/>
          </a:xfrm>
          <a:prstGeom prst="rect">
            <a:avLst/>
          </a:prstGeom>
          <a:noFill/>
          <a:ln>
            <a:noFill/>
          </a:ln>
        </p:spPr>
        <p:txBody>
          <a:bodyPr spcFirstLastPara="1" wrap="square" lIns="0" tIns="0" rIns="0" bIns="0" anchor="t" anchorCtr="0">
            <a:noAutofit/>
          </a:bodyPr>
          <a:lstStyle>
            <a:lvl1pPr marL="457200" lvl="0" indent="-228600" algn="l">
              <a:lnSpc>
                <a:spcPct val="101250"/>
              </a:lnSpc>
              <a:spcBef>
                <a:spcPts val="0"/>
              </a:spcBef>
              <a:spcAft>
                <a:spcPts val="0"/>
              </a:spcAft>
              <a:buClr>
                <a:schemeClr val="lt2"/>
              </a:buClr>
              <a:buSzPts val="800"/>
              <a:buNone/>
              <a:defRPr sz="800" b="1">
                <a:solidFill>
                  <a:schemeClr val="lt2"/>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7" name="Google Shape;57;p6"/>
          <p:cNvSpPr txBox="1">
            <a:spLocks noGrp="1"/>
          </p:cNvSpPr>
          <p:nvPr>
            <p:ph type="ftr" idx="11"/>
          </p:nvPr>
        </p:nvSpPr>
        <p:spPr>
          <a:xfrm>
            <a:off x="3429000" y="6145213"/>
            <a:ext cx="1544638" cy="12700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6"/>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6"/>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lvl1pPr marL="0" marR="0" lvl="0" indent="0" algn="l">
              <a:spcBef>
                <a:spcPts val="0"/>
              </a:spcBef>
              <a:spcAft>
                <a:spcPts val="0"/>
              </a:spcAft>
              <a:buNone/>
              <a:defRPr sz="800" b="1">
                <a:solidFill>
                  <a:srgbClr val="898989"/>
                </a:solidFill>
                <a:latin typeface="Arial"/>
                <a:ea typeface="Arial"/>
                <a:cs typeface="Arial"/>
                <a:sym typeface="Arial"/>
              </a:defRPr>
            </a:lvl1pPr>
            <a:lvl2pPr marL="0" marR="0" lvl="1" indent="0" algn="l">
              <a:spcBef>
                <a:spcPts val="0"/>
              </a:spcBef>
              <a:spcAft>
                <a:spcPts val="0"/>
              </a:spcAft>
              <a:buNone/>
              <a:defRPr sz="800" b="1">
                <a:solidFill>
                  <a:srgbClr val="898989"/>
                </a:solidFill>
                <a:latin typeface="Arial"/>
                <a:ea typeface="Arial"/>
                <a:cs typeface="Arial"/>
                <a:sym typeface="Arial"/>
              </a:defRPr>
            </a:lvl2pPr>
            <a:lvl3pPr marL="0" marR="0" lvl="2" indent="0" algn="l">
              <a:spcBef>
                <a:spcPts val="0"/>
              </a:spcBef>
              <a:spcAft>
                <a:spcPts val="0"/>
              </a:spcAft>
              <a:buNone/>
              <a:defRPr sz="800" b="1">
                <a:solidFill>
                  <a:srgbClr val="898989"/>
                </a:solidFill>
                <a:latin typeface="Arial"/>
                <a:ea typeface="Arial"/>
                <a:cs typeface="Arial"/>
                <a:sym typeface="Arial"/>
              </a:defRPr>
            </a:lvl3pPr>
            <a:lvl4pPr marL="0" marR="0" lvl="3" indent="0" algn="l">
              <a:spcBef>
                <a:spcPts val="0"/>
              </a:spcBef>
              <a:spcAft>
                <a:spcPts val="0"/>
              </a:spcAft>
              <a:buNone/>
              <a:defRPr sz="800" b="1">
                <a:solidFill>
                  <a:srgbClr val="898989"/>
                </a:solidFill>
                <a:latin typeface="Arial"/>
                <a:ea typeface="Arial"/>
                <a:cs typeface="Arial"/>
                <a:sym typeface="Arial"/>
              </a:defRPr>
            </a:lvl4pPr>
            <a:lvl5pPr marL="0" marR="0" lvl="4" indent="0" algn="l">
              <a:spcBef>
                <a:spcPts val="0"/>
              </a:spcBef>
              <a:spcAft>
                <a:spcPts val="0"/>
              </a:spcAft>
              <a:buNone/>
              <a:defRPr sz="800" b="1">
                <a:solidFill>
                  <a:srgbClr val="898989"/>
                </a:solidFill>
                <a:latin typeface="Arial"/>
                <a:ea typeface="Arial"/>
                <a:cs typeface="Arial"/>
                <a:sym typeface="Arial"/>
              </a:defRPr>
            </a:lvl5pPr>
            <a:lvl6pPr marL="0" marR="0" lvl="5" indent="0" algn="l">
              <a:spcBef>
                <a:spcPts val="0"/>
              </a:spcBef>
              <a:spcAft>
                <a:spcPts val="0"/>
              </a:spcAft>
              <a:buNone/>
              <a:defRPr sz="800" b="1">
                <a:solidFill>
                  <a:srgbClr val="898989"/>
                </a:solidFill>
                <a:latin typeface="Arial"/>
                <a:ea typeface="Arial"/>
                <a:cs typeface="Arial"/>
                <a:sym typeface="Arial"/>
              </a:defRPr>
            </a:lvl6pPr>
            <a:lvl7pPr marL="0" marR="0" lvl="6" indent="0" algn="l">
              <a:spcBef>
                <a:spcPts val="0"/>
              </a:spcBef>
              <a:spcAft>
                <a:spcPts val="0"/>
              </a:spcAft>
              <a:buNone/>
              <a:defRPr sz="800" b="1">
                <a:solidFill>
                  <a:srgbClr val="898989"/>
                </a:solidFill>
                <a:latin typeface="Arial"/>
                <a:ea typeface="Arial"/>
                <a:cs typeface="Arial"/>
                <a:sym typeface="Arial"/>
              </a:defRPr>
            </a:lvl7pPr>
            <a:lvl8pPr marL="0" marR="0" lvl="7" indent="0" algn="l">
              <a:spcBef>
                <a:spcPts val="0"/>
              </a:spcBef>
              <a:spcAft>
                <a:spcPts val="0"/>
              </a:spcAft>
              <a:buNone/>
              <a:defRPr sz="800" b="1">
                <a:solidFill>
                  <a:srgbClr val="898989"/>
                </a:solidFill>
                <a:latin typeface="Arial"/>
                <a:ea typeface="Arial"/>
                <a:cs typeface="Arial"/>
                <a:sym typeface="Arial"/>
              </a:defRPr>
            </a:lvl8pPr>
            <a:lvl9pPr marL="0" marR="0" lvl="8" indent="0" algn="l">
              <a:spcBef>
                <a:spcPts val="0"/>
              </a:spcBef>
              <a:spcAft>
                <a:spcPts val="0"/>
              </a:spcAft>
              <a:buNone/>
              <a:defRPr sz="800" b="1">
                <a:solidFill>
                  <a:srgbClr val="898989"/>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60"/>
        <p:cNvGrpSpPr/>
        <p:nvPr/>
      </p:nvGrpSpPr>
      <p:grpSpPr>
        <a:xfrm>
          <a:off x="0" y="0"/>
          <a:ext cx="0" cy="0"/>
          <a:chOff x="0" y="0"/>
          <a:chExt cx="0" cy="0"/>
        </a:xfrm>
      </p:grpSpPr>
      <p:sp>
        <p:nvSpPr>
          <p:cNvPr id="61" name="Google Shape;61;p7"/>
          <p:cNvSpPr txBox="1">
            <a:spLocks noGrp="1"/>
          </p:cNvSpPr>
          <p:nvPr>
            <p:ph type="title"/>
          </p:nvPr>
        </p:nvSpPr>
        <p:spPr>
          <a:xfrm>
            <a:off x="314325" y="119063"/>
            <a:ext cx="8520113" cy="962025"/>
          </a:xfrm>
          <a:prstGeom prst="rect">
            <a:avLst/>
          </a:prstGeom>
          <a:noFill/>
          <a:ln>
            <a:noFill/>
          </a:ln>
        </p:spPr>
        <p:txBody>
          <a:bodyPr spcFirstLastPara="1" wrap="square" lIns="77925" tIns="38950" rIns="77925" bIns="389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2" name="Google Shape;62;p7"/>
          <p:cNvSpPr txBox="1">
            <a:spLocks noGrp="1"/>
          </p:cNvSpPr>
          <p:nvPr>
            <p:ph type="body" idx="1"/>
          </p:nvPr>
        </p:nvSpPr>
        <p:spPr>
          <a:xfrm>
            <a:off x="323850" y="1268413"/>
            <a:ext cx="4171950" cy="4897437"/>
          </a:xfrm>
          <a:prstGeom prst="rect">
            <a:avLst/>
          </a:prstGeom>
          <a:noFill/>
          <a:ln>
            <a:noFill/>
          </a:ln>
        </p:spPr>
        <p:txBody>
          <a:bodyPr spcFirstLastPara="1" wrap="square" lIns="77925" tIns="38950" rIns="77925" bIns="389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3" name="Google Shape;63;p7"/>
          <p:cNvSpPr txBox="1">
            <a:spLocks noGrp="1"/>
          </p:cNvSpPr>
          <p:nvPr>
            <p:ph type="body" idx="2"/>
          </p:nvPr>
        </p:nvSpPr>
        <p:spPr>
          <a:xfrm>
            <a:off x="4648200" y="1268413"/>
            <a:ext cx="4171950" cy="4897437"/>
          </a:xfrm>
          <a:prstGeom prst="rect">
            <a:avLst/>
          </a:prstGeom>
          <a:noFill/>
          <a:ln>
            <a:noFill/>
          </a:ln>
        </p:spPr>
        <p:txBody>
          <a:bodyPr spcFirstLastPara="1" wrap="square" lIns="77925" tIns="38950" rIns="77925" bIns="389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7"/>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lvl="0" algn="ctr">
              <a:spcBef>
                <a:spcPts val="0"/>
              </a:spcBef>
              <a:spcAft>
                <a:spcPts val="0"/>
              </a:spcAft>
              <a:buSzPts val="1400"/>
              <a:buNone/>
              <a:defRPr>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Aalto_EN_Electr-Eng_21_RGB_2"/>
          <p:cNvPicPr preferRelativeResize="0"/>
          <p:nvPr/>
        </p:nvPicPr>
        <p:blipFill rotWithShape="1">
          <a:blip r:embed="rId3">
            <a:alphaModFix/>
          </a:blip>
          <a:srcRect l="7030" t="6173"/>
          <a:stretch/>
        </p:blipFill>
        <p:spPr>
          <a:xfrm>
            <a:off x="0" y="0"/>
            <a:ext cx="2162175" cy="2038350"/>
          </a:xfrm>
          <a:prstGeom prst="rect">
            <a:avLst/>
          </a:prstGeom>
          <a:noFill/>
          <a:ln>
            <a:noFill/>
          </a:ln>
        </p:spPr>
      </p:pic>
      <p:sp>
        <p:nvSpPr>
          <p:cNvPr id="11" name="Google Shape;11;p1"/>
          <p:cNvSpPr txBox="1">
            <a:spLocks noGrp="1"/>
          </p:cNvSpPr>
          <p:nvPr>
            <p:ph type="title"/>
          </p:nvPr>
        </p:nvSpPr>
        <p:spPr>
          <a:xfrm>
            <a:off x="457200" y="274638"/>
            <a:ext cx="8229600" cy="1143000"/>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3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7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7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7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7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7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7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7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7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body" idx="1"/>
          </p:nvPr>
        </p:nvSpPr>
        <p:spPr>
          <a:xfrm>
            <a:off x="457200" y="1600200"/>
            <a:ext cx="8229600" cy="4525963"/>
          </a:xfrm>
          <a:prstGeom prst="rect">
            <a:avLst/>
          </a:prstGeom>
          <a:noFill/>
          <a:ln>
            <a:noFill/>
          </a:ln>
        </p:spPr>
        <p:txBody>
          <a:bodyPr spcFirstLastPara="1" wrap="square" lIns="77925" tIns="38950" rIns="77925" bIns="38950" anchor="t" anchorCtr="0">
            <a:noAutofit/>
          </a:bodyPr>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4pPr>
            <a:lvl5pPr marL="2286000" marR="0" lvl="4"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5pPr>
            <a:lvl6pPr marL="2743200" marR="0" lvl="5"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6pPr>
            <a:lvl7pPr marL="3200400" marR="0" lvl="6"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7pPr>
            <a:lvl8pPr marL="3657600" marR="0" lvl="7"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8pPr>
            <a:lvl9pPr marL="4114800" marR="0" lvl="8" indent="-336550" algn="l" rtl="0">
              <a:spcBef>
                <a:spcPts val="340"/>
              </a:spcBef>
              <a:spcAft>
                <a:spcPts val="0"/>
              </a:spcAft>
              <a:buClr>
                <a:schemeClr val="dk1"/>
              </a:buClr>
              <a:buSzPts val="1700"/>
              <a:buFont typeface="Arial"/>
              <a:buChar char="•"/>
              <a:defRPr sz="17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dt" idx="10"/>
          </p:nvPr>
        </p:nvSpPr>
        <p:spPr>
          <a:xfrm>
            <a:off x="457200" y="6356350"/>
            <a:ext cx="2133600" cy="365125"/>
          </a:xfrm>
          <a:prstGeom prst="rect">
            <a:avLst/>
          </a:prstGeom>
          <a:noFill/>
          <a:ln>
            <a:noFill/>
          </a:ln>
        </p:spPr>
        <p:txBody>
          <a:bodyPr spcFirstLastPara="1" wrap="square" lIns="77925" tIns="38950" rIns="77925" bIns="38950" anchor="ctr" anchorCtr="0">
            <a:noAutofit/>
          </a:bodyPr>
          <a:lstStyle>
            <a:lvl1pPr marR="0" lvl="0" algn="l"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sldNum" idx="12"/>
          </p:nvPr>
        </p:nvSpPr>
        <p:spPr>
          <a:xfrm>
            <a:off x="6553200" y="6356350"/>
            <a:ext cx="2133600" cy="365125"/>
          </a:xfrm>
          <a:prstGeom prst="rect">
            <a:avLst/>
          </a:prstGeom>
          <a:noFill/>
          <a:ln>
            <a:noFill/>
          </a:ln>
        </p:spPr>
        <p:txBody>
          <a:bodyPr spcFirstLastPara="1" wrap="square" lIns="77925" tIns="38950" rIns="77925" bIns="38950" anchor="ctr" anchorCtr="0">
            <a:noAutofit/>
          </a:bodyPr>
          <a:lstStyle>
            <a:lvl1pPr marL="0" marR="0" lvl="0" indent="0" algn="r" rtl="0">
              <a:spcBef>
                <a:spcPts val="0"/>
              </a:spcBef>
              <a:spcAft>
                <a:spcPts val="0"/>
              </a:spcAft>
              <a:buNone/>
              <a:defRPr sz="1000" b="0" i="0" u="none" strike="noStrike" cap="none">
                <a:solidFill>
                  <a:srgbClr val="898989"/>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898989"/>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898989"/>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898989"/>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898989"/>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898989"/>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898989"/>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898989"/>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6" name="Google Shape;16;p1"/>
          <p:cNvSpPr/>
          <p:nvPr/>
        </p:nvSpPr>
        <p:spPr>
          <a:xfrm>
            <a:off x="406400" y="1712913"/>
            <a:ext cx="8328025" cy="3921125"/>
          </a:xfrm>
          <a:prstGeom prst="rect">
            <a:avLst/>
          </a:prstGeom>
          <a:solidFill>
            <a:schemeClr val="accent3"/>
          </a:solidFill>
          <a:ln>
            <a:noFill/>
          </a:ln>
        </p:spPr>
        <p:txBody>
          <a:bodyPr spcFirstLastPara="1" wrap="square" lIns="77925" tIns="38950" rIns="77925" bIns="38950" anchor="ctr" anchorCtr="0">
            <a:noAutofit/>
          </a:bodyPr>
          <a:lstStyle/>
          <a:p>
            <a:pPr marL="0" marR="0" lvl="0" indent="0" algn="ctr" rtl="0">
              <a:spcBef>
                <a:spcPts val="0"/>
              </a:spcBef>
              <a:spcAft>
                <a:spcPts val="0"/>
              </a:spcAft>
              <a:buNone/>
            </a:pPr>
            <a:endParaRPr sz="1500" b="0"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pic>
        <p:nvPicPr>
          <p:cNvPr id="27" name="Google Shape;27;p3" descr="Aalto_EN_Electr-Eng_13_RGB_2"/>
          <p:cNvPicPr preferRelativeResize="0"/>
          <p:nvPr/>
        </p:nvPicPr>
        <p:blipFill rotWithShape="1">
          <a:blip r:embed="rId6">
            <a:alphaModFix/>
          </a:blip>
          <a:srcRect/>
          <a:stretch/>
        </p:blipFill>
        <p:spPr>
          <a:xfrm>
            <a:off x="215900" y="5815013"/>
            <a:ext cx="2519363" cy="1042987"/>
          </a:xfrm>
          <a:prstGeom prst="rect">
            <a:avLst/>
          </a:prstGeom>
          <a:noFill/>
          <a:ln>
            <a:noFill/>
          </a:ln>
        </p:spPr>
      </p:pic>
      <p:sp>
        <p:nvSpPr>
          <p:cNvPr id="28" name="Google Shape;28;p3"/>
          <p:cNvSpPr txBox="1">
            <a:spLocks noGrp="1"/>
          </p:cNvSpPr>
          <p:nvPr>
            <p:ph type="title"/>
          </p:nvPr>
        </p:nvSpPr>
        <p:spPr>
          <a:xfrm>
            <a:off x="457200" y="274638"/>
            <a:ext cx="8229600" cy="1143000"/>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37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7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7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7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7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7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7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7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7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body" idx="1"/>
          </p:nvPr>
        </p:nvSpPr>
        <p:spPr>
          <a:xfrm>
            <a:off x="457200" y="1600200"/>
            <a:ext cx="8229600" cy="4525963"/>
          </a:xfrm>
          <a:prstGeom prst="rect">
            <a:avLst/>
          </a:prstGeom>
          <a:noFill/>
          <a:ln>
            <a:noFill/>
          </a:ln>
        </p:spPr>
        <p:txBody>
          <a:bodyPr spcFirstLastPara="1" wrap="square" lIns="77925" tIns="38950" rIns="77925" bIns="38950" anchor="t" anchorCtr="0">
            <a:noAutofit/>
          </a:bodyPr>
          <a:lstStyle>
            <a:lvl1pPr marL="457200" marR="0" lvl="0" indent="-400050" algn="l" rtl="0">
              <a:spcBef>
                <a:spcPts val="540"/>
              </a:spcBef>
              <a:spcAft>
                <a:spcPts val="0"/>
              </a:spcAft>
              <a:buClr>
                <a:schemeClr val="dk1"/>
              </a:buClr>
              <a:buSzPts val="2700"/>
              <a:buFont typeface="Arial"/>
              <a:buChar char="•"/>
              <a:defRPr sz="27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4pPr>
            <a:lvl5pPr marL="2286000" marR="0" lvl="4"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5pPr>
            <a:lvl6pPr marL="2743200" marR="0" lvl="5"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marR="0" lvl="6"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marR="0" lvl="7"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marR="0" lvl="8" indent="-336550" algn="l" rtl="0">
              <a:spcBef>
                <a:spcPts val="34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
        <p:nvSpPr>
          <p:cNvPr id="30" name="Google Shape;30;p3"/>
          <p:cNvSpPr txBox="1">
            <a:spLocks noGrp="1"/>
          </p:cNvSpPr>
          <p:nvPr>
            <p:ph type="dt" idx="10"/>
          </p:nvPr>
        </p:nvSpPr>
        <p:spPr>
          <a:xfrm>
            <a:off x="457200" y="6356350"/>
            <a:ext cx="2133600" cy="365125"/>
          </a:xfrm>
          <a:prstGeom prst="rect">
            <a:avLst/>
          </a:prstGeom>
          <a:noFill/>
          <a:ln>
            <a:noFill/>
          </a:ln>
        </p:spPr>
        <p:txBody>
          <a:bodyPr spcFirstLastPara="1" wrap="square" lIns="77925" tIns="38950" rIns="77925" bIns="38950" anchor="ctr" anchorCtr="0">
            <a:noAutofit/>
          </a:bodyPr>
          <a:lstStyle>
            <a:lvl1pPr marR="0" lvl="0" algn="l"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ftr" idx="11"/>
          </p:nvPr>
        </p:nvSpPr>
        <p:spPr>
          <a:xfrm>
            <a:off x="3124200" y="6356350"/>
            <a:ext cx="2895600" cy="365125"/>
          </a:xfrm>
          <a:prstGeom prst="rect">
            <a:avLst/>
          </a:prstGeom>
          <a:noFill/>
          <a:ln>
            <a:noFill/>
          </a:ln>
        </p:spPr>
        <p:txBody>
          <a:bodyPr spcFirstLastPara="1" wrap="square" lIns="77925" tIns="38950" rIns="77925" bIns="38950" anchor="ctr" anchorCtr="0">
            <a:noAutofit/>
          </a:bodyPr>
          <a:lstStyle>
            <a:lvl1pPr marR="0" lvl="0" algn="ctr" rtl="0">
              <a:spcBef>
                <a:spcPts val="0"/>
              </a:spcBef>
              <a:spcAft>
                <a:spcPts val="0"/>
              </a:spcAft>
              <a:buSzPts val="1400"/>
              <a:buNone/>
              <a:defRPr sz="1000" b="0" i="0" u="none" strike="noStrike" cap="none">
                <a:solidFill>
                  <a:srgbClr val="898989"/>
                </a:solidFill>
                <a:latin typeface="Arial"/>
                <a:ea typeface="Arial"/>
                <a:cs typeface="Arial"/>
                <a:sym typeface="Arial"/>
              </a:defRPr>
            </a:lvl1pPr>
            <a:lvl2pPr marR="0" lvl="1" algn="l" rtl="0">
              <a:spcBef>
                <a:spcPts val="0"/>
              </a:spcBef>
              <a:spcAft>
                <a:spcPts val="0"/>
              </a:spcAft>
              <a:buSzPts val="1400"/>
              <a:buNone/>
              <a:defRPr sz="2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2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2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2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2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2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2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2000" b="0" i="0" u="none" strike="noStrike" cap="none">
                <a:solidFill>
                  <a:schemeClr val="dk1"/>
                </a:solidFill>
                <a:latin typeface="Arial"/>
                <a:ea typeface="Arial"/>
                <a:cs typeface="Arial"/>
                <a:sym typeface="Arial"/>
              </a:defRPr>
            </a:lvl9pPr>
          </a:lstStyle>
          <a:p>
            <a:endParaRPr/>
          </a:p>
        </p:txBody>
      </p:sp>
      <p:sp>
        <p:nvSpPr>
          <p:cNvPr id="32" name="Google Shape;32;p3"/>
          <p:cNvSpPr txBox="1">
            <a:spLocks noGrp="1"/>
          </p:cNvSpPr>
          <p:nvPr>
            <p:ph type="sldNum" idx="12"/>
          </p:nvPr>
        </p:nvSpPr>
        <p:spPr>
          <a:xfrm>
            <a:off x="6553200" y="6356350"/>
            <a:ext cx="2133600" cy="365125"/>
          </a:xfrm>
          <a:prstGeom prst="rect">
            <a:avLst/>
          </a:prstGeom>
          <a:noFill/>
          <a:ln>
            <a:noFill/>
          </a:ln>
        </p:spPr>
        <p:txBody>
          <a:bodyPr spcFirstLastPara="1" wrap="square" lIns="77925" tIns="38950" rIns="77925" bIns="38950" anchor="ctr" anchorCtr="0">
            <a:noAutofit/>
          </a:bodyPr>
          <a:lstStyle>
            <a:lvl1pPr marL="0" marR="0" lvl="0" indent="0" algn="r" rtl="0">
              <a:spcBef>
                <a:spcPts val="0"/>
              </a:spcBef>
              <a:spcAft>
                <a:spcPts val="0"/>
              </a:spcAft>
              <a:buNone/>
              <a:defRPr sz="1000" b="0" i="0" u="none" strike="noStrike" cap="none">
                <a:solidFill>
                  <a:srgbClr val="898989"/>
                </a:solidFill>
                <a:latin typeface="Arial"/>
                <a:ea typeface="Arial"/>
                <a:cs typeface="Arial"/>
                <a:sym typeface="Arial"/>
              </a:defRPr>
            </a:lvl1pPr>
            <a:lvl2pPr marL="0" marR="0" lvl="1" indent="0" algn="r" rtl="0">
              <a:spcBef>
                <a:spcPts val="0"/>
              </a:spcBef>
              <a:spcAft>
                <a:spcPts val="0"/>
              </a:spcAft>
              <a:buNone/>
              <a:defRPr sz="1000" b="0" i="0" u="none" strike="noStrike" cap="none">
                <a:solidFill>
                  <a:srgbClr val="898989"/>
                </a:solidFill>
                <a:latin typeface="Arial"/>
                <a:ea typeface="Arial"/>
                <a:cs typeface="Arial"/>
                <a:sym typeface="Arial"/>
              </a:defRPr>
            </a:lvl2pPr>
            <a:lvl3pPr marL="0" marR="0" lvl="2" indent="0" algn="r" rtl="0">
              <a:spcBef>
                <a:spcPts val="0"/>
              </a:spcBef>
              <a:spcAft>
                <a:spcPts val="0"/>
              </a:spcAft>
              <a:buNone/>
              <a:defRPr sz="1000" b="0" i="0" u="none" strike="noStrike" cap="none">
                <a:solidFill>
                  <a:srgbClr val="898989"/>
                </a:solidFill>
                <a:latin typeface="Arial"/>
                <a:ea typeface="Arial"/>
                <a:cs typeface="Arial"/>
                <a:sym typeface="Arial"/>
              </a:defRPr>
            </a:lvl3pPr>
            <a:lvl4pPr marL="0" marR="0" lvl="3" indent="0" algn="r" rtl="0">
              <a:spcBef>
                <a:spcPts val="0"/>
              </a:spcBef>
              <a:spcAft>
                <a:spcPts val="0"/>
              </a:spcAft>
              <a:buNone/>
              <a:defRPr sz="1000" b="0" i="0" u="none" strike="noStrike" cap="none">
                <a:solidFill>
                  <a:srgbClr val="898989"/>
                </a:solidFill>
                <a:latin typeface="Arial"/>
                <a:ea typeface="Arial"/>
                <a:cs typeface="Arial"/>
                <a:sym typeface="Arial"/>
              </a:defRPr>
            </a:lvl4pPr>
            <a:lvl5pPr marL="0" marR="0" lvl="4" indent="0" algn="r" rtl="0">
              <a:spcBef>
                <a:spcPts val="0"/>
              </a:spcBef>
              <a:spcAft>
                <a:spcPts val="0"/>
              </a:spcAft>
              <a:buNone/>
              <a:defRPr sz="1000" b="0" i="0" u="none" strike="noStrike" cap="none">
                <a:solidFill>
                  <a:srgbClr val="898989"/>
                </a:solidFill>
                <a:latin typeface="Arial"/>
                <a:ea typeface="Arial"/>
                <a:cs typeface="Arial"/>
                <a:sym typeface="Arial"/>
              </a:defRPr>
            </a:lvl5pPr>
            <a:lvl6pPr marL="0" marR="0" lvl="5" indent="0" algn="r" rtl="0">
              <a:spcBef>
                <a:spcPts val="0"/>
              </a:spcBef>
              <a:spcAft>
                <a:spcPts val="0"/>
              </a:spcAft>
              <a:buNone/>
              <a:defRPr sz="1000" b="0" i="0" u="none" strike="noStrike" cap="none">
                <a:solidFill>
                  <a:srgbClr val="898989"/>
                </a:solidFill>
                <a:latin typeface="Arial"/>
                <a:ea typeface="Arial"/>
                <a:cs typeface="Arial"/>
                <a:sym typeface="Arial"/>
              </a:defRPr>
            </a:lvl6pPr>
            <a:lvl7pPr marL="0" marR="0" lvl="6" indent="0" algn="r" rtl="0">
              <a:spcBef>
                <a:spcPts val="0"/>
              </a:spcBef>
              <a:spcAft>
                <a:spcPts val="0"/>
              </a:spcAft>
              <a:buNone/>
              <a:defRPr sz="1000" b="0" i="0" u="none" strike="noStrike" cap="none">
                <a:solidFill>
                  <a:srgbClr val="898989"/>
                </a:solidFill>
                <a:latin typeface="Arial"/>
                <a:ea typeface="Arial"/>
                <a:cs typeface="Arial"/>
                <a:sym typeface="Arial"/>
              </a:defRPr>
            </a:lvl7pPr>
            <a:lvl8pPr marL="0" marR="0" lvl="7" indent="0" algn="r" rtl="0">
              <a:spcBef>
                <a:spcPts val="0"/>
              </a:spcBef>
              <a:spcAft>
                <a:spcPts val="0"/>
              </a:spcAft>
              <a:buNone/>
              <a:defRPr sz="1000" b="0" i="0" u="none" strike="noStrike" cap="none">
                <a:solidFill>
                  <a:srgbClr val="898989"/>
                </a:solidFill>
                <a:latin typeface="Arial"/>
                <a:ea typeface="Arial"/>
                <a:cs typeface="Arial"/>
                <a:sym typeface="Arial"/>
              </a:defRPr>
            </a:lvl8pPr>
            <a:lvl9pPr marL="0" marR="0" lvl="8" indent="0" algn="r" rtl="0">
              <a:spcBef>
                <a:spcPts val="0"/>
              </a:spcBef>
              <a:spcAft>
                <a:spcPts val="0"/>
              </a:spcAft>
              <a:buNone/>
              <a:defRPr sz="10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tilitydiv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ampcontrol.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8"/>
          <p:cNvSpPr txBox="1">
            <a:spLocks noGrp="1"/>
          </p:cNvSpPr>
          <p:nvPr>
            <p:ph type="ctrTitle"/>
          </p:nvPr>
        </p:nvSpPr>
        <p:spPr>
          <a:xfrm>
            <a:off x="572400" y="1772220"/>
            <a:ext cx="7777274" cy="2410209"/>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r>
              <a:rPr lang="en-US" sz="3200"/>
              <a:t>ELEC-E8423 - Smart Grid</a:t>
            </a:r>
            <a:br>
              <a:rPr lang="en-US" sz="3200"/>
            </a:br>
            <a:br>
              <a:rPr lang="en-US" sz="3200"/>
            </a:br>
            <a:r>
              <a:rPr lang="en-US" sz="3200" i="1"/>
              <a:t>Demand Response of EV Loads</a:t>
            </a:r>
            <a:endParaRPr sz="3200" i="1"/>
          </a:p>
        </p:txBody>
      </p:sp>
      <p:sp>
        <p:nvSpPr>
          <p:cNvPr id="70" name="Google Shape;70;p8"/>
          <p:cNvSpPr txBox="1">
            <a:spLocks noGrp="1"/>
          </p:cNvSpPr>
          <p:nvPr>
            <p:ph type="subTitle" idx="1"/>
          </p:nvPr>
        </p:nvSpPr>
        <p:spPr>
          <a:xfrm>
            <a:off x="572401" y="4182429"/>
            <a:ext cx="6285600" cy="1323370"/>
          </a:xfrm>
          <a:prstGeom prst="rect">
            <a:avLst/>
          </a:prstGeom>
          <a:noFill/>
          <a:ln>
            <a:noFill/>
          </a:ln>
        </p:spPr>
        <p:txBody>
          <a:bodyPr spcFirstLastPara="1" wrap="square" lIns="0" tIns="0" rIns="0" bIns="0" anchor="t" anchorCtr="0">
            <a:normAutofit/>
          </a:bodyPr>
          <a:lstStyle/>
          <a:p>
            <a:pPr marL="0" lvl="0" indent="0" algn="l" rtl="0">
              <a:lnSpc>
                <a:spcPct val="110800"/>
              </a:lnSpc>
              <a:spcBef>
                <a:spcPts val="0"/>
              </a:spcBef>
              <a:spcAft>
                <a:spcPts val="0"/>
              </a:spcAft>
              <a:buClr>
                <a:srgbClr val="FFFFFF"/>
              </a:buClr>
              <a:buSzPts val="2000"/>
              <a:buNone/>
            </a:pPr>
            <a:r>
              <a:rPr lang="en-US" i="1"/>
              <a:t>Sai Dharmesh Arilla</a:t>
            </a:r>
            <a:endParaRPr/>
          </a:p>
          <a:p>
            <a:pPr marL="0" lvl="0" indent="0" algn="l" rtl="0">
              <a:lnSpc>
                <a:spcPct val="110800"/>
              </a:lnSpc>
              <a:spcBef>
                <a:spcPts val="400"/>
              </a:spcBef>
              <a:spcAft>
                <a:spcPts val="0"/>
              </a:spcAft>
              <a:buClr>
                <a:srgbClr val="FFFFFF"/>
              </a:buClr>
              <a:buSzPts val="2000"/>
              <a:buNone/>
            </a:pPr>
            <a:endParaRPr/>
          </a:p>
        </p:txBody>
      </p:sp>
      <p:sp>
        <p:nvSpPr>
          <p:cNvPr id="71" name="Google Shape;71;p8"/>
          <p:cNvSpPr txBox="1">
            <a:spLocks noGrp="1"/>
          </p:cNvSpPr>
          <p:nvPr>
            <p:ph type="body" idx="4"/>
          </p:nvPr>
        </p:nvSpPr>
        <p:spPr>
          <a:xfrm>
            <a:off x="452562" y="5680267"/>
            <a:ext cx="2027114" cy="4572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2"/>
              </a:buClr>
              <a:buSzPts val="1000"/>
              <a:buNone/>
            </a:pPr>
            <a:r>
              <a:rPr lang="en-US"/>
              <a:t>19.04.2022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Thank You</a:t>
            </a:r>
            <a:endParaRPr/>
          </a:p>
        </p:txBody>
      </p:sp>
      <p:sp>
        <p:nvSpPr>
          <p:cNvPr id="155" name="Google Shape;155;p17"/>
          <p:cNvSpPr txBox="1">
            <a:spLocks noGrp="1"/>
          </p:cNvSpPr>
          <p:nvPr>
            <p:ph type="body" idx="2"/>
          </p:nvPr>
        </p:nvSpPr>
        <p:spPr>
          <a:xfrm>
            <a:off x="5143500" y="6145215"/>
            <a:ext cx="1536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56" name="Google Shape;156;p17"/>
          <p:cNvSpPr txBox="1">
            <a:spLocks noGrp="1"/>
          </p:cNvSpPr>
          <p:nvPr>
            <p:ph type="body" idx="3"/>
          </p:nvPr>
        </p:nvSpPr>
        <p:spPr>
          <a:xfrm>
            <a:off x="6859589" y="6145215"/>
            <a:ext cx="17019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57" name="Google Shape;157;p17"/>
          <p:cNvSpPr txBox="1">
            <a:spLocks noGrp="1"/>
          </p:cNvSpPr>
          <p:nvPr>
            <p:ph type="sldNum" idx="12"/>
          </p:nvPr>
        </p:nvSpPr>
        <p:spPr>
          <a:xfrm>
            <a:off x="3429000" y="6402388"/>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en-US"/>
              <a:t>Page </a:t>
            </a:r>
            <a:fld id="{00000000-1234-1234-1234-123412341234}" type="slidenum">
              <a:rPr lang="en-US"/>
              <a:t>10</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9"/>
          <p:cNvSpPr txBox="1">
            <a:spLocks noGrp="1"/>
          </p:cNvSpPr>
          <p:nvPr>
            <p:ph type="body" idx="1"/>
          </p:nvPr>
        </p:nvSpPr>
        <p:spPr>
          <a:xfrm>
            <a:off x="704850" y="3154421"/>
            <a:ext cx="4343400" cy="2486100"/>
          </a:xfrm>
          <a:prstGeom prst="rect">
            <a:avLst/>
          </a:prstGeom>
          <a:noFill/>
          <a:ln>
            <a:noFill/>
          </a:ln>
        </p:spPr>
        <p:txBody>
          <a:bodyPr spcFirstLastPara="1" wrap="square" lIns="0" tIns="0" rIns="0" bIns="0" anchor="t" anchorCtr="0">
            <a:normAutofit/>
          </a:bodyPr>
          <a:lstStyle/>
          <a:p>
            <a:pPr marL="285750" lvl="0" indent="-285750" algn="just" rtl="0">
              <a:lnSpc>
                <a:spcPct val="160000"/>
              </a:lnSpc>
              <a:spcBef>
                <a:spcPts val="0"/>
              </a:spcBef>
              <a:spcAft>
                <a:spcPts val="0"/>
              </a:spcAft>
              <a:buClr>
                <a:schemeClr val="dk1"/>
              </a:buClr>
              <a:buSzPts val="1200"/>
              <a:buFont typeface="Noto Sans Symbols"/>
              <a:buChar char="▪"/>
            </a:pPr>
            <a:r>
              <a:rPr lang="en-US" sz="1200" b="0">
                <a:latin typeface="Arial"/>
                <a:ea typeface="Arial"/>
                <a:cs typeface="Arial"/>
                <a:sym typeface="Arial"/>
              </a:rPr>
              <a:t>Increased production is not the solution, but the grid should create a </a:t>
            </a:r>
            <a:r>
              <a:rPr lang="en-US" sz="1200">
                <a:latin typeface="Arial"/>
                <a:ea typeface="Arial"/>
                <a:cs typeface="Arial"/>
                <a:sym typeface="Arial"/>
              </a:rPr>
              <a:t>Demand Response</a:t>
            </a:r>
            <a:r>
              <a:rPr lang="en-US" sz="1200" b="0">
                <a:latin typeface="Arial"/>
                <a:ea typeface="Arial"/>
                <a:cs typeface="Arial"/>
                <a:sym typeface="Arial"/>
              </a:rPr>
              <a:t> with strategies and technologies which are enabled by </a:t>
            </a:r>
            <a:r>
              <a:rPr lang="en-US" sz="1200">
                <a:latin typeface="Arial"/>
                <a:ea typeface="Arial"/>
                <a:cs typeface="Arial"/>
                <a:sym typeface="Arial"/>
              </a:rPr>
              <a:t>Smart Grids</a:t>
            </a:r>
            <a:r>
              <a:rPr lang="en-US" sz="1200" b="0">
                <a:latin typeface="Arial"/>
                <a:ea typeface="Arial"/>
                <a:cs typeface="Arial"/>
                <a:sym typeface="Arial"/>
              </a:rPr>
              <a:t>.</a:t>
            </a:r>
            <a:endParaRPr/>
          </a:p>
          <a:p>
            <a:pPr marL="285750" lvl="0" indent="-285750" algn="just" rtl="0">
              <a:lnSpc>
                <a:spcPct val="160000"/>
              </a:lnSpc>
              <a:spcBef>
                <a:spcPts val="240"/>
              </a:spcBef>
              <a:spcAft>
                <a:spcPts val="0"/>
              </a:spcAft>
              <a:buClr>
                <a:schemeClr val="dk1"/>
              </a:buClr>
              <a:buSzPts val="1200"/>
              <a:buFont typeface="Noto Sans Symbols"/>
              <a:buChar char="▪"/>
            </a:pPr>
            <a:r>
              <a:rPr lang="en-US" sz="1200" b="0" i="0">
                <a:latin typeface="Arial"/>
                <a:ea typeface="Arial"/>
                <a:cs typeface="Arial"/>
                <a:sym typeface="Arial"/>
              </a:rPr>
              <a:t>A smart grid is an electricity network allowing devices to communicate between suppliers to consumers, allowing them to </a:t>
            </a:r>
            <a:r>
              <a:rPr lang="en-US" sz="1200" i="0">
                <a:latin typeface="Arial"/>
                <a:ea typeface="Arial"/>
                <a:cs typeface="Arial"/>
                <a:sym typeface="Arial"/>
              </a:rPr>
              <a:t>manage demand</a:t>
            </a:r>
            <a:r>
              <a:rPr lang="en-US" sz="1200" b="0" i="0">
                <a:latin typeface="Arial"/>
                <a:ea typeface="Arial"/>
                <a:cs typeface="Arial"/>
                <a:sym typeface="Arial"/>
              </a:rPr>
              <a:t>, protect the </a:t>
            </a:r>
            <a:r>
              <a:rPr lang="en-US" sz="1200" i="0">
                <a:latin typeface="Arial"/>
                <a:ea typeface="Arial"/>
                <a:cs typeface="Arial"/>
                <a:sym typeface="Arial"/>
              </a:rPr>
              <a:t>distribution network</a:t>
            </a:r>
            <a:r>
              <a:rPr lang="en-US" sz="1200" b="0" i="0">
                <a:latin typeface="Arial"/>
                <a:ea typeface="Arial"/>
                <a:cs typeface="Arial"/>
                <a:sym typeface="Arial"/>
              </a:rPr>
              <a:t>, save energy and reduce costs – European Commission, 2012.</a:t>
            </a:r>
            <a:endParaRPr sz="1200" b="0">
              <a:latin typeface="Arial"/>
              <a:ea typeface="Arial"/>
              <a:cs typeface="Arial"/>
              <a:sym typeface="Arial"/>
            </a:endParaRPr>
          </a:p>
          <a:p>
            <a:pPr marL="285750" lvl="0" indent="-196850" algn="l" rtl="0">
              <a:lnSpc>
                <a:spcPct val="160000"/>
              </a:lnSpc>
              <a:spcBef>
                <a:spcPts val="280"/>
              </a:spcBef>
              <a:spcAft>
                <a:spcPts val="0"/>
              </a:spcAft>
              <a:buClr>
                <a:schemeClr val="dk1"/>
              </a:buClr>
              <a:buSzPts val="1400"/>
              <a:buFont typeface="Noto Sans Symbols"/>
              <a:buNone/>
            </a:pPr>
            <a:endParaRPr b="0">
              <a:latin typeface="Arial"/>
              <a:ea typeface="Arial"/>
              <a:cs typeface="Arial"/>
              <a:sym typeface="Arial"/>
            </a:endParaRPr>
          </a:p>
          <a:p>
            <a:pPr marL="285750" lvl="0" indent="-196850" algn="l" rtl="0">
              <a:lnSpc>
                <a:spcPct val="160000"/>
              </a:lnSpc>
              <a:spcBef>
                <a:spcPts val="280"/>
              </a:spcBef>
              <a:spcAft>
                <a:spcPts val="0"/>
              </a:spcAft>
              <a:buClr>
                <a:schemeClr val="dk1"/>
              </a:buClr>
              <a:buSzPts val="1400"/>
              <a:buFont typeface="Noto Sans Symbols"/>
              <a:buNone/>
            </a:pPr>
            <a:endParaRPr b="0">
              <a:latin typeface="Arial"/>
              <a:ea typeface="Arial"/>
              <a:cs typeface="Arial"/>
              <a:sym typeface="Arial"/>
            </a:endParaRPr>
          </a:p>
          <a:p>
            <a:pPr marL="285750" lvl="0" indent="-196850" algn="l" rtl="0">
              <a:lnSpc>
                <a:spcPct val="160000"/>
              </a:lnSpc>
              <a:spcBef>
                <a:spcPts val="280"/>
              </a:spcBef>
              <a:spcAft>
                <a:spcPts val="0"/>
              </a:spcAft>
              <a:buClr>
                <a:schemeClr val="dk1"/>
              </a:buClr>
              <a:buSzPts val="1400"/>
              <a:buFont typeface="Noto Sans Symbols"/>
              <a:buNone/>
            </a:pPr>
            <a:endParaRPr>
              <a:latin typeface="Arial"/>
              <a:ea typeface="Arial"/>
              <a:cs typeface="Arial"/>
              <a:sym typeface="Arial"/>
            </a:endParaRPr>
          </a:p>
          <a:p>
            <a:pPr marL="285750" lvl="0" indent="-196850" algn="l" rtl="0">
              <a:lnSpc>
                <a:spcPct val="160000"/>
              </a:lnSpc>
              <a:spcBef>
                <a:spcPts val="280"/>
              </a:spcBef>
              <a:spcAft>
                <a:spcPts val="0"/>
              </a:spcAft>
              <a:buClr>
                <a:schemeClr val="dk1"/>
              </a:buClr>
              <a:buSzPts val="1400"/>
              <a:buFont typeface="Noto Sans Symbols"/>
              <a:buNone/>
            </a:pPr>
            <a:endParaRPr b="0">
              <a:latin typeface="Arial"/>
              <a:ea typeface="Arial"/>
              <a:cs typeface="Arial"/>
              <a:sym typeface="Arial"/>
            </a:endParaRPr>
          </a:p>
          <a:p>
            <a:pPr marL="285750" lvl="0" indent="-196850" algn="l" rtl="0">
              <a:lnSpc>
                <a:spcPct val="160000"/>
              </a:lnSpc>
              <a:spcBef>
                <a:spcPts val="280"/>
              </a:spcBef>
              <a:spcAft>
                <a:spcPts val="0"/>
              </a:spcAft>
              <a:buClr>
                <a:schemeClr val="dk1"/>
              </a:buClr>
              <a:buSzPts val="1400"/>
              <a:buFont typeface="Noto Sans Symbols"/>
              <a:buNone/>
            </a:pPr>
            <a:endParaRPr b="0">
              <a:latin typeface="Arial"/>
              <a:ea typeface="Arial"/>
              <a:cs typeface="Arial"/>
              <a:sym typeface="Arial"/>
            </a:endParaRPr>
          </a:p>
          <a:p>
            <a:pPr marL="285750" lvl="0" indent="-196850" algn="l" rtl="0">
              <a:lnSpc>
                <a:spcPct val="160000"/>
              </a:lnSpc>
              <a:spcBef>
                <a:spcPts val="280"/>
              </a:spcBef>
              <a:spcAft>
                <a:spcPts val="0"/>
              </a:spcAft>
              <a:buClr>
                <a:schemeClr val="dk1"/>
              </a:buClr>
              <a:buSzPts val="1400"/>
              <a:buFont typeface="Noto Sans Symbols"/>
              <a:buNone/>
            </a:pPr>
            <a:endParaRPr b="0">
              <a:latin typeface="Arial"/>
              <a:ea typeface="Arial"/>
              <a:cs typeface="Arial"/>
              <a:sym typeface="Arial"/>
            </a:endParaRPr>
          </a:p>
        </p:txBody>
      </p:sp>
      <p:sp>
        <p:nvSpPr>
          <p:cNvPr id="77" name="Google Shape;77;p9"/>
          <p:cNvSpPr txBox="1">
            <a:spLocks noGrp="1"/>
          </p:cNvSpPr>
          <p:nvPr>
            <p:ph type="ctrTitle"/>
          </p:nvPr>
        </p:nvSpPr>
        <p:spPr>
          <a:xfrm>
            <a:off x="562875"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Introduction</a:t>
            </a:r>
            <a:endParaRPr/>
          </a:p>
        </p:txBody>
      </p:sp>
      <p:sp>
        <p:nvSpPr>
          <p:cNvPr id="78" name="Google Shape;78;p9"/>
          <p:cNvSpPr txBox="1">
            <a:spLocks noGrp="1"/>
          </p:cNvSpPr>
          <p:nvPr>
            <p:ph type="body" idx="3"/>
          </p:nvPr>
        </p:nvSpPr>
        <p:spPr>
          <a:xfrm>
            <a:off x="6850064" y="6145215"/>
            <a:ext cx="1701801" cy="2250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dk1"/>
              </a:buClr>
              <a:buSzPts val="800"/>
              <a:buNone/>
            </a:pPr>
            <a:r>
              <a:rPr lang="en-US">
                <a:solidFill>
                  <a:schemeClr val="dk1"/>
                </a:solidFill>
              </a:rPr>
              <a:t>https://www.ampcontrol.io/</a:t>
            </a:r>
            <a:endParaRPr/>
          </a:p>
        </p:txBody>
      </p:sp>
      <p:sp>
        <p:nvSpPr>
          <p:cNvPr id="79" name="Google Shape;79;p9"/>
          <p:cNvSpPr txBox="1">
            <a:spLocks noGrp="1"/>
          </p:cNvSpPr>
          <p:nvPr>
            <p:ph type="sldNum" idx="12"/>
          </p:nvPr>
        </p:nvSpPr>
        <p:spPr>
          <a:xfrm>
            <a:off x="3409925" y="6195038"/>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2</a:t>
            </a:fld>
            <a:endParaRPr/>
          </a:p>
        </p:txBody>
      </p:sp>
      <p:sp>
        <p:nvSpPr>
          <p:cNvPr id="80" name="Google Shape;80;p9"/>
          <p:cNvSpPr txBox="1"/>
          <p:nvPr/>
        </p:nvSpPr>
        <p:spPr>
          <a:xfrm>
            <a:off x="629100" y="1670038"/>
            <a:ext cx="7885800" cy="1235400"/>
          </a:xfrm>
          <a:prstGeom prst="rect">
            <a:avLst/>
          </a:prstGeom>
          <a:noFill/>
          <a:ln>
            <a:noFill/>
          </a:ln>
        </p:spPr>
        <p:txBody>
          <a:bodyPr spcFirstLastPara="1" wrap="square" lIns="91425" tIns="45700" rIns="91425" bIns="45700" anchor="t" anchorCtr="0">
            <a:spAutoFit/>
          </a:bodyPr>
          <a:lstStyle/>
          <a:p>
            <a:pPr marL="285750" marR="0" lvl="0" indent="-285750" algn="just" rtl="0">
              <a:lnSpc>
                <a:spcPct val="160000"/>
              </a:lnSpc>
              <a:spcBef>
                <a:spcPts val="0"/>
              </a:spcBef>
              <a:spcAft>
                <a:spcPts val="0"/>
              </a:spcAft>
              <a:buClr>
                <a:schemeClr val="dk1"/>
              </a:buClr>
              <a:buSzPts val="1200"/>
              <a:buFont typeface="Noto Sans Symbols"/>
              <a:buChar char="▪"/>
            </a:pPr>
            <a:r>
              <a:rPr lang="en-US" sz="1200" b="0" i="0" u="none" strike="noStrike" cap="none">
                <a:solidFill>
                  <a:schemeClr val="dk1"/>
                </a:solidFill>
                <a:latin typeface="Arial"/>
                <a:ea typeface="Arial"/>
                <a:cs typeface="Arial"/>
                <a:sym typeface="Arial"/>
              </a:rPr>
              <a:t>EV adoption cannot be seamless without updating necessary ancillary services and support systems. </a:t>
            </a:r>
            <a:endParaRPr/>
          </a:p>
          <a:p>
            <a:pPr marL="285750" marR="0" lvl="0" indent="-285750" algn="just" rtl="0">
              <a:lnSpc>
                <a:spcPct val="160000"/>
              </a:lnSpc>
              <a:spcBef>
                <a:spcPts val="0"/>
              </a:spcBef>
              <a:spcAft>
                <a:spcPts val="0"/>
              </a:spcAft>
              <a:buClr>
                <a:schemeClr val="dk1"/>
              </a:buClr>
              <a:buSzPts val="1200"/>
              <a:buFont typeface="Noto Sans Symbols"/>
              <a:buChar char="▪"/>
            </a:pPr>
            <a:r>
              <a:rPr lang="en-US" sz="1200" b="0" i="0" u="none" strike="noStrike" cap="none">
                <a:solidFill>
                  <a:schemeClr val="dk1"/>
                </a:solidFill>
                <a:latin typeface="Arial"/>
                <a:ea typeface="Arial"/>
                <a:cs typeface="Arial"/>
                <a:sym typeface="Arial"/>
              </a:rPr>
              <a:t>One such upgrade should be to the electricity grid which have been the same from many years and last had their updates only because of air conditioners. Electric vehicles will be adding a demand equal to a household or even more to the grid. This the demand created by EV loads.</a:t>
            </a:r>
            <a:endParaRPr/>
          </a:p>
        </p:txBody>
      </p:sp>
      <p:pic>
        <p:nvPicPr>
          <p:cNvPr id="81" name="Google Shape;81;p9" descr="Ampcontrol's charging optimization software for electric vehicles"/>
          <p:cNvPicPr preferRelativeResize="0"/>
          <p:nvPr/>
        </p:nvPicPr>
        <p:blipFill rotWithShape="1">
          <a:blip r:embed="rId3">
            <a:alphaModFix/>
          </a:blip>
          <a:srcRect l="6372" t="8800" r="6371" b="11571"/>
          <a:stretch/>
        </p:blipFill>
        <p:spPr>
          <a:xfrm>
            <a:off x="5238750" y="3080594"/>
            <a:ext cx="3570242" cy="25598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0"/>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The problem – Demand and grid Overload</a:t>
            </a:r>
            <a:endParaRPr/>
          </a:p>
        </p:txBody>
      </p:sp>
      <p:sp>
        <p:nvSpPr>
          <p:cNvPr id="87" name="Google Shape;87;p10"/>
          <p:cNvSpPr txBox="1">
            <a:spLocks noGrp="1"/>
          </p:cNvSpPr>
          <p:nvPr>
            <p:ph type="sldNum" idx="12"/>
          </p:nvPr>
        </p:nvSpPr>
        <p:spPr>
          <a:xfrm>
            <a:off x="3409425" y="6145213"/>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3</a:t>
            </a:fld>
            <a:endParaRPr/>
          </a:p>
        </p:txBody>
      </p:sp>
      <p:sp>
        <p:nvSpPr>
          <p:cNvPr id="88" name="Google Shape;88;p10" descr="When local electric-vehicle penetration hits 25 percent, peak circuit loads can grow 30 percent."/>
          <p:cNvSpPr/>
          <p:nvPr/>
        </p:nvSpPr>
        <p:spPr>
          <a:xfrm>
            <a:off x="4419600" y="3276600"/>
            <a:ext cx="304800" cy="30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Arial"/>
              <a:ea typeface="Arial"/>
              <a:cs typeface="Arial"/>
              <a:sym typeface="Arial"/>
            </a:endParaRPr>
          </a:p>
        </p:txBody>
      </p:sp>
      <p:pic>
        <p:nvPicPr>
          <p:cNvPr id="89" name="Google Shape;89;p10"/>
          <p:cNvPicPr preferRelativeResize="0"/>
          <p:nvPr/>
        </p:nvPicPr>
        <p:blipFill rotWithShape="1">
          <a:blip r:embed="rId3">
            <a:alphaModFix/>
          </a:blip>
          <a:srcRect l="1710" r="-1709"/>
          <a:stretch/>
        </p:blipFill>
        <p:spPr>
          <a:xfrm>
            <a:off x="1952500" y="3972725"/>
            <a:ext cx="5734050" cy="1781175"/>
          </a:xfrm>
          <a:prstGeom prst="rect">
            <a:avLst/>
          </a:prstGeom>
          <a:noFill/>
          <a:ln>
            <a:noFill/>
          </a:ln>
        </p:spPr>
      </p:pic>
      <p:sp>
        <p:nvSpPr>
          <p:cNvPr id="90" name="Google Shape;90;p10"/>
          <p:cNvSpPr txBox="1">
            <a:spLocks noGrp="1"/>
          </p:cNvSpPr>
          <p:nvPr>
            <p:ph type="body" idx="1"/>
          </p:nvPr>
        </p:nvSpPr>
        <p:spPr>
          <a:xfrm>
            <a:off x="494825" y="1497600"/>
            <a:ext cx="7850100" cy="2346600"/>
          </a:xfrm>
          <a:prstGeom prst="rect">
            <a:avLst/>
          </a:prstGeom>
          <a:noFill/>
          <a:ln>
            <a:noFill/>
          </a:ln>
        </p:spPr>
        <p:txBody>
          <a:bodyPr spcFirstLastPara="1" wrap="square" lIns="0" tIns="0" rIns="0" bIns="0" anchor="t" anchorCtr="0">
            <a:normAutofit lnSpcReduction="10000"/>
          </a:bodyPr>
          <a:lstStyle/>
          <a:p>
            <a:pPr marL="0" lvl="0" indent="0" algn="l" rtl="0">
              <a:lnSpc>
                <a:spcPct val="150000"/>
              </a:lnSpc>
              <a:spcBef>
                <a:spcPts val="0"/>
              </a:spcBef>
              <a:spcAft>
                <a:spcPts val="0"/>
              </a:spcAft>
              <a:buClr>
                <a:srgbClr val="000000"/>
              </a:buClr>
              <a:buSzPts val="1200"/>
              <a:buNone/>
            </a:pPr>
            <a:r>
              <a:rPr lang="en-US" sz="1200" b="0">
                <a:solidFill>
                  <a:srgbClr val="000000"/>
                </a:solidFill>
                <a:latin typeface="Arial"/>
                <a:ea typeface="Arial"/>
                <a:cs typeface="Arial"/>
                <a:sym typeface="Arial"/>
              </a:rPr>
              <a:t>Issues that grid faces by EV adoption:</a:t>
            </a:r>
            <a:endParaRPr/>
          </a:p>
          <a:p>
            <a:pPr marL="457200" lvl="0" indent="-304800" algn="l" rtl="0">
              <a:lnSpc>
                <a:spcPct val="150000"/>
              </a:lnSpc>
              <a:spcBef>
                <a:spcPts val="240"/>
              </a:spcBef>
              <a:spcAft>
                <a:spcPts val="0"/>
              </a:spcAft>
              <a:buClr>
                <a:srgbClr val="000000"/>
              </a:buClr>
              <a:buSzPts val="1200"/>
              <a:buFont typeface="Arial"/>
              <a:buAutoNum type="arabicPeriod"/>
            </a:pPr>
            <a:r>
              <a:rPr lang="en-US" sz="1200" b="0">
                <a:solidFill>
                  <a:srgbClr val="000000"/>
                </a:solidFill>
                <a:latin typeface="Arial"/>
                <a:ea typeface="Arial"/>
                <a:cs typeface="Arial"/>
                <a:sym typeface="Arial"/>
              </a:rPr>
              <a:t>Peak load imbalance</a:t>
            </a:r>
            <a:endParaRPr/>
          </a:p>
          <a:p>
            <a:pPr marL="457200" lvl="0" indent="-304800" algn="l" rtl="0">
              <a:lnSpc>
                <a:spcPct val="150000"/>
              </a:lnSpc>
              <a:spcBef>
                <a:spcPts val="0"/>
              </a:spcBef>
              <a:spcAft>
                <a:spcPts val="0"/>
              </a:spcAft>
              <a:buClr>
                <a:srgbClr val="000000"/>
              </a:buClr>
              <a:buSzPts val="1200"/>
              <a:buFont typeface="Arial"/>
              <a:buAutoNum type="arabicPeriod"/>
            </a:pPr>
            <a:r>
              <a:rPr lang="en-US" sz="1200" b="0">
                <a:solidFill>
                  <a:srgbClr val="000000"/>
                </a:solidFill>
                <a:latin typeface="Arial"/>
                <a:ea typeface="Arial"/>
                <a:cs typeface="Arial"/>
                <a:sym typeface="Arial"/>
              </a:rPr>
              <a:t>Voltage loss</a:t>
            </a:r>
            <a:endParaRPr/>
          </a:p>
          <a:p>
            <a:pPr marL="457200" lvl="0" indent="-304800" algn="l" rtl="0">
              <a:lnSpc>
                <a:spcPct val="150000"/>
              </a:lnSpc>
              <a:spcBef>
                <a:spcPts val="0"/>
              </a:spcBef>
              <a:spcAft>
                <a:spcPts val="0"/>
              </a:spcAft>
              <a:buClr>
                <a:srgbClr val="000000"/>
              </a:buClr>
              <a:buSzPts val="1200"/>
              <a:buFont typeface="Arial"/>
              <a:buAutoNum type="arabicPeriod"/>
            </a:pPr>
            <a:r>
              <a:rPr lang="en-US" sz="1200" b="0">
                <a:solidFill>
                  <a:srgbClr val="000000"/>
                </a:solidFill>
                <a:latin typeface="Arial"/>
                <a:ea typeface="Arial"/>
                <a:cs typeface="Arial"/>
                <a:sym typeface="Arial"/>
              </a:rPr>
              <a:t>Frequency imbalance.</a:t>
            </a:r>
            <a:endParaRPr sz="1200" b="0" i="0" u="none" strike="noStrike">
              <a:solidFill>
                <a:srgbClr val="000000"/>
              </a:solidFill>
              <a:latin typeface="Arial"/>
              <a:ea typeface="Arial"/>
              <a:cs typeface="Arial"/>
              <a:sym typeface="Arial"/>
            </a:endParaRPr>
          </a:p>
          <a:p>
            <a:pPr marL="0" lvl="0" indent="0" algn="l" rtl="0">
              <a:lnSpc>
                <a:spcPct val="150000"/>
              </a:lnSpc>
              <a:spcBef>
                <a:spcPts val="240"/>
              </a:spcBef>
              <a:spcAft>
                <a:spcPts val="0"/>
              </a:spcAft>
              <a:buClr>
                <a:srgbClr val="000000"/>
              </a:buClr>
              <a:buSzPts val="1200"/>
              <a:buNone/>
            </a:pPr>
            <a:r>
              <a:rPr lang="en-US" sz="1200" b="0" i="0" u="none" strike="noStrike">
                <a:solidFill>
                  <a:srgbClr val="000000"/>
                </a:solidFill>
                <a:latin typeface="Arial"/>
                <a:ea typeface="Arial"/>
                <a:cs typeface="Arial"/>
                <a:sym typeface="Arial"/>
              </a:rPr>
              <a:t>Almost fully electrifying all of road transport adds just 25% to global electricity demand in 2050 and </a:t>
            </a:r>
            <a:r>
              <a:rPr lang="en-US" sz="1200" b="0">
                <a:solidFill>
                  <a:srgbClr val="000000"/>
                </a:solidFill>
                <a:latin typeface="Arial"/>
                <a:ea typeface="Arial"/>
                <a:cs typeface="Arial"/>
                <a:sym typeface="Arial"/>
              </a:rPr>
              <a:t>as much as 15% of it can be shifted by applying demand response methods.</a:t>
            </a:r>
            <a:endParaRPr/>
          </a:p>
          <a:p>
            <a:pPr marL="0" lvl="0" indent="0" algn="l" rtl="0">
              <a:lnSpc>
                <a:spcPct val="150000"/>
              </a:lnSpc>
              <a:spcBef>
                <a:spcPts val="240"/>
              </a:spcBef>
              <a:spcAft>
                <a:spcPts val="0"/>
              </a:spcAft>
              <a:buClr>
                <a:srgbClr val="000000"/>
              </a:buClr>
              <a:buSzPts val="1200"/>
              <a:buNone/>
            </a:pPr>
            <a:r>
              <a:rPr lang="en-US" sz="1200" b="0">
                <a:solidFill>
                  <a:srgbClr val="000000"/>
                </a:solidFill>
                <a:latin typeface="Arial"/>
                <a:ea typeface="Arial"/>
                <a:cs typeface="Arial"/>
                <a:sym typeface="Arial"/>
              </a:rPr>
              <a:t>At present, utilities have not recognized EVs as potentially d</a:t>
            </a:r>
            <a:r>
              <a:rPr lang="en-US" sz="1200" b="0">
                <a:solidFill>
                  <a:srgbClr val="000000"/>
                </a:solidFill>
              </a:rPr>
              <a:t>isruptive necessity. But, there is a need to judge the demand based on commercial or personal usage, size of the battery and fleet operations.</a:t>
            </a:r>
            <a:endParaRPr sz="1200" b="0" i="0" u="none" strike="noStrike">
              <a:solidFill>
                <a:srgbClr val="000000"/>
              </a:solidFill>
              <a:latin typeface="Arial"/>
              <a:ea typeface="Arial"/>
              <a:cs typeface="Arial"/>
              <a:sym typeface="Arial"/>
            </a:endParaRPr>
          </a:p>
        </p:txBody>
      </p:sp>
      <p:sp>
        <p:nvSpPr>
          <p:cNvPr id="91" name="Google Shape;91;p10"/>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r>
              <a:rPr lang="en-US">
                <a:solidFill>
                  <a:schemeClr val="dk1"/>
                </a:solidFill>
              </a:rPr>
              <a:t>Bloomberg NEF</a:t>
            </a:r>
            <a:endParaRPr>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1"/>
          <p:cNvSpPr txBox="1">
            <a:spLocks noGrp="1"/>
          </p:cNvSpPr>
          <p:nvPr>
            <p:ph type="sldNum" idx="12"/>
          </p:nvPr>
        </p:nvSpPr>
        <p:spPr>
          <a:xfrm>
            <a:off x="3360525" y="6216513"/>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4</a:t>
            </a:fld>
            <a:endParaRPr/>
          </a:p>
        </p:txBody>
      </p:sp>
      <p:pic>
        <p:nvPicPr>
          <p:cNvPr id="97" name="Google Shape;97;p11"/>
          <p:cNvPicPr preferRelativeResize="0"/>
          <p:nvPr/>
        </p:nvPicPr>
        <p:blipFill>
          <a:blip r:embed="rId3">
            <a:alphaModFix/>
          </a:blip>
          <a:stretch>
            <a:fillRect/>
          </a:stretch>
        </p:blipFill>
        <p:spPr>
          <a:xfrm>
            <a:off x="498950" y="2850325"/>
            <a:ext cx="2933600" cy="2104849"/>
          </a:xfrm>
          <a:prstGeom prst="rect">
            <a:avLst/>
          </a:prstGeom>
          <a:noFill/>
          <a:ln>
            <a:noFill/>
          </a:ln>
        </p:spPr>
      </p:pic>
      <p:pic>
        <p:nvPicPr>
          <p:cNvPr id="98" name="Google Shape;98;p11"/>
          <p:cNvPicPr preferRelativeResize="0"/>
          <p:nvPr/>
        </p:nvPicPr>
        <p:blipFill>
          <a:blip r:embed="rId4">
            <a:alphaModFix/>
          </a:blip>
          <a:stretch>
            <a:fillRect/>
          </a:stretch>
        </p:blipFill>
        <p:spPr>
          <a:xfrm>
            <a:off x="5387075" y="2904900"/>
            <a:ext cx="3174335" cy="2104850"/>
          </a:xfrm>
          <a:prstGeom prst="rect">
            <a:avLst/>
          </a:prstGeom>
          <a:noFill/>
          <a:ln>
            <a:noFill/>
          </a:ln>
        </p:spPr>
      </p:pic>
      <p:sp>
        <p:nvSpPr>
          <p:cNvPr id="99" name="Google Shape;99;p11"/>
          <p:cNvSpPr txBox="1"/>
          <p:nvPr/>
        </p:nvSpPr>
        <p:spPr>
          <a:xfrm>
            <a:off x="313100" y="4955175"/>
            <a:ext cx="3658800" cy="819000"/>
          </a:xfrm>
          <a:prstGeom prst="rect">
            <a:avLst/>
          </a:prstGeom>
          <a:noFill/>
          <a:ln>
            <a:noFill/>
          </a:ln>
        </p:spPr>
        <p:txBody>
          <a:bodyPr spcFirstLastPara="1" wrap="square" lIns="91425" tIns="91425" rIns="91425" bIns="91425" anchor="t" anchorCtr="0">
            <a:spAutoFit/>
          </a:bodyPr>
          <a:lstStyle/>
          <a:p>
            <a:pPr marL="0" lvl="0" indent="0" algn="l" rtl="0">
              <a:lnSpc>
                <a:spcPct val="121714"/>
              </a:lnSpc>
              <a:spcBef>
                <a:spcPts val="280"/>
              </a:spcBef>
              <a:spcAft>
                <a:spcPts val="0"/>
              </a:spcAft>
              <a:buNone/>
            </a:pPr>
            <a:r>
              <a:rPr lang="en-US" sz="1200" b="1">
                <a:solidFill>
                  <a:schemeClr val="dk1"/>
                </a:solidFill>
              </a:rPr>
              <a:t>Demand Charges</a:t>
            </a:r>
            <a:r>
              <a:rPr lang="en-US" sz="1200">
                <a:solidFill>
                  <a:schemeClr val="dk1"/>
                </a:solidFill>
              </a:rPr>
              <a:t> - Utilities charge a peak price when a vehicle draws peak power as opposed to a base price when it draws lower power. </a:t>
            </a:r>
            <a:endParaRPr sz="1200"/>
          </a:p>
        </p:txBody>
      </p:sp>
      <p:sp>
        <p:nvSpPr>
          <p:cNvPr id="100" name="Google Shape;100;p11"/>
          <p:cNvSpPr txBox="1"/>
          <p:nvPr/>
        </p:nvSpPr>
        <p:spPr>
          <a:xfrm>
            <a:off x="5277900" y="4958350"/>
            <a:ext cx="3702900" cy="594300"/>
          </a:xfrm>
          <a:prstGeom prst="rect">
            <a:avLst/>
          </a:prstGeom>
          <a:noFill/>
          <a:ln>
            <a:noFill/>
          </a:ln>
        </p:spPr>
        <p:txBody>
          <a:bodyPr spcFirstLastPara="1" wrap="square" lIns="91425" tIns="91425" rIns="91425" bIns="91425" anchor="t" anchorCtr="0">
            <a:spAutoFit/>
          </a:bodyPr>
          <a:lstStyle/>
          <a:p>
            <a:pPr marL="0" lvl="0" indent="0" algn="just" rtl="0">
              <a:lnSpc>
                <a:spcPct val="121714"/>
              </a:lnSpc>
              <a:spcBef>
                <a:spcPts val="280"/>
              </a:spcBef>
              <a:spcAft>
                <a:spcPts val="0"/>
              </a:spcAft>
              <a:buClr>
                <a:schemeClr val="dk1"/>
              </a:buClr>
              <a:buSzPts val="1100"/>
              <a:buFont typeface="Arial"/>
              <a:buNone/>
            </a:pPr>
            <a:r>
              <a:rPr lang="en-US" sz="1200" b="1">
                <a:solidFill>
                  <a:schemeClr val="dk1"/>
                </a:solidFill>
              </a:rPr>
              <a:t>Time of Usage Tariff </a:t>
            </a:r>
            <a:r>
              <a:rPr lang="en-US" sz="1200">
                <a:solidFill>
                  <a:schemeClr val="dk1"/>
                </a:solidFill>
              </a:rPr>
              <a:t>- Charge electricity users differently for different hours of the day. </a:t>
            </a:r>
            <a:endParaRPr sz="1200"/>
          </a:p>
        </p:txBody>
      </p:sp>
      <p:sp>
        <p:nvSpPr>
          <p:cNvPr id="101" name="Google Shape;101;p11"/>
          <p:cNvSpPr txBox="1">
            <a:spLocks noGrp="1"/>
          </p:cNvSpPr>
          <p:nvPr>
            <p:ph type="body" idx="1"/>
          </p:nvPr>
        </p:nvSpPr>
        <p:spPr>
          <a:xfrm>
            <a:off x="498950" y="1203325"/>
            <a:ext cx="8140200" cy="1408800"/>
          </a:xfrm>
          <a:prstGeom prst="rect">
            <a:avLst/>
          </a:prstGeom>
          <a:noFill/>
          <a:ln>
            <a:noFill/>
          </a:ln>
        </p:spPr>
        <p:txBody>
          <a:bodyPr spcFirstLastPara="1" wrap="square" lIns="0" tIns="0" rIns="0" bIns="0" anchor="t" anchorCtr="0">
            <a:normAutofit lnSpcReduction="20000"/>
          </a:bodyPr>
          <a:lstStyle/>
          <a:p>
            <a:pPr marL="0" lvl="0" indent="0" algn="l" rtl="0">
              <a:spcBef>
                <a:spcPts val="280"/>
              </a:spcBef>
              <a:spcAft>
                <a:spcPts val="0"/>
              </a:spcAft>
              <a:buClr>
                <a:schemeClr val="dk1"/>
              </a:buClr>
              <a:buSzPts val="1200"/>
              <a:buNone/>
            </a:pPr>
            <a:endParaRPr sz="1200" b="0"/>
          </a:p>
          <a:p>
            <a:pPr marL="0" lvl="0" indent="0" algn="l" rtl="0">
              <a:spcBef>
                <a:spcPts val="280"/>
              </a:spcBef>
              <a:spcAft>
                <a:spcPts val="0"/>
              </a:spcAft>
              <a:buClr>
                <a:schemeClr val="dk1"/>
              </a:buClr>
              <a:buSzPts val="1200"/>
              <a:buNone/>
            </a:pPr>
            <a:r>
              <a:rPr lang="en-US" sz="1200" b="0"/>
              <a:t>The Simplest way to understand demand response is that it is a technology-enables economic rationing for electric power supply. It involves action from both the utility companies and consumers.</a:t>
            </a:r>
            <a:endParaRPr sz="1200" b="0"/>
          </a:p>
          <a:p>
            <a:pPr marL="0" lvl="0" indent="0" algn="l" rtl="0">
              <a:spcBef>
                <a:spcPts val="280"/>
              </a:spcBef>
              <a:spcAft>
                <a:spcPts val="0"/>
              </a:spcAft>
              <a:buClr>
                <a:schemeClr val="dk1"/>
              </a:buClr>
              <a:buSzPts val="1100"/>
              <a:buNone/>
            </a:pPr>
            <a:endParaRPr sz="1200" b="0"/>
          </a:p>
          <a:p>
            <a:pPr marL="0" lvl="0" indent="0" algn="l" rtl="0">
              <a:spcBef>
                <a:spcPts val="280"/>
              </a:spcBef>
              <a:spcAft>
                <a:spcPts val="0"/>
              </a:spcAft>
              <a:buClr>
                <a:schemeClr val="dk1"/>
              </a:buClr>
              <a:buSzPts val="1100"/>
              <a:buNone/>
            </a:pPr>
            <a:r>
              <a:rPr lang="en-US" sz="1200"/>
              <a:t>Automated Demand Response</a:t>
            </a:r>
            <a:r>
              <a:rPr lang="en-US" sz="1200" b="0"/>
              <a:t> - Utility provider can inform any charging station to optimize its energy output based on the peak availability using ADR signals and OCPP communications. The customer individuals or charging station providers are notified of the change in charging duration. </a:t>
            </a:r>
            <a:endParaRPr sz="1200" b="0"/>
          </a:p>
        </p:txBody>
      </p:sp>
      <p:sp>
        <p:nvSpPr>
          <p:cNvPr id="102" name="Google Shape;102;p11"/>
          <p:cNvSpPr txBox="1">
            <a:spLocks noGrp="1"/>
          </p:cNvSpPr>
          <p:nvPr>
            <p:ph type="ctrTitle"/>
          </p:nvPr>
        </p:nvSpPr>
        <p:spPr>
          <a:xfrm>
            <a:off x="572400" y="487747"/>
            <a:ext cx="7772400" cy="5943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dk1"/>
              </a:buClr>
              <a:buFont typeface="Arial"/>
              <a:buNone/>
            </a:pPr>
            <a:r>
              <a:rPr lang="en-US"/>
              <a:t>Solution – Demand Response</a:t>
            </a:r>
            <a:endParaRPr/>
          </a:p>
        </p:txBody>
      </p:sp>
      <p:sp>
        <p:nvSpPr>
          <p:cNvPr id="103" name="Google Shape;103;p11"/>
          <p:cNvSpPr txBox="1">
            <a:spLocks noGrp="1"/>
          </p:cNvSpPr>
          <p:nvPr>
            <p:ph type="body" idx="3"/>
          </p:nvPr>
        </p:nvSpPr>
        <p:spPr>
          <a:xfrm>
            <a:off x="6859589" y="6145215"/>
            <a:ext cx="1701900" cy="382500"/>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r>
              <a:rPr lang="en-US">
                <a:solidFill>
                  <a:schemeClr val="dk1"/>
                </a:solidFill>
              </a:rPr>
              <a:t>https://www.ampcontrol.io/post/ultimate-guide-to-implementing-ev-smart-charging-in-ocpp-applications</a:t>
            </a:r>
            <a:endParaRPr>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2"/>
          <p:cNvSpPr txBox="1">
            <a:spLocks noGrp="1"/>
          </p:cNvSpPr>
          <p:nvPr>
            <p:ph type="body" idx="3"/>
          </p:nvPr>
        </p:nvSpPr>
        <p:spPr>
          <a:xfrm>
            <a:off x="5830782" y="6145225"/>
            <a:ext cx="2730600" cy="382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solidFill>
                  <a:schemeClr val="dk1"/>
                </a:solidFill>
              </a:rPr>
              <a:t>Ravi, S.S.; Aziz, M. Utilization of Electric Vehicles for Vehicle-to-Grid Services: Progress and Perspectives. Energies 2022, 15, 589. https://doi.org/10.3390/ en15020589 </a:t>
            </a:r>
            <a:endParaRPr>
              <a:solidFill>
                <a:schemeClr val="dk1"/>
              </a:solidFill>
            </a:endParaRPr>
          </a:p>
        </p:txBody>
      </p:sp>
      <p:sp>
        <p:nvSpPr>
          <p:cNvPr id="110" name="Google Shape;110;p12"/>
          <p:cNvSpPr txBox="1">
            <a:spLocks noGrp="1"/>
          </p:cNvSpPr>
          <p:nvPr>
            <p:ph type="ctrTitle"/>
          </p:nvPr>
        </p:nvSpPr>
        <p:spPr>
          <a:xfrm>
            <a:off x="572400" y="487740"/>
            <a:ext cx="7772400" cy="90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DR Technology - Vehicle-to-Grid</a:t>
            </a:r>
            <a:endParaRPr/>
          </a:p>
        </p:txBody>
      </p:sp>
      <p:sp>
        <p:nvSpPr>
          <p:cNvPr id="111" name="Google Shape;111;p12"/>
          <p:cNvSpPr txBox="1">
            <a:spLocks noGrp="1"/>
          </p:cNvSpPr>
          <p:nvPr>
            <p:ph type="sldNum" idx="12"/>
          </p:nvPr>
        </p:nvSpPr>
        <p:spPr>
          <a:xfrm>
            <a:off x="3389875" y="6145213"/>
            <a:ext cx="1544700" cy="125400"/>
          </a:xfrm>
          <a:prstGeom prst="rect">
            <a:avLst/>
          </a:prstGeom>
        </p:spPr>
        <p:txBody>
          <a:bodyPr spcFirstLastPara="1" wrap="square" lIns="0" tIns="0" rIns="0" bIns="0" anchor="t" anchorCtr="0">
            <a:noAutofit/>
          </a:bodyPr>
          <a:lstStyle/>
          <a:p>
            <a:pPr marL="0" lvl="0" indent="0" algn="l" rtl="0">
              <a:spcBef>
                <a:spcPts val="0"/>
              </a:spcBef>
              <a:spcAft>
                <a:spcPts val="0"/>
              </a:spcAft>
              <a:buClr>
                <a:srgbClr val="000000"/>
              </a:buClr>
              <a:buFont typeface="Arial"/>
              <a:buNone/>
            </a:pPr>
            <a:r>
              <a:rPr lang="en-US"/>
              <a:t>Page </a:t>
            </a:r>
            <a:fld id="{00000000-1234-1234-1234-123412341234}" type="slidenum">
              <a:rPr lang="en-US"/>
              <a:t>5</a:t>
            </a:fld>
            <a:endParaRPr/>
          </a:p>
        </p:txBody>
      </p:sp>
      <p:sp>
        <p:nvSpPr>
          <p:cNvPr id="112" name="Google Shape;112;p12"/>
          <p:cNvSpPr txBox="1"/>
          <p:nvPr/>
        </p:nvSpPr>
        <p:spPr>
          <a:xfrm>
            <a:off x="0" y="0"/>
            <a:ext cx="3000000" cy="361800"/>
          </a:xfrm>
          <a:prstGeom prst="rect">
            <a:avLst/>
          </a:prstGeom>
          <a:noFill/>
          <a:ln>
            <a:noFill/>
          </a:ln>
        </p:spPr>
        <p:txBody>
          <a:bodyPr spcFirstLastPara="1" wrap="square" lIns="91425" tIns="91425" rIns="91425" bIns="91425" anchor="t" anchorCtr="0">
            <a:spAutoFit/>
          </a:bodyPr>
          <a:lstStyle/>
          <a:p>
            <a:pPr marL="0" lvl="0" indent="0" algn="just" rtl="0">
              <a:lnSpc>
                <a:spcPct val="140000"/>
              </a:lnSpc>
              <a:spcBef>
                <a:spcPts val="0"/>
              </a:spcBef>
              <a:spcAft>
                <a:spcPts val="1200"/>
              </a:spcAft>
              <a:buNone/>
            </a:pPr>
            <a:endParaRPr sz="1150">
              <a:solidFill>
                <a:schemeClr val="dk1"/>
              </a:solidFill>
            </a:endParaRPr>
          </a:p>
        </p:txBody>
      </p:sp>
      <p:sp>
        <p:nvSpPr>
          <p:cNvPr id="113" name="Google Shape;113;p12"/>
          <p:cNvSpPr txBox="1">
            <a:spLocks noGrp="1"/>
          </p:cNvSpPr>
          <p:nvPr>
            <p:ph type="body" idx="1"/>
          </p:nvPr>
        </p:nvSpPr>
        <p:spPr>
          <a:xfrm>
            <a:off x="572400" y="1387750"/>
            <a:ext cx="3585600" cy="4246200"/>
          </a:xfrm>
          <a:prstGeom prst="rect">
            <a:avLst/>
          </a:prstGeom>
        </p:spPr>
        <p:txBody>
          <a:bodyPr spcFirstLastPara="1" wrap="square" lIns="0" tIns="0" rIns="0" bIns="0" anchor="t" anchorCtr="0">
            <a:normAutofit/>
          </a:bodyPr>
          <a:lstStyle/>
          <a:p>
            <a:pPr marL="0" lvl="0" indent="0" algn="just" rtl="0">
              <a:lnSpc>
                <a:spcPct val="140000"/>
              </a:lnSpc>
              <a:spcBef>
                <a:spcPts val="0"/>
              </a:spcBef>
              <a:spcAft>
                <a:spcPts val="0"/>
              </a:spcAft>
              <a:buNone/>
            </a:pPr>
            <a:r>
              <a:rPr lang="en-US" sz="1200" b="0"/>
              <a:t>Electric vehicle batteries are large portable electricity storage houses. Utility providers have recognized the large storage any EV fleet provides such that the vehicles themselves play a positive role in peak demand balancing. </a:t>
            </a:r>
            <a:endParaRPr sz="1200" b="0"/>
          </a:p>
          <a:p>
            <a:pPr marL="0" lvl="0" indent="0" algn="just" rtl="0">
              <a:lnSpc>
                <a:spcPct val="140000"/>
              </a:lnSpc>
              <a:spcBef>
                <a:spcPts val="1200"/>
              </a:spcBef>
              <a:spcAft>
                <a:spcPts val="0"/>
              </a:spcAft>
              <a:buNone/>
            </a:pPr>
            <a:r>
              <a:rPr lang="en-US" sz="1200" b="0"/>
              <a:t>This is made possible by </a:t>
            </a:r>
            <a:r>
              <a:rPr lang="en-US" sz="1200"/>
              <a:t>bi-directional </a:t>
            </a:r>
            <a:r>
              <a:rPr lang="en-US" sz="1200" b="0"/>
              <a:t>charging</a:t>
            </a:r>
            <a:r>
              <a:rPr lang="en-US" sz="1200"/>
              <a:t> </a:t>
            </a:r>
            <a:r>
              <a:rPr lang="en-US" sz="1200" b="0"/>
              <a:t>also known as </a:t>
            </a:r>
            <a:r>
              <a:rPr lang="en-US" sz="1200"/>
              <a:t>V2G(Vehicle to Grid)</a:t>
            </a:r>
            <a:r>
              <a:rPr lang="en-US" sz="1200" b="0"/>
              <a:t> charging.</a:t>
            </a:r>
            <a:r>
              <a:rPr lang="en-US" sz="1200"/>
              <a:t> </a:t>
            </a:r>
            <a:endParaRPr sz="1200"/>
          </a:p>
          <a:p>
            <a:pPr marL="0" lvl="0" indent="0" algn="just" rtl="0">
              <a:lnSpc>
                <a:spcPct val="140000"/>
              </a:lnSpc>
              <a:spcBef>
                <a:spcPts val="1200"/>
              </a:spcBef>
              <a:spcAft>
                <a:spcPts val="1200"/>
              </a:spcAft>
              <a:buClr>
                <a:schemeClr val="dk1"/>
              </a:buClr>
              <a:buSzPts val="1100"/>
              <a:buFont typeface="Arial"/>
              <a:buNone/>
            </a:pPr>
            <a:r>
              <a:rPr lang="en-US" sz="1200" b="0"/>
              <a:t>Most Vehicles are parked for 90% of the time. In such cases, V2G enables vehicles to supply electricity by discharging to the grid during peak hours when they are not in use and charged during non-peak hours. This helps in demand management but also as a revenue stream for fleet operators, public charger providers etc. </a:t>
            </a:r>
            <a:endParaRPr sz="1200" b="0"/>
          </a:p>
        </p:txBody>
      </p:sp>
      <p:pic>
        <p:nvPicPr>
          <p:cNvPr id="114" name="Google Shape;114;p12"/>
          <p:cNvPicPr preferRelativeResize="0"/>
          <p:nvPr/>
        </p:nvPicPr>
        <p:blipFill>
          <a:blip r:embed="rId3">
            <a:alphaModFix/>
          </a:blip>
          <a:stretch>
            <a:fillRect/>
          </a:stretch>
        </p:blipFill>
        <p:spPr>
          <a:xfrm>
            <a:off x="4263475" y="2034900"/>
            <a:ext cx="4298025" cy="3109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3"/>
          <p:cNvSpPr txBox="1">
            <a:spLocks noGrp="1"/>
          </p:cNvSpPr>
          <p:nvPr>
            <p:ph type="sldNum" idx="12"/>
          </p:nvPr>
        </p:nvSpPr>
        <p:spPr>
          <a:xfrm>
            <a:off x="3429000" y="6206713"/>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6</a:t>
            </a:fld>
            <a:endParaRPr/>
          </a:p>
        </p:txBody>
      </p:sp>
      <p:sp>
        <p:nvSpPr>
          <p:cNvPr id="120" name="Google Shape;120;p13"/>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Review of Vehicle-to-Grid Technology</a:t>
            </a:r>
            <a:endParaRPr/>
          </a:p>
        </p:txBody>
      </p:sp>
      <p:sp>
        <p:nvSpPr>
          <p:cNvPr id="121" name="Google Shape;121;p13"/>
          <p:cNvSpPr txBox="1">
            <a:spLocks noGrp="1"/>
          </p:cNvSpPr>
          <p:nvPr>
            <p:ph type="body" idx="1"/>
          </p:nvPr>
        </p:nvSpPr>
        <p:spPr>
          <a:xfrm>
            <a:off x="572400" y="1497600"/>
            <a:ext cx="7989000" cy="4136400"/>
          </a:xfrm>
          <a:prstGeom prst="rect">
            <a:avLst/>
          </a:prstGeom>
          <a:noFill/>
          <a:ln>
            <a:noFill/>
          </a:ln>
        </p:spPr>
        <p:txBody>
          <a:bodyPr spcFirstLastPara="1" wrap="square" lIns="0" tIns="0" rIns="0" bIns="0" anchor="t" anchorCtr="0">
            <a:normAutofit/>
          </a:bodyPr>
          <a:lstStyle/>
          <a:p>
            <a:pPr marL="292100" lvl="0" indent="-292100" algn="l" rtl="0">
              <a:lnSpc>
                <a:spcPct val="121714"/>
              </a:lnSpc>
              <a:spcBef>
                <a:spcPts val="0"/>
              </a:spcBef>
              <a:spcAft>
                <a:spcPts val="0"/>
              </a:spcAft>
              <a:buClr>
                <a:schemeClr val="dk1"/>
              </a:buClr>
              <a:buSzPts val="1400"/>
              <a:buNone/>
            </a:pPr>
            <a:r>
              <a:rPr lang="en-US"/>
              <a:t>Centralized V2G: </a:t>
            </a:r>
            <a:r>
              <a:rPr lang="en-US" b="0"/>
              <a:t>A specific schedule and strategy is followed for calculated number of vehicles to support the grid at certain locations for specific time periods. </a:t>
            </a:r>
            <a:endParaRPr b="0"/>
          </a:p>
          <a:p>
            <a:pPr marL="457200" lvl="0" indent="-317500" algn="l" rtl="0">
              <a:lnSpc>
                <a:spcPct val="121714"/>
              </a:lnSpc>
              <a:spcBef>
                <a:spcPts val="0"/>
              </a:spcBef>
              <a:spcAft>
                <a:spcPts val="0"/>
              </a:spcAft>
              <a:buSzPts val="1400"/>
              <a:buChar char="●"/>
            </a:pPr>
            <a:r>
              <a:rPr lang="en-US" b="0"/>
              <a:t>Most beneficial to Utilities and Commercial EV Fleet owners(Uber)</a:t>
            </a:r>
            <a:endParaRPr b="0"/>
          </a:p>
          <a:p>
            <a:pPr marL="457200" lvl="0" indent="-317500" algn="l" rtl="0">
              <a:lnSpc>
                <a:spcPct val="121714"/>
              </a:lnSpc>
              <a:spcBef>
                <a:spcPts val="0"/>
              </a:spcBef>
              <a:spcAft>
                <a:spcPts val="0"/>
              </a:spcAft>
              <a:buSzPts val="1400"/>
              <a:buChar char="●"/>
            </a:pPr>
            <a:r>
              <a:rPr lang="en-US" b="0"/>
              <a:t>Utilities can develop a precise plan to supplement their peak shavings or RES intermittency.</a:t>
            </a:r>
            <a:endParaRPr b="0"/>
          </a:p>
          <a:p>
            <a:pPr marL="0" lvl="0" indent="0" algn="l" rtl="0">
              <a:lnSpc>
                <a:spcPct val="121714"/>
              </a:lnSpc>
              <a:spcBef>
                <a:spcPts val="0"/>
              </a:spcBef>
              <a:spcAft>
                <a:spcPts val="0"/>
              </a:spcAft>
              <a:buNone/>
            </a:pPr>
            <a:endParaRPr b="0"/>
          </a:p>
          <a:p>
            <a:pPr marL="0" lvl="0" indent="0" algn="l" rtl="0">
              <a:lnSpc>
                <a:spcPct val="121714"/>
              </a:lnSpc>
              <a:spcBef>
                <a:spcPts val="0"/>
              </a:spcBef>
              <a:spcAft>
                <a:spcPts val="0"/>
              </a:spcAft>
              <a:buNone/>
            </a:pPr>
            <a:r>
              <a:rPr lang="en-US"/>
              <a:t>Independent V2G: </a:t>
            </a:r>
            <a:r>
              <a:rPr lang="en-US" b="0"/>
              <a:t>Vehicles can supply power to the grid at random time from any V2G capable charger. </a:t>
            </a:r>
            <a:endParaRPr b="0"/>
          </a:p>
          <a:p>
            <a:pPr marL="457200" lvl="0" indent="-317500" algn="l" rtl="0">
              <a:lnSpc>
                <a:spcPct val="121714"/>
              </a:lnSpc>
              <a:spcBef>
                <a:spcPts val="0"/>
              </a:spcBef>
              <a:spcAft>
                <a:spcPts val="0"/>
              </a:spcAft>
              <a:buSzPts val="1400"/>
              <a:buChar char="●"/>
            </a:pPr>
            <a:r>
              <a:rPr lang="en-US" b="0"/>
              <a:t>Suitable for private EV owners.</a:t>
            </a:r>
            <a:endParaRPr b="0"/>
          </a:p>
          <a:p>
            <a:pPr marL="457200" lvl="0" indent="-317500" algn="l" rtl="0">
              <a:lnSpc>
                <a:spcPct val="121714"/>
              </a:lnSpc>
              <a:spcBef>
                <a:spcPts val="0"/>
              </a:spcBef>
              <a:spcAft>
                <a:spcPts val="0"/>
              </a:spcAft>
              <a:buSzPts val="1400"/>
              <a:buChar char="●"/>
            </a:pPr>
            <a:r>
              <a:rPr lang="en-US" b="0"/>
              <a:t>Difficult for Utility companies to understand and predict peak power availabilities.</a:t>
            </a:r>
            <a:endParaRPr b="0"/>
          </a:p>
          <a:p>
            <a:pPr marL="457200" lvl="0" indent="-317500" algn="l" rtl="0">
              <a:lnSpc>
                <a:spcPct val="121714"/>
              </a:lnSpc>
              <a:spcBef>
                <a:spcPts val="0"/>
              </a:spcBef>
              <a:spcAft>
                <a:spcPts val="0"/>
              </a:spcAft>
              <a:buSzPts val="1400"/>
              <a:buChar char="●"/>
            </a:pPr>
            <a:r>
              <a:rPr lang="en-US" b="0"/>
              <a:t>Non-standard power availability as the customer has the freedom to disconnect the bidirectional charging.</a:t>
            </a:r>
            <a:endParaRPr b="0"/>
          </a:p>
          <a:p>
            <a:pPr marL="0" lvl="0" indent="0" algn="l" rtl="0">
              <a:lnSpc>
                <a:spcPct val="121714"/>
              </a:lnSpc>
              <a:spcBef>
                <a:spcPts val="0"/>
              </a:spcBef>
              <a:spcAft>
                <a:spcPts val="0"/>
              </a:spcAft>
              <a:buNone/>
            </a:pPr>
            <a:r>
              <a:rPr lang="en-US" b="0"/>
              <a:t>Vehicles with CHAdeMO type chargers such as Nissan Leaf and the Mitsubishi Outlander PHEV currently enable bi-directional charging. Nissan also involves itself extensively in projects to commercialize V2G, such as UK’s electric-nation project.</a:t>
            </a:r>
            <a:endParaRPr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4"/>
          <p:cNvSpPr txBox="1">
            <a:spLocks noGrp="1"/>
          </p:cNvSpPr>
          <p:nvPr>
            <p:ph type="body" idx="1"/>
          </p:nvPr>
        </p:nvSpPr>
        <p:spPr>
          <a:xfrm>
            <a:off x="572400" y="1497600"/>
            <a:ext cx="8134278" cy="4136400"/>
          </a:xfrm>
          <a:prstGeom prst="rect">
            <a:avLst/>
          </a:prstGeom>
          <a:noFill/>
          <a:ln>
            <a:noFill/>
          </a:ln>
        </p:spPr>
        <p:txBody>
          <a:bodyPr spcFirstLastPara="1" wrap="square" lIns="0" tIns="0" rIns="0" bIns="0" anchor="t" anchorCtr="0">
            <a:normAutofit/>
          </a:bodyPr>
          <a:lstStyle/>
          <a:p>
            <a:pPr marL="457200" lvl="0" indent="-304800" algn="l" rtl="0">
              <a:lnSpc>
                <a:spcPct val="150000"/>
              </a:lnSpc>
              <a:spcBef>
                <a:spcPts val="280"/>
              </a:spcBef>
              <a:spcAft>
                <a:spcPts val="0"/>
              </a:spcAft>
              <a:buSzPts val="1200"/>
              <a:buChar char="●"/>
            </a:pPr>
            <a:r>
              <a:rPr lang="en-US" sz="1200" b="0"/>
              <a:t>Decentralization of electricity could further upgrade V2G as V2X technology where a fleet of EVs can power homes, offices, Buildings, even high loads such as factories, all connected by smart grids.</a:t>
            </a:r>
            <a:endParaRPr sz="1200"/>
          </a:p>
          <a:p>
            <a:pPr marL="457200" lvl="0" indent="-304800" algn="l" rtl="0">
              <a:lnSpc>
                <a:spcPct val="150000"/>
              </a:lnSpc>
              <a:spcBef>
                <a:spcPts val="0"/>
              </a:spcBef>
              <a:spcAft>
                <a:spcPts val="0"/>
              </a:spcAft>
              <a:buSzPts val="1200"/>
              <a:buChar char="●"/>
            </a:pPr>
            <a:r>
              <a:rPr lang="en-US" sz="1200" b="0"/>
              <a:t>Demand response will require investments largely from utility providers such as TSOs and in small quantities from large EV fleet owners or parking space providers(such as airports) but mandates and policies could ensure that electric vehicle manufacturers would enable their vehicles to perform bi-directional charging. </a:t>
            </a:r>
            <a:endParaRPr sz="1200" b="0"/>
          </a:p>
          <a:p>
            <a:pPr marL="457200" lvl="0" indent="-304800" algn="l" rtl="0">
              <a:lnSpc>
                <a:spcPct val="150000"/>
              </a:lnSpc>
              <a:spcBef>
                <a:spcPts val="0"/>
              </a:spcBef>
              <a:spcAft>
                <a:spcPts val="0"/>
              </a:spcAft>
              <a:buSzPts val="1200"/>
              <a:buChar char="●"/>
            </a:pPr>
            <a:r>
              <a:rPr lang="en-US" sz="1200" b="0"/>
              <a:t>Research focus should be two way </a:t>
            </a:r>
            <a:endParaRPr sz="1200" b="0"/>
          </a:p>
          <a:p>
            <a:pPr marL="914400" lvl="1" indent="-304800" algn="l" rtl="0">
              <a:lnSpc>
                <a:spcPct val="150000"/>
              </a:lnSpc>
              <a:spcBef>
                <a:spcPts val="0"/>
              </a:spcBef>
              <a:spcAft>
                <a:spcPts val="0"/>
              </a:spcAft>
              <a:buSzPts val="1200"/>
              <a:buChar char="○"/>
            </a:pPr>
            <a:r>
              <a:rPr lang="en-US" sz="1200" b="0"/>
              <a:t>Developing optimum energy usage cases for all consumers of all load conditions.</a:t>
            </a:r>
            <a:endParaRPr sz="1200" b="0"/>
          </a:p>
          <a:p>
            <a:pPr marL="914400" lvl="1" indent="-304800" algn="l" rtl="0">
              <a:lnSpc>
                <a:spcPct val="150000"/>
              </a:lnSpc>
              <a:spcBef>
                <a:spcPts val="0"/>
              </a:spcBef>
              <a:spcAft>
                <a:spcPts val="0"/>
              </a:spcAft>
              <a:buSzPts val="1200"/>
              <a:buChar char="○"/>
            </a:pPr>
            <a:r>
              <a:rPr lang="en-US" sz="1200" b="0"/>
              <a:t>Maximizing incentive options and decisive freedom for independent EV owners such that they choose to support Demand Response.</a:t>
            </a:r>
            <a:endParaRPr sz="1200" b="0"/>
          </a:p>
          <a:p>
            <a:pPr marL="0" lvl="0" indent="0" algn="l" rtl="0">
              <a:lnSpc>
                <a:spcPct val="150000"/>
              </a:lnSpc>
              <a:spcBef>
                <a:spcPts val="400"/>
              </a:spcBef>
              <a:spcAft>
                <a:spcPts val="0"/>
              </a:spcAft>
              <a:buClr>
                <a:schemeClr val="dk1"/>
              </a:buClr>
              <a:buSzPts val="2000"/>
              <a:buFont typeface="Arial"/>
              <a:buNone/>
            </a:pPr>
            <a:endParaRPr sz="1200" b="0"/>
          </a:p>
        </p:txBody>
      </p:sp>
      <p:sp>
        <p:nvSpPr>
          <p:cNvPr id="127" name="Google Shape;127;p14"/>
          <p:cNvSpPr txBox="1">
            <a:spLocks noGrp="1"/>
          </p:cNvSpPr>
          <p:nvPr>
            <p:ph type="sldNum" idx="12"/>
          </p:nvPr>
        </p:nvSpPr>
        <p:spPr>
          <a:xfrm>
            <a:off x="3419450" y="6216513"/>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7</a:t>
            </a:fld>
            <a:endParaRPr/>
          </a:p>
        </p:txBody>
      </p:sp>
      <p:sp>
        <p:nvSpPr>
          <p:cNvPr id="128" name="Google Shape;128;p14"/>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Conclusions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5"/>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Source material used</a:t>
            </a:r>
            <a:endParaRPr/>
          </a:p>
        </p:txBody>
      </p:sp>
      <p:sp>
        <p:nvSpPr>
          <p:cNvPr id="134" name="Google Shape;134;p15"/>
          <p:cNvSpPr txBox="1">
            <a:spLocks noGrp="1"/>
          </p:cNvSpPr>
          <p:nvPr>
            <p:ph type="body" idx="2"/>
          </p:nvPr>
        </p:nvSpPr>
        <p:spPr>
          <a:xfrm>
            <a:off x="5143500" y="6145215"/>
            <a:ext cx="1536700"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35" name="Google Shape;135;p15"/>
          <p:cNvSpPr txBox="1">
            <a:spLocks noGrp="1"/>
          </p:cNvSpPr>
          <p:nvPr>
            <p:ph type="body" idx="3"/>
          </p:nvPr>
        </p:nvSpPr>
        <p:spPr>
          <a:xfrm>
            <a:off x="6859589" y="6145215"/>
            <a:ext cx="1701801" cy="382645"/>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36" name="Google Shape;136;p15"/>
          <p:cNvSpPr txBox="1">
            <a:spLocks noGrp="1"/>
          </p:cNvSpPr>
          <p:nvPr>
            <p:ph type="dt" idx="10"/>
          </p:nvPr>
        </p:nvSpPr>
        <p:spPr>
          <a:xfrm>
            <a:off x="3429000" y="6273800"/>
            <a:ext cx="1544638" cy="125413"/>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07.02.2018</a:t>
            </a:r>
            <a:endParaRPr/>
          </a:p>
        </p:txBody>
      </p:sp>
      <p:sp>
        <p:nvSpPr>
          <p:cNvPr id="137" name="Google Shape;137;p15"/>
          <p:cNvSpPr txBox="1">
            <a:spLocks noGrp="1"/>
          </p:cNvSpPr>
          <p:nvPr>
            <p:ph type="sldNum" idx="12"/>
          </p:nvPr>
        </p:nvSpPr>
        <p:spPr>
          <a:xfrm>
            <a:off x="3429000" y="6402388"/>
            <a:ext cx="1544638" cy="125412"/>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8</a:t>
            </a:fld>
            <a:endParaRPr/>
          </a:p>
        </p:txBody>
      </p:sp>
      <p:sp>
        <p:nvSpPr>
          <p:cNvPr id="138" name="Google Shape;138;p15"/>
          <p:cNvSpPr txBox="1">
            <a:spLocks noGrp="1"/>
          </p:cNvSpPr>
          <p:nvPr>
            <p:ph type="body" idx="1"/>
          </p:nvPr>
        </p:nvSpPr>
        <p:spPr>
          <a:xfrm>
            <a:off x="572400" y="1497600"/>
            <a:ext cx="8134278" cy="4136400"/>
          </a:xfrm>
          <a:prstGeom prst="rect">
            <a:avLst/>
          </a:prstGeom>
          <a:noFill/>
          <a:ln>
            <a:noFill/>
          </a:ln>
        </p:spPr>
        <p:txBody>
          <a:bodyPr spcFirstLastPara="1" wrap="square" lIns="0" tIns="0" rIns="0" bIns="0" anchor="t" anchorCtr="0">
            <a:normAutofit lnSpcReduction="20000"/>
          </a:bodyPr>
          <a:lstStyle/>
          <a:p>
            <a:pPr marL="457200" lvl="0" indent="-304800" algn="just" rtl="0">
              <a:lnSpc>
                <a:spcPct val="150000"/>
              </a:lnSpc>
              <a:spcBef>
                <a:spcPts val="280"/>
              </a:spcBef>
              <a:spcAft>
                <a:spcPts val="0"/>
              </a:spcAft>
              <a:buSzPts val="1200"/>
              <a:buAutoNum type="arabicPeriod"/>
            </a:pPr>
            <a:r>
              <a:rPr lang="en-US" sz="1200" b="0"/>
              <a:t>Ravi, S.S.; Aziz, M. Utilization of Electric Vehicles for Vehicle-to-Grid Services: Progress and Perspectives. Energies 2022, 15, 589. https://doi.org/10.3390/ en15020589 </a:t>
            </a:r>
            <a:endParaRPr sz="1200" b="0"/>
          </a:p>
          <a:p>
            <a:pPr marL="457200" lvl="0" indent="-304800" algn="just" rtl="0">
              <a:lnSpc>
                <a:spcPct val="150000"/>
              </a:lnSpc>
              <a:spcBef>
                <a:spcPts val="280"/>
              </a:spcBef>
              <a:spcAft>
                <a:spcPts val="0"/>
              </a:spcAft>
              <a:buSzPts val="1200"/>
              <a:buAutoNum type="arabicPeriod"/>
            </a:pPr>
            <a:r>
              <a:rPr lang="en-US" sz="1200" b="0"/>
              <a:t>Shariff, S. M., Iqbal, D., Saad Alam, M., &amp; Ahmad, F. (2019). A State of the Art Review of Electric Vehicle to Grid (V2G) technology. IOP Conference Series: Materials Science and Engineering, 561, 012103. doi:10.1088/1757-899x/561/1/012103 </a:t>
            </a:r>
            <a:endParaRPr sz="1200" b="0"/>
          </a:p>
          <a:p>
            <a:pPr marL="457200" lvl="0" indent="-304800" algn="just" rtl="0">
              <a:lnSpc>
                <a:spcPct val="150000"/>
              </a:lnSpc>
              <a:spcBef>
                <a:spcPts val="280"/>
              </a:spcBef>
              <a:spcAft>
                <a:spcPts val="0"/>
              </a:spcAft>
              <a:buSzPts val="1200"/>
              <a:buAutoNum type="arabicPeriod"/>
            </a:pPr>
            <a:r>
              <a:rPr lang="en-US" sz="1200" b="0"/>
              <a:t>A. Hoke, A. Brissette, K. Smith, A. Pratt and D. Maksimovic, "Accounting for Lithium-Ion Battery Degradation in Electric Vehicle Charging Optimization," in IEEE Journal of Emerging and Selected Topics in Power Electronics, vol. 2, no. 3, pp. 691-700, Sept. 2014, doi: 10.1109/JESTPE.2014.2315961.</a:t>
            </a:r>
            <a:endParaRPr sz="1200" b="0"/>
          </a:p>
          <a:p>
            <a:pPr marL="457200" lvl="0" indent="-304800" algn="just" rtl="0">
              <a:lnSpc>
                <a:spcPct val="150000"/>
              </a:lnSpc>
              <a:spcBef>
                <a:spcPts val="280"/>
              </a:spcBef>
              <a:spcAft>
                <a:spcPts val="0"/>
              </a:spcAft>
              <a:buSzPts val="1200"/>
              <a:buAutoNum type="arabicPeriod"/>
            </a:pPr>
            <a:r>
              <a:rPr lang="en-US" sz="1200" b="0"/>
              <a:t>Y. Zheng, J. Luo, X. Yang and Y. Yang, "Intelligent Regulation on Demand Response for Electric Vehicle Charging: A Dynamic Game Method," in IEEE Access, vol. 8, pp. 66105-66115, 2020, doi: 10.1109/ACCESS.2020.2985578.</a:t>
            </a:r>
            <a:endParaRPr sz="1200" b="0"/>
          </a:p>
          <a:p>
            <a:pPr marL="457200" lvl="0" indent="-304800" algn="just" rtl="0">
              <a:lnSpc>
                <a:spcPct val="150000"/>
              </a:lnSpc>
              <a:spcBef>
                <a:spcPts val="280"/>
              </a:spcBef>
              <a:spcAft>
                <a:spcPts val="0"/>
              </a:spcAft>
              <a:buSzPts val="1200"/>
              <a:buAutoNum type="arabicPeriod"/>
            </a:pPr>
            <a:r>
              <a:rPr lang="en-US" sz="1200" b="0"/>
              <a:t>K. Qian, C. Zhou, M. Allan and Y. Yuan, "Modeling of Load Demand Due to EV Battery Charging in Distribution Systems," in IEEE Transactions on Power Systems, vol. 26, no. 2, pp. 802-810, May 2011, doi: 10.1109/TPWRS.2010.2057456.</a:t>
            </a:r>
            <a:endParaRPr sz="1200" b="0"/>
          </a:p>
          <a:p>
            <a:pPr marL="457200" lvl="0" indent="-304800" algn="l" rtl="0">
              <a:lnSpc>
                <a:spcPct val="150000"/>
              </a:lnSpc>
              <a:spcBef>
                <a:spcPts val="280"/>
              </a:spcBef>
              <a:spcAft>
                <a:spcPts val="0"/>
              </a:spcAft>
              <a:buSzPts val="1200"/>
              <a:buAutoNum type="arabicPeriod"/>
            </a:pPr>
            <a:r>
              <a:rPr lang="en-US" sz="1200" b="0"/>
              <a:t>Aro, M., Mäki, K., Evens, C., Vesa, H., &amp; Schöpper, C. (2020). Aggregator Business Pilot. VTT  ; Technical Research Centre of Finland. VTT Research Report No. VTT-R-01187-20</a:t>
            </a:r>
            <a:endParaRPr sz="12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6"/>
          <p:cNvSpPr txBox="1">
            <a:spLocks noGrp="1"/>
          </p:cNvSpPr>
          <p:nvPr>
            <p:ph type="ctrTitle"/>
          </p:nvPr>
        </p:nvSpPr>
        <p:spPr>
          <a:xfrm>
            <a:off x="572400" y="487740"/>
            <a:ext cx="7772400" cy="9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Source material used</a:t>
            </a:r>
            <a:endParaRPr/>
          </a:p>
        </p:txBody>
      </p:sp>
      <p:sp>
        <p:nvSpPr>
          <p:cNvPr id="144" name="Google Shape;144;p16"/>
          <p:cNvSpPr txBox="1">
            <a:spLocks noGrp="1"/>
          </p:cNvSpPr>
          <p:nvPr>
            <p:ph type="body" idx="2"/>
          </p:nvPr>
        </p:nvSpPr>
        <p:spPr>
          <a:xfrm>
            <a:off x="5143500" y="6145215"/>
            <a:ext cx="1536600" cy="382500"/>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45" name="Google Shape;145;p16"/>
          <p:cNvSpPr txBox="1">
            <a:spLocks noGrp="1"/>
          </p:cNvSpPr>
          <p:nvPr>
            <p:ph type="body" idx="3"/>
          </p:nvPr>
        </p:nvSpPr>
        <p:spPr>
          <a:xfrm>
            <a:off x="6859589" y="6145215"/>
            <a:ext cx="1701900" cy="382500"/>
          </a:xfrm>
          <a:prstGeom prst="rect">
            <a:avLst/>
          </a:prstGeom>
          <a:noFill/>
          <a:ln>
            <a:noFill/>
          </a:ln>
        </p:spPr>
        <p:txBody>
          <a:bodyPr spcFirstLastPara="1" wrap="square" lIns="0" tIns="0" rIns="0" bIns="0" anchor="t" anchorCtr="0">
            <a:noAutofit/>
          </a:bodyPr>
          <a:lstStyle/>
          <a:p>
            <a:pPr marL="0" lvl="0" indent="0" algn="l" rtl="0">
              <a:lnSpc>
                <a:spcPct val="101250"/>
              </a:lnSpc>
              <a:spcBef>
                <a:spcPts val="0"/>
              </a:spcBef>
              <a:spcAft>
                <a:spcPts val="0"/>
              </a:spcAft>
              <a:buClr>
                <a:schemeClr val="lt2"/>
              </a:buClr>
              <a:buSzPts val="800"/>
              <a:buNone/>
            </a:pPr>
            <a:endParaRPr/>
          </a:p>
        </p:txBody>
      </p:sp>
      <p:sp>
        <p:nvSpPr>
          <p:cNvPr id="146" name="Google Shape;146;p16"/>
          <p:cNvSpPr txBox="1">
            <a:spLocks noGrp="1"/>
          </p:cNvSpPr>
          <p:nvPr>
            <p:ph type="dt" idx="10"/>
          </p:nvPr>
        </p:nvSpPr>
        <p:spPr>
          <a:xfrm>
            <a:off x="3429000" y="6273800"/>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07.02.2018</a:t>
            </a:r>
            <a:endParaRPr/>
          </a:p>
        </p:txBody>
      </p:sp>
      <p:sp>
        <p:nvSpPr>
          <p:cNvPr id="147" name="Google Shape;147;p16"/>
          <p:cNvSpPr txBox="1">
            <a:spLocks noGrp="1"/>
          </p:cNvSpPr>
          <p:nvPr>
            <p:ph type="sldNum" idx="12"/>
          </p:nvPr>
        </p:nvSpPr>
        <p:spPr>
          <a:xfrm>
            <a:off x="3429000" y="6402388"/>
            <a:ext cx="1544700" cy="1254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r>
              <a:rPr lang="en-US"/>
              <a:t>Page </a:t>
            </a:r>
            <a:fld id="{00000000-1234-1234-1234-123412341234}" type="slidenum">
              <a:rPr lang="en-US"/>
              <a:t>9</a:t>
            </a:fld>
            <a:endParaRPr/>
          </a:p>
        </p:txBody>
      </p:sp>
      <p:sp>
        <p:nvSpPr>
          <p:cNvPr id="148" name="Google Shape;148;p16"/>
          <p:cNvSpPr txBox="1">
            <a:spLocks noGrp="1"/>
          </p:cNvSpPr>
          <p:nvPr>
            <p:ph type="body" idx="1"/>
          </p:nvPr>
        </p:nvSpPr>
        <p:spPr>
          <a:xfrm>
            <a:off x="572400" y="1497600"/>
            <a:ext cx="8134200" cy="4136400"/>
          </a:xfrm>
          <a:prstGeom prst="rect">
            <a:avLst/>
          </a:prstGeom>
          <a:noFill/>
          <a:ln>
            <a:noFill/>
          </a:ln>
        </p:spPr>
        <p:txBody>
          <a:bodyPr spcFirstLastPara="1" wrap="square" lIns="0" tIns="0" rIns="0" bIns="0" anchor="t" anchorCtr="0">
            <a:normAutofit/>
          </a:bodyPr>
          <a:lstStyle/>
          <a:p>
            <a:pPr marL="0" lvl="0" indent="0" algn="just" rtl="0">
              <a:lnSpc>
                <a:spcPct val="150000"/>
              </a:lnSpc>
              <a:spcBef>
                <a:spcPts val="280"/>
              </a:spcBef>
              <a:spcAft>
                <a:spcPts val="0"/>
              </a:spcAft>
              <a:buNone/>
            </a:pPr>
            <a:endParaRPr b="0"/>
          </a:p>
          <a:p>
            <a:pPr marL="0" lvl="0" indent="0" algn="just" rtl="0">
              <a:lnSpc>
                <a:spcPct val="150000"/>
              </a:lnSpc>
              <a:spcBef>
                <a:spcPts val="280"/>
              </a:spcBef>
              <a:spcAft>
                <a:spcPts val="0"/>
              </a:spcAft>
              <a:buNone/>
            </a:pPr>
            <a:r>
              <a:rPr lang="en-US" b="0"/>
              <a:t>7. EV charging promises a demand response bonanza for utilities, if they can handle it -    </a:t>
            </a:r>
            <a:endParaRPr b="0"/>
          </a:p>
          <a:p>
            <a:pPr marL="0" lvl="0" indent="0" algn="just" rtl="0">
              <a:lnSpc>
                <a:spcPct val="150000"/>
              </a:lnSpc>
              <a:spcBef>
                <a:spcPts val="280"/>
              </a:spcBef>
              <a:spcAft>
                <a:spcPts val="0"/>
              </a:spcAft>
              <a:buNone/>
            </a:pPr>
            <a:r>
              <a:rPr lang="en-US" b="0"/>
              <a:t>    </a:t>
            </a:r>
            <a:r>
              <a:rPr lang="en-US" b="0">
                <a:solidFill>
                  <a:schemeClr val="hlink"/>
                </a:solidFill>
                <a:uFill>
                  <a:noFill/>
                </a:uFill>
                <a:hlinkClick r:id="rId3"/>
              </a:rPr>
              <a:t>https://www.utilitydive.com/</a:t>
            </a:r>
            <a:endParaRPr b="0"/>
          </a:p>
          <a:p>
            <a:pPr marL="0" lvl="0" indent="0" algn="just" rtl="0">
              <a:lnSpc>
                <a:spcPct val="150000"/>
              </a:lnSpc>
              <a:spcBef>
                <a:spcPts val="280"/>
              </a:spcBef>
              <a:spcAft>
                <a:spcPts val="0"/>
              </a:spcAft>
              <a:buNone/>
            </a:pPr>
            <a:r>
              <a:rPr lang="en-US" b="0"/>
              <a:t>8  </a:t>
            </a:r>
            <a:r>
              <a:rPr lang="en-US" b="0">
                <a:solidFill>
                  <a:schemeClr val="hlink"/>
                </a:solidFill>
                <a:uFill>
                  <a:noFill/>
                </a:uFill>
                <a:hlinkClick r:id="rId4"/>
              </a:rPr>
              <a:t>https://www.ampcontrol.io/</a:t>
            </a:r>
            <a:endParaRPr b="0"/>
          </a:p>
          <a:p>
            <a:pPr marL="0" lvl="0" indent="0" algn="just" rtl="0">
              <a:lnSpc>
                <a:spcPct val="150000"/>
              </a:lnSpc>
              <a:spcBef>
                <a:spcPts val="280"/>
              </a:spcBef>
              <a:spcAft>
                <a:spcPts val="0"/>
              </a:spcAft>
              <a:buNone/>
            </a:pPr>
            <a:r>
              <a:rPr lang="en-US" b="0"/>
              <a:t>9. IEA Global EV Outlook.</a:t>
            </a:r>
            <a:endParaRPr b="0"/>
          </a:p>
          <a:p>
            <a:pPr marL="0" lvl="0" indent="0" algn="just" rtl="0">
              <a:spcBef>
                <a:spcPts val="280"/>
              </a:spcBef>
              <a:spcAft>
                <a:spcPts val="0"/>
              </a:spcAft>
              <a:buClr>
                <a:schemeClr val="dk1"/>
              </a:buClr>
              <a:buSzPts val="1100"/>
              <a:buFont typeface="Arial"/>
              <a:buNone/>
            </a:pPr>
            <a:endParaRPr b="0"/>
          </a:p>
          <a:p>
            <a:pPr marL="0" lvl="0" indent="0" algn="just" rtl="0">
              <a:spcBef>
                <a:spcPts val="280"/>
              </a:spcBef>
              <a:spcAft>
                <a:spcPts val="0"/>
              </a:spcAft>
              <a:buNone/>
            </a:pPr>
            <a:endParaRPr b="0"/>
          </a:p>
        </p:txBody>
      </p:sp>
    </p:spTree>
  </p:cSld>
  <p:clrMapOvr>
    <a:masterClrMapping/>
  </p:clrMapOvr>
</p:sld>
</file>

<file path=ppt/theme/theme1.xml><?xml version="1.0" encoding="utf-8"?>
<a:theme xmlns:a="http://schemas.openxmlformats.org/drawingml/2006/main" name="presentation">
  <a:themeElements>
    <a:clrScheme name="Custom 5">
      <a:dk1>
        <a:srgbClr val="000000"/>
      </a:dk1>
      <a:lt1>
        <a:srgbClr val="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alto Content - Green">
  <a:themeElements>
    <a:clrScheme name="Custom 6">
      <a:dk1>
        <a:srgbClr val="000000"/>
      </a:dk1>
      <a:lt1>
        <a:srgbClr val="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1203</Words>
  <Application>Microsoft Office PowerPoint</Application>
  <PresentationFormat>On-screen Show (4:3)</PresentationFormat>
  <Paragraphs>77</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Noto Sans Symbols</vt:lpstr>
      <vt:lpstr>Times New Roman</vt:lpstr>
      <vt:lpstr>presentation</vt:lpstr>
      <vt:lpstr>Aalto Content - Green</vt:lpstr>
      <vt:lpstr>ELEC-E8423 - Smart Grid  Demand Response of EV Loads</vt:lpstr>
      <vt:lpstr>Introduction</vt:lpstr>
      <vt:lpstr>The problem – Demand and grid Overload</vt:lpstr>
      <vt:lpstr>Solution – Demand Response</vt:lpstr>
      <vt:lpstr>DR Technology - Vehicle-to-Grid</vt:lpstr>
      <vt:lpstr>Review of Vehicle-to-Grid Technology</vt:lpstr>
      <vt:lpstr>Conclusions</vt:lpstr>
      <vt:lpstr>Source material used</vt:lpstr>
      <vt:lpstr>Source material used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ELEC-E8423 - Smart Grid  Demand Response of EV Loads</dc:title>
  <dc:creator>Lehtonen Matti</dc:creator>
  <cp:lastModifiedBy>Lehtonen Matti</cp:lastModifiedBy>
  <cp:revision>1</cp:revision>
  <dcterms:modified xsi:type="dcterms:W3CDTF">2022-04-19T05:39:28Z</dcterms:modified>
</cp:coreProperties>
</file>