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3"/>
  </p:notes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5" r:id="rId9"/>
    <p:sldId id="264" r:id="rId10"/>
    <p:sldId id="26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CADA &amp; NIS" id="{AE8EFEBF-DA3D-4CD4-ABFA-08098A5D5508}">
          <p14:sldIdLst>
            <p14:sldId id="256"/>
          </p14:sldIdLst>
        </p14:section>
        <p14:section name="Introduction" id="{9B15DC09-B95E-4E55-9107-CC6827E6FB39}">
          <p14:sldIdLst>
            <p14:sldId id="259"/>
            <p14:sldId id="260"/>
          </p14:sldIdLst>
        </p14:section>
        <p14:section name="SCADA" id="{07DA2C4D-86BC-4E41-A50C-DDEE0009BC36}">
          <p14:sldIdLst>
            <p14:sldId id="258"/>
            <p14:sldId id="261"/>
            <p14:sldId id="262"/>
            <p14:sldId id="263"/>
          </p14:sldIdLst>
        </p14:section>
        <p14:section name="NIS" id="{8A0748DF-8C2E-4325-A260-4B7551464AEE}">
          <p14:sldIdLst>
            <p14:sldId id="265"/>
          </p14:sldIdLst>
        </p14:section>
        <p14:section name="Conclusion" id="{C2E74D9C-4984-4BA5-AEE4-894B4748E2A9}">
          <p14:sldIdLst>
            <p14:sldId id="264"/>
            <p14:sldId id="266"/>
          </p14:sldIdLst>
        </p14:section>
        <p14:section name="References" id="{910ED4B2-6473-4F79-ACA4-934555E51DF2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8C808-551D-4638-BA74-D9DEA21C31ED}" type="doc">
      <dgm:prSet loTypeId="urn:microsoft.com/office/officeart/2005/8/layout/vList3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313A7CD-B1C8-4E43-96F2-83305B4165A0}">
      <dgm:prSet/>
      <dgm:spPr/>
      <dgm:t>
        <a:bodyPr/>
        <a:lstStyle/>
        <a:p>
          <a:r>
            <a:rPr lang="en-US" b="1" dirty="0"/>
            <a:t>Control and data acquisition</a:t>
          </a:r>
          <a:endParaRPr lang="en-US" dirty="0"/>
        </a:p>
      </dgm:t>
    </dgm:pt>
    <dgm:pt modelId="{50DAE607-431B-4267-8DF6-C6733249DA48}" type="parTrans" cxnId="{94FCAF0D-1E56-4678-B6FE-D077E81EB9CA}">
      <dgm:prSet/>
      <dgm:spPr/>
      <dgm:t>
        <a:bodyPr/>
        <a:lstStyle/>
        <a:p>
          <a:endParaRPr lang="en-US"/>
        </a:p>
      </dgm:t>
    </dgm:pt>
    <dgm:pt modelId="{570D484D-1689-4C71-91CC-06A03BC1D74E}" type="sibTrans" cxnId="{94FCAF0D-1E56-4678-B6FE-D077E81EB9CA}">
      <dgm:prSet/>
      <dgm:spPr/>
      <dgm:t>
        <a:bodyPr/>
        <a:lstStyle/>
        <a:p>
          <a:endParaRPr lang="en-US"/>
        </a:p>
      </dgm:t>
    </dgm:pt>
    <dgm:pt modelId="{DFE1AD0B-69EE-438B-8F82-CAE78B4868F5}">
      <dgm:prSet/>
      <dgm:spPr/>
      <dgm:t>
        <a:bodyPr/>
        <a:lstStyle/>
        <a:p>
          <a:r>
            <a:rPr lang="en-US" b="1" dirty="0"/>
            <a:t>System visibility</a:t>
          </a:r>
          <a:endParaRPr lang="en-US" dirty="0"/>
        </a:p>
      </dgm:t>
    </dgm:pt>
    <dgm:pt modelId="{1210D181-DB71-40A8-933C-0163F8A58A20}" type="parTrans" cxnId="{6564EAFC-0B62-44E0-BF7E-FE567CA393F9}">
      <dgm:prSet/>
      <dgm:spPr/>
      <dgm:t>
        <a:bodyPr/>
        <a:lstStyle/>
        <a:p>
          <a:endParaRPr lang="en-US"/>
        </a:p>
      </dgm:t>
    </dgm:pt>
    <dgm:pt modelId="{DB8BCDAE-EABB-4D8E-A9E8-57D73BCA61DF}" type="sibTrans" cxnId="{6564EAFC-0B62-44E0-BF7E-FE567CA393F9}">
      <dgm:prSet/>
      <dgm:spPr/>
      <dgm:t>
        <a:bodyPr/>
        <a:lstStyle/>
        <a:p>
          <a:endParaRPr lang="en-US"/>
        </a:p>
      </dgm:t>
    </dgm:pt>
    <dgm:pt modelId="{7A343A0A-4CC9-4464-89F6-8B9E32B17275}">
      <dgm:prSet/>
      <dgm:spPr/>
      <dgm:t>
        <a:bodyPr/>
        <a:lstStyle/>
        <a:p>
          <a:r>
            <a:rPr lang="en-US" b="1" dirty="0"/>
            <a:t>Data housing and management</a:t>
          </a:r>
          <a:endParaRPr lang="en-US" dirty="0"/>
        </a:p>
      </dgm:t>
    </dgm:pt>
    <dgm:pt modelId="{E4EE36E5-4F6F-4D91-BE6A-137B3C92C781}" type="parTrans" cxnId="{ECBDBE89-44E5-4560-85A0-76D20722B291}">
      <dgm:prSet/>
      <dgm:spPr/>
      <dgm:t>
        <a:bodyPr/>
        <a:lstStyle/>
        <a:p>
          <a:endParaRPr lang="en-US"/>
        </a:p>
      </dgm:t>
    </dgm:pt>
    <dgm:pt modelId="{11F1082A-8F90-4656-B485-655ED93FE89C}" type="sibTrans" cxnId="{ECBDBE89-44E5-4560-85A0-76D20722B291}">
      <dgm:prSet/>
      <dgm:spPr/>
      <dgm:t>
        <a:bodyPr/>
        <a:lstStyle/>
        <a:p>
          <a:endParaRPr lang="en-US"/>
        </a:p>
      </dgm:t>
    </dgm:pt>
    <dgm:pt modelId="{3550E456-8606-4287-A619-4CDC01E6959B}" type="pres">
      <dgm:prSet presAssocID="{BFE8C808-551D-4638-BA74-D9DEA21C31ED}" presName="linearFlow" presStyleCnt="0">
        <dgm:presLayoutVars>
          <dgm:dir/>
          <dgm:resizeHandles val="exact"/>
        </dgm:presLayoutVars>
      </dgm:prSet>
      <dgm:spPr/>
    </dgm:pt>
    <dgm:pt modelId="{D561A414-701E-4299-A484-C299F5F33087}" type="pres">
      <dgm:prSet presAssocID="{E313A7CD-B1C8-4E43-96F2-83305B4165A0}" presName="composite" presStyleCnt="0"/>
      <dgm:spPr/>
    </dgm:pt>
    <dgm:pt modelId="{E4908B36-6636-4409-A7F8-47FD8EEA8A6A}" type="pres">
      <dgm:prSet presAssocID="{E313A7CD-B1C8-4E43-96F2-83305B4165A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A3558E73-7A4F-44A5-9032-1351233B90F3}" type="pres">
      <dgm:prSet presAssocID="{E313A7CD-B1C8-4E43-96F2-83305B4165A0}" presName="txShp" presStyleLbl="node1" presStyleIdx="0" presStyleCnt="3">
        <dgm:presLayoutVars>
          <dgm:bulletEnabled val="1"/>
        </dgm:presLayoutVars>
      </dgm:prSet>
      <dgm:spPr/>
    </dgm:pt>
    <dgm:pt modelId="{CC9B1AD3-5163-4C8C-A324-B398E7BB8893}" type="pres">
      <dgm:prSet presAssocID="{570D484D-1689-4C71-91CC-06A03BC1D74E}" presName="spacing" presStyleCnt="0"/>
      <dgm:spPr/>
    </dgm:pt>
    <dgm:pt modelId="{4D0A72E4-C3FC-4BD7-9B2B-87B686654685}" type="pres">
      <dgm:prSet presAssocID="{DFE1AD0B-69EE-438B-8F82-CAE78B4868F5}" presName="composite" presStyleCnt="0"/>
      <dgm:spPr/>
    </dgm:pt>
    <dgm:pt modelId="{4541167B-059A-42A2-AA28-EB52B1BBE46B}" type="pres">
      <dgm:prSet presAssocID="{DFE1AD0B-69EE-438B-8F82-CAE78B4868F5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 with solid fill"/>
        </a:ext>
      </dgm:extLst>
    </dgm:pt>
    <dgm:pt modelId="{6F5D3AFE-6CE7-4799-9AC8-C56587955146}" type="pres">
      <dgm:prSet presAssocID="{DFE1AD0B-69EE-438B-8F82-CAE78B4868F5}" presName="txShp" presStyleLbl="node1" presStyleIdx="1" presStyleCnt="3">
        <dgm:presLayoutVars>
          <dgm:bulletEnabled val="1"/>
        </dgm:presLayoutVars>
      </dgm:prSet>
      <dgm:spPr/>
    </dgm:pt>
    <dgm:pt modelId="{66F7F4FA-8884-423A-B8AA-C27C01A37898}" type="pres">
      <dgm:prSet presAssocID="{DB8BCDAE-EABB-4D8E-A9E8-57D73BCA61DF}" presName="spacing" presStyleCnt="0"/>
      <dgm:spPr/>
    </dgm:pt>
    <dgm:pt modelId="{1B3F880E-3BC9-4C6E-8931-8F7E8C192DCC}" type="pres">
      <dgm:prSet presAssocID="{7A343A0A-4CC9-4464-89F6-8B9E32B17275}" presName="composite" presStyleCnt="0"/>
      <dgm:spPr/>
    </dgm:pt>
    <dgm:pt modelId="{890767EB-BB99-4BE9-95C6-3A0D97ADB145}" type="pres">
      <dgm:prSet presAssocID="{7A343A0A-4CC9-4464-89F6-8B9E32B17275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 with solid fill"/>
        </a:ext>
      </dgm:extLst>
    </dgm:pt>
    <dgm:pt modelId="{AA01F65D-6AB6-4466-B66D-BD001F57558C}" type="pres">
      <dgm:prSet presAssocID="{7A343A0A-4CC9-4464-89F6-8B9E32B17275}" presName="txShp" presStyleLbl="node1" presStyleIdx="2" presStyleCnt="3">
        <dgm:presLayoutVars>
          <dgm:bulletEnabled val="1"/>
        </dgm:presLayoutVars>
      </dgm:prSet>
      <dgm:spPr/>
    </dgm:pt>
  </dgm:ptLst>
  <dgm:cxnLst>
    <dgm:cxn modelId="{8A31DF08-ADED-4474-8361-730E4CEB4280}" type="presOf" srcId="{7A343A0A-4CC9-4464-89F6-8B9E32B17275}" destId="{AA01F65D-6AB6-4466-B66D-BD001F57558C}" srcOrd="0" destOrd="0" presId="urn:microsoft.com/office/officeart/2005/8/layout/vList3"/>
    <dgm:cxn modelId="{94FCAF0D-1E56-4678-B6FE-D077E81EB9CA}" srcId="{BFE8C808-551D-4638-BA74-D9DEA21C31ED}" destId="{E313A7CD-B1C8-4E43-96F2-83305B4165A0}" srcOrd="0" destOrd="0" parTransId="{50DAE607-431B-4267-8DF6-C6733249DA48}" sibTransId="{570D484D-1689-4C71-91CC-06A03BC1D74E}"/>
    <dgm:cxn modelId="{5E719286-325B-4068-804D-DD1B3B0A914A}" type="presOf" srcId="{BFE8C808-551D-4638-BA74-D9DEA21C31ED}" destId="{3550E456-8606-4287-A619-4CDC01E6959B}" srcOrd="0" destOrd="0" presId="urn:microsoft.com/office/officeart/2005/8/layout/vList3"/>
    <dgm:cxn modelId="{ECBDBE89-44E5-4560-85A0-76D20722B291}" srcId="{BFE8C808-551D-4638-BA74-D9DEA21C31ED}" destId="{7A343A0A-4CC9-4464-89F6-8B9E32B17275}" srcOrd="2" destOrd="0" parTransId="{E4EE36E5-4F6F-4D91-BE6A-137B3C92C781}" sibTransId="{11F1082A-8F90-4656-B485-655ED93FE89C}"/>
    <dgm:cxn modelId="{610D10B6-A0F9-4DA1-BCD3-BC1E04B4404A}" type="presOf" srcId="{E313A7CD-B1C8-4E43-96F2-83305B4165A0}" destId="{A3558E73-7A4F-44A5-9032-1351233B90F3}" srcOrd="0" destOrd="0" presId="urn:microsoft.com/office/officeart/2005/8/layout/vList3"/>
    <dgm:cxn modelId="{FA7D87C8-AD0B-4770-884A-FAA80F8B315E}" type="presOf" srcId="{DFE1AD0B-69EE-438B-8F82-CAE78B4868F5}" destId="{6F5D3AFE-6CE7-4799-9AC8-C56587955146}" srcOrd="0" destOrd="0" presId="urn:microsoft.com/office/officeart/2005/8/layout/vList3"/>
    <dgm:cxn modelId="{6564EAFC-0B62-44E0-BF7E-FE567CA393F9}" srcId="{BFE8C808-551D-4638-BA74-D9DEA21C31ED}" destId="{DFE1AD0B-69EE-438B-8F82-CAE78B4868F5}" srcOrd="1" destOrd="0" parTransId="{1210D181-DB71-40A8-933C-0163F8A58A20}" sibTransId="{DB8BCDAE-EABB-4D8E-A9E8-57D73BCA61DF}"/>
    <dgm:cxn modelId="{ED3CB4C7-50D5-4139-88E3-30C70E9FB7FE}" type="presParOf" srcId="{3550E456-8606-4287-A619-4CDC01E6959B}" destId="{D561A414-701E-4299-A484-C299F5F33087}" srcOrd="0" destOrd="0" presId="urn:microsoft.com/office/officeart/2005/8/layout/vList3"/>
    <dgm:cxn modelId="{8C3F41CE-66DE-4025-8A45-10D40162C3F5}" type="presParOf" srcId="{D561A414-701E-4299-A484-C299F5F33087}" destId="{E4908B36-6636-4409-A7F8-47FD8EEA8A6A}" srcOrd="0" destOrd="0" presId="urn:microsoft.com/office/officeart/2005/8/layout/vList3"/>
    <dgm:cxn modelId="{D732DA9A-5849-494B-B141-3C25B1DDDE1C}" type="presParOf" srcId="{D561A414-701E-4299-A484-C299F5F33087}" destId="{A3558E73-7A4F-44A5-9032-1351233B90F3}" srcOrd="1" destOrd="0" presId="urn:microsoft.com/office/officeart/2005/8/layout/vList3"/>
    <dgm:cxn modelId="{6695213B-EAC6-43AC-BC2F-A46327066A49}" type="presParOf" srcId="{3550E456-8606-4287-A619-4CDC01E6959B}" destId="{CC9B1AD3-5163-4C8C-A324-B398E7BB8893}" srcOrd="1" destOrd="0" presId="urn:microsoft.com/office/officeart/2005/8/layout/vList3"/>
    <dgm:cxn modelId="{5555AA55-5088-49DA-9617-AB17BC43C364}" type="presParOf" srcId="{3550E456-8606-4287-A619-4CDC01E6959B}" destId="{4D0A72E4-C3FC-4BD7-9B2B-87B686654685}" srcOrd="2" destOrd="0" presId="urn:microsoft.com/office/officeart/2005/8/layout/vList3"/>
    <dgm:cxn modelId="{E73B5A90-F351-433B-A5A8-981BC23EF2DC}" type="presParOf" srcId="{4D0A72E4-C3FC-4BD7-9B2B-87B686654685}" destId="{4541167B-059A-42A2-AA28-EB52B1BBE46B}" srcOrd="0" destOrd="0" presId="urn:microsoft.com/office/officeart/2005/8/layout/vList3"/>
    <dgm:cxn modelId="{65172A2C-8145-4069-9389-48897B7453EB}" type="presParOf" srcId="{4D0A72E4-C3FC-4BD7-9B2B-87B686654685}" destId="{6F5D3AFE-6CE7-4799-9AC8-C56587955146}" srcOrd="1" destOrd="0" presId="urn:microsoft.com/office/officeart/2005/8/layout/vList3"/>
    <dgm:cxn modelId="{AAA71D7A-4F6F-431B-8131-32C66F504512}" type="presParOf" srcId="{3550E456-8606-4287-A619-4CDC01E6959B}" destId="{66F7F4FA-8884-423A-B8AA-C27C01A37898}" srcOrd="3" destOrd="0" presId="urn:microsoft.com/office/officeart/2005/8/layout/vList3"/>
    <dgm:cxn modelId="{C746E731-5881-44A2-8312-0AAF826DF11F}" type="presParOf" srcId="{3550E456-8606-4287-A619-4CDC01E6959B}" destId="{1B3F880E-3BC9-4C6E-8931-8F7E8C192DCC}" srcOrd="4" destOrd="0" presId="urn:microsoft.com/office/officeart/2005/8/layout/vList3"/>
    <dgm:cxn modelId="{F3DD5C87-0603-4431-98D6-D6B4AD35D567}" type="presParOf" srcId="{1B3F880E-3BC9-4C6E-8931-8F7E8C192DCC}" destId="{890767EB-BB99-4BE9-95C6-3A0D97ADB145}" srcOrd="0" destOrd="0" presId="urn:microsoft.com/office/officeart/2005/8/layout/vList3"/>
    <dgm:cxn modelId="{BAA77FD9-4281-4AC5-98E5-DDAAAEB11070}" type="presParOf" srcId="{1B3F880E-3BC9-4C6E-8931-8F7E8C192DCC}" destId="{AA01F65D-6AB6-4466-B66D-BD001F5755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9E89E1-FBF0-1D44-BE10-3479FE032E5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0E44A9-832D-1740-926A-46FB66051392}">
      <dgm:prSet/>
      <dgm:spPr/>
      <dgm:t>
        <a:bodyPr/>
        <a:lstStyle/>
        <a:p>
          <a:r>
            <a:rPr lang="en-US" b="1" dirty="0"/>
            <a:t>Manages assets in a network by the creation of a smart virtual model</a:t>
          </a:r>
          <a:endParaRPr lang="en-US" dirty="0"/>
        </a:p>
      </dgm:t>
    </dgm:pt>
    <dgm:pt modelId="{776DAC91-6A4E-E244-801C-F0C38D703E4A}" type="parTrans" cxnId="{3210CABF-67C5-5743-BE55-CCDC92C4D396}">
      <dgm:prSet/>
      <dgm:spPr/>
      <dgm:t>
        <a:bodyPr/>
        <a:lstStyle/>
        <a:p>
          <a:endParaRPr lang="en-US"/>
        </a:p>
      </dgm:t>
    </dgm:pt>
    <dgm:pt modelId="{860D686F-3E49-1341-BEFB-C656ED867E56}" type="sibTrans" cxnId="{3210CABF-67C5-5743-BE55-CCDC92C4D396}">
      <dgm:prSet/>
      <dgm:spPr/>
      <dgm:t>
        <a:bodyPr/>
        <a:lstStyle/>
        <a:p>
          <a:endParaRPr lang="en-US"/>
        </a:p>
      </dgm:t>
    </dgm:pt>
    <dgm:pt modelId="{0E4A4486-5135-444C-90FA-76728C25D269}">
      <dgm:prSet/>
      <dgm:spPr/>
      <dgm:t>
        <a:bodyPr/>
        <a:lstStyle/>
        <a:p>
          <a:r>
            <a:rPr lang="en-US" b="1" dirty="0"/>
            <a:t>Variety of applications: distribution and transmission networks, water, gas, telecommunications, and street light networks </a:t>
          </a:r>
          <a:endParaRPr lang="en-US" dirty="0"/>
        </a:p>
      </dgm:t>
    </dgm:pt>
    <dgm:pt modelId="{8B690EAC-A093-694A-945E-3C174E2CA5DC}" type="parTrans" cxnId="{5348722A-EA16-C34D-A720-00B095DC97F8}">
      <dgm:prSet/>
      <dgm:spPr/>
      <dgm:t>
        <a:bodyPr/>
        <a:lstStyle/>
        <a:p>
          <a:endParaRPr lang="en-US"/>
        </a:p>
      </dgm:t>
    </dgm:pt>
    <dgm:pt modelId="{3CD9312A-4290-034B-8CB9-2EADD20F481A}" type="sibTrans" cxnId="{5348722A-EA16-C34D-A720-00B095DC97F8}">
      <dgm:prSet/>
      <dgm:spPr/>
      <dgm:t>
        <a:bodyPr/>
        <a:lstStyle/>
        <a:p>
          <a:endParaRPr lang="en-US"/>
        </a:p>
      </dgm:t>
    </dgm:pt>
    <dgm:pt modelId="{A19C51AB-98D3-D943-B763-89D6D10A51D8}">
      <dgm:prSet/>
      <dgm:spPr/>
      <dgm:t>
        <a:bodyPr/>
        <a:lstStyle/>
        <a:p>
          <a:r>
            <a:rPr lang="en-US" b="1" dirty="0"/>
            <a:t>Typically embedded with Geographic Information System (GIS) </a:t>
          </a:r>
          <a:endParaRPr lang="en-US" dirty="0"/>
        </a:p>
      </dgm:t>
    </dgm:pt>
    <dgm:pt modelId="{049A3E05-6D0A-6847-939B-B96CDBBA10D3}" type="parTrans" cxnId="{84503B24-97E0-234C-8198-F10ABBDBB363}">
      <dgm:prSet/>
      <dgm:spPr/>
      <dgm:t>
        <a:bodyPr/>
        <a:lstStyle/>
        <a:p>
          <a:endParaRPr lang="en-US"/>
        </a:p>
      </dgm:t>
    </dgm:pt>
    <dgm:pt modelId="{14E0A867-D27A-694E-9791-28BCE8D21DBB}" type="sibTrans" cxnId="{84503B24-97E0-234C-8198-F10ABBDBB363}">
      <dgm:prSet/>
      <dgm:spPr/>
      <dgm:t>
        <a:bodyPr/>
        <a:lstStyle/>
        <a:p>
          <a:endParaRPr lang="en-US"/>
        </a:p>
      </dgm:t>
    </dgm:pt>
    <dgm:pt modelId="{68D3813A-A109-DA4A-B801-EBC175ECF3CF}">
      <dgm:prSet/>
      <dgm:spPr/>
      <dgm:t>
        <a:bodyPr/>
        <a:lstStyle/>
        <a:p>
          <a:r>
            <a:rPr lang="en-US" b="1" dirty="0"/>
            <a:t>Utilized to make informed decisions about aspects of</a:t>
          </a:r>
          <a:r>
            <a:rPr lang="en-US" dirty="0"/>
            <a:t> the network</a:t>
          </a:r>
        </a:p>
      </dgm:t>
    </dgm:pt>
    <dgm:pt modelId="{6FD221E6-D10C-FE40-BCB6-CBB98254F043}" type="parTrans" cxnId="{EB82D4C1-C434-9C45-B435-02C79B6C2ED4}">
      <dgm:prSet/>
      <dgm:spPr/>
      <dgm:t>
        <a:bodyPr/>
        <a:lstStyle/>
        <a:p>
          <a:endParaRPr lang="en-US"/>
        </a:p>
      </dgm:t>
    </dgm:pt>
    <dgm:pt modelId="{09ECA6E1-F4A1-1345-9CE0-8A68F1400EEA}" type="sibTrans" cxnId="{EB82D4C1-C434-9C45-B435-02C79B6C2ED4}">
      <dgm:prSet/>
      <dgm:spPr/>
      <dgm:t>
        <a:bodyPr/>
        <a:lstStyle/>
        <a:p>
          <a:endParaRPr lang="en-US"/>
        </a:p>
      </dgm:t>
    </dgm:pt>
    <dgm:pt modelId="{E17F0F88-1096-6146-9B5F-ADD5BF1A024E}" type="pres">
      <dgm:prSet presAssocID="{749E89E1-FBF0-1D44-BE10-3479FE032E50}" presName="Name0" presStyleCnt="0">
        <dgm:presLayoutVars>
          <dgm:chMax val="7"/>
          <dgm:chPref val="7"/>
          <dgm:dir/>
        </dgm:presLayoutVars>
      </dgm:prSet>
      <dgm:spPr/>
    </dgm:pt>
    <dgm:pt modelId="{DB298F38-8066-764D-B418-50E10B73124C}" type="pres">
      <dgm:prSet presAssocID="{749E89E1-FBF0-1D44-BE10-3479FE032E50}" presName="Name1" presStyleCnt="0"/>
      <dgm:spPr/>
    </dgm:pt>
    <dgm:pt modelId="{94660D20-F05C-EC40-B728-A77CCDEE597C}" type="pres">
      <dgm:prSet presAssocID="{749E89E1-FBF0-1D44-BE10-3479FE032E50}" presName="cycle" presStyleCnt="0"/>
      <dgm:spPr/>
    </dgm:pt>
    <dgm:pt modelId="{24E5ED9B-F25A-1745-BBFF-093618BA540B}" type="pres">
      <dgm:prSet presAssocID="{749E89E1-FBF0-1D44-BE10-3479FE032E50}" presName="srcNode" presStyleLbl="node1" presStyleIdx="0" presStyleCnt="4"/>
      <dgm:spPr/>
    </dgm:pt>
    <dgm:pt modelId="{87CD654A-906A-A14E-A1E0-455C43F08575}" type="pres">
      <dgm:prSet presAssocID="{749E89E1-FBF0-1D44-BE10-3479FE032E50}" presName="conn" presStyleLbl="parChTrans1D2" presStyleIdx="0" presStyleCnt="1"/>
      <dgm:spPr/>
    </dgm:pt>
    <dgm:pt modelId="{B8019CF6-98BD-8E41-9890-83E1FF7C4632}" type="pres">
      <dgm:prSet presAssocID="{749E89E1-FBF0-1D44-BE10-3479FE032E50}" presName="extraNode" presStyleLbl="node1" presStyleIdx="0" presStyleCnt="4"/>
      <dgm:spPr/>
    </dgm:pt>
    <dgm:pt modelId="{E6233207-8ADA-6046-BDB9-1D36B5CE6473}" type="pres">
      <dgm:prSet presAssocID="{749E89E1-FBF0-1D44-BE10-3479FE032E50}" presName="dstNode" presStyleLbl="node1" presStyleIdx="0" presStyleCnt="4"/>
      <dgm:spPr/>
    </dgm:pt>
    <dgm:pt modelId="{72972488-26ED-AC4E-B6CE-D6B180EDA658}" type="pres">
      <dgm:prSet presAssocID="{A20E44A9-832D-1740-926A-46FB66051392}" presName="text_1" presStyleLbl="node1" presStyleIdx="0" presStyleCnt="4">
        <dgm:presLayoutVars>
          <dgm:bulletEnabled val="1"/>
        </dgm:presLayoutVars>
      </dgm:prSet>
      <dgm:spPr/>
    </dgm:pt>
    <dgm:pt modelId="{21F32289-C247-444F-B5AE-8F927CE878EF}" type="pres">
      <dgm:prSet presAssocID="{A20E44A9-832D-1740-926A-46FB66051392}" presName="accent_1" presStyleCnt="0"/>
      <dgm:spPr/>
    </dgm:pt>
    <dgm:pt modelId="{AF185470-FDDB-CB48-A8A1-1FEE6FE551FD}" type="pres">
      <dgm:prSet presAssocID="{A20E44A9-832D-1740-926A-46FB66051392}" presName="accentRepeatNode" presStyleLbl="solidFgAcc1" presStyleIdx="0" presStyleCnt="4"/>
      <dgm:spPr/>
    </dgm:pt>
    <dgm:pt modelId="{38C225DD-4024-2F46-83AC-5B937387CADD}" type="pres">
      <dgm:prSet presAssocID="{0E4A4486-5135-444C-90FA-76728C25D269}" presName="text_2" presStyleLbl="node1" presStyleIdx="1" presStyleCnt="4">
        <dgm:presLayoutVars>
          <dgm:bulletEnabled val="1"/>
        </dgm:presLayoutVars>
      </dgm:prSet>
      <dgm:spPr/>
    </dgm:pt>
    <dgm:pt modelId="{6D141438-C186-1B40-9BC6-70D7B231AAE7}" type="pres">
      <dgm:prSet presAssocID="{0E4A4486-5135-444C-90FA-76728C25D269}" presName="accent_2" presStyleCnt="0"/>
      <dgm:spPr/>
    </dgm:pt>
    <dgm:pt modelId="{F84933A2-0469-E446-8058-A43BB8B66B16}" type="pres">
      <dgm:prSet presAssocID="{0E4A4486-5135-444C-90FA-76728C25D269}" presName="accentRepeatNode" presStyleLbl="solidFgAcc1" presStyleIdx="1" presStyleCnt="4"/>
      <dgm:spPr/>
    </dgm:pt>
    <dgm:pt modelId="{412083FF-62AC-DB42-B1D6-ED8A05F5F1D3}" type="pres">
      <dgm:prSet presAssocID="{A19C51AB-98D3-D943-B763-89D6D10A51D8}" presName="text_3" presStyleLbl="node1" presStyleIdx="2" presStyleCnt="4">
        <dgm:presLayoutVars>
          <dgm:bulletEnabled val="1"/>
        </dgm:presLayoutVars>
      </dgm:prSet>
      <dgm:spPr/>
    </dgm:pt>
    <dgm:pt modelId="{B456E31B-26F9-F345-A75B-E4904B008415}" type="pres">
      <dgm:prSet presAssocID="{A19C51AB-98D3-D943-B763-89D6D10A51D8}" presName="accent_3" presStyleCnt="0"/>
      <dgm:spPr/>
    </dgm:pt>
    <dgm:pt modelId="{BBD94F8F-E620-704F-A4E2-60A03FCF81AA}" type="pres">
      <dgm:prSet presAssocID="{A19C51AB-98D3-D943-B763-89D6D10A51D8}" presName="accentRepeatNode" presStyleLbl="solidFgAcc1" presStyleIdx="2" presStyleCnt="4"/>
      <dgm:spPr/>
    </dgm:pt>
    <dgm:pt modelId="{1B0A4726-AA6F-FE43-B661-E39621358571}" type="pres">
      <dgm:prSet presAssocID="{68D3813A-A109-DA4A-B801-EBC175ECF3CF}" presName="text_4" presStyleLbl="node1" presStyleIdx="3" presStyleCnt="4">
        <dgm:presLayoutVars>
          <dgm:bulletEnabled val="1"/>
        </dgm:presLayoutVars>
      </dgm:prSet>
      <dgm:spPr/>
    </dgm:pt>
    <dgm:pt modelId="{8A9395A3-B18A-E547-BB1D-4317DC9F1184}" type="pres">
      <dgm:prSet presAssocID="{68D3813A-A109-DA4A-B801-EBC175ECF3CF}" presName="accent_4" presStyleCnt="0"/>
      <dgm:spPr/>
    </dgm:pt>
    <dgm:pt modelId="{794FBFB9-FFFE-904D-8F94-0447DB81944A}" type="pres">
      <dgm:prSet presAssocID="{68D3813A-A109-DA4A-B801-EBC175ECF3CF}" presName="accentRepeatNode" presStyleLbl="solidFgAcc1" presStyleIdx="3" presStyleCnt="4"/>
      <dgm:spPr/>
    </dgm:pt>
  </dgm:ptLst>
  <dgm:cxnLst>
    <dgm:cxn modelId="{84503B24-97E0-234C-8198-F10ABBDBB363}" srcId="{749E89E1-FBF0-1D44-BE10-3479FE032E50}" destId="{A19C51AB-98D3-D943-B763-89D6D10A51D8}" srcOrd="2" destOrd="0" parTransId="{049A3E05-6D0A-6847-939B-B96CDBBA10D3}" sibTransId="{14E0A867-D27A-694E-9791-28BCE8D21DBB}"/>
    <dgm:cxn modelId="{5348722A-EA16-C34D-A720-00B095DC97F8}" srcId="{749E89E1-FBF0-1D44-BE10-3479FE032E50}" destId="{0E4A4486-5135-444C-90FA-76728C25D269}" srcOrd="1" destOrd="0" parTransId="{8B690EAC-A093-694A-945E-3C174E2CA5DC}" sibTransId="{3CD9312A-4290-034B-8CB9-2EADD20F481A}"/>
    <dgm:cxn modelId="{30735D54-6080-584C-9CCC-961C04773F38}" type="presOf" srcId="{860D686F-3E49-1341-BEFB-C656ED867E56}" destId="{87CD654A-906A-A14E-A1E0-455C43F08575}" srcOrd="0" destOrd="0" presId="urn:microsoft.com/office/officeart/2008/layout/VerticalCurvedList"/>
    <dgm:cxn modelId="{3210CABF-67C5-5743-BE55-CCDC92C4D396}" srcId="{749E89E1-FBF0-1D44-BE10-3479FE032E50}" destId="{A20E44A9-832D-1740-926A-46FB66051392}" srcOrd="0" destOrd="0" parTransId="{776DAC91-6A4E-E244-801C-F0C38D703E4A}" sibTransId="{860D686F-3E49-1341-BEFB-C656ED867E56}"/>
    <dgm:cxn modelId="{EB82D4C1-C434-9C45-B435-02C79B6C2ED4}" srcId="{749E89E1-FBF0-1D44-BE10-3479FE032E50}" destId="{68D3813A-A109-DA4A-B801-EBC175ECF3CF}" srcOrd="3" destOrd="0" parTransId="{6FD221E6-D10C-FE40-BCB6-CBB98254F043}" sibTransId="{09ECA6E1-F4A1-1345-9CE0-8A68F1400EEA}"/>
    <dgm:cxn modelId="{6D367DC9-3369-BC42-9FD6-67D9BD7FFDA7}" type="presOf" srcId="{749E89E1-FBF0-1D44-BE10-3479FE032E50}" destId="{E17F0F88-1096-6146-9B5F-ADD5BF1A024E}" srcOrd="0" destOrd="0" presId="urn:microsoft.com/office/officeart/2008/layout/VerticalCurvedList"/>
    <dgm:cxn modelId="{C60BEFCD-5D31-B345-A00E-F25D47FF183C}" type="presOf" srcId="{0E4A4486-5135-444C-90FA-76728C25D269}" destId="{38C225DD-4024-2F46-83AC-5B937387CADD}" srcOrd="0" destOrd="0" presId="urn:microsoft.com/office/officeart/2008/layout/VerticalCurvedList"/>
    <dgm:cxn modelId="{1FA75ADB-49C5-F248-B939-48B9C655FE7B}" type="presOf" srcId="{A20E44A9-832D-1740-926A-46FB66051392}" destId="{72972488-26ED-AC4E-B6CE-D6B180EDA658}" srcOrd="0" destOrd="0" presId="urn:microsoft.com/office/officeart/2008/layout/VerticalCurvedList"/>
    <dgm:cxn modelId="{B60CC8F4-7BFD-7140-B3CB-FD81D98E8833}" type="presOf" srcId="{A19C51AB-98D3-D943-B763-89D6D10A51D8}" destId="{412083FF-62AC-DB42-B1D6-ED8A05F5F1D3}" srcOrd="0" destOrd="0" presId="urn:microsoft.com/office/officeart/2008/layout/VerticalCurvedList"/>
    <dgm:cxn modelId="{A7037BFB-BCD3-6745-B50B-6D00F56F199A}" type="presOf" srcId="{68D3813A-A109-DA4A-B801-EBC175ECF3CF}" destId="{1B0A4726-AA6F-FE43-B661-E39621358571}" srcOrd="0" destOrd="0" presId="urn:microsoft.com/office/officeart/2008/layout/VerticalCurvedList"/>
    <dgm:cxn modelId="{BFDB0841-FB62-9346-AD8A-3C1D83D69AB7}" type="presParOf" srcId="{E17F0F88-1096-6146-9B5F-ADD5BF1A024E}" destId="{DB298F38-8066-764D-B418-50E10B73124C}" srcOrd="0" destOrd="0" presId="urn:microsoft.com/office/officeart/2008/layout/VerticalCurvedList"/>
    <dgm:cxn modelId="{C1A7A6E6-04E2-DD4F-B230-00DD6DF8EB5B}" type="presParOf" srcId="{DB298F38-8066-764D-B418-50E10B73124C}" destId="{94660D20-F05C-EC40-B728-A77CCDEE597C}" srcOrd="0" destOrd="0" presId="urn:microsoft.com/office/officeart/2008/layout/VerticalCurvedList"/>
    <dgm:cxn modelId="{0F160839-A154-D34C-89FE-38D3C50922A1}" type="presParOf" srcId="{94660D20-F05C-EC40-B728-A77CCDEE597C}" destId="{24E5ED9B-F25A-1745-BBFF-093618BA540B}" srcOrd="0" destOrd="0" presId="urn:microsoft.com/office/officeart/2008/layout/VerticalCurvedList"/>
    <dgm:cxn modelId="{E8DFFA24-24D3-1D47-A8EA-607D47DD9924}" type="presParOf" srcId="{94660D20-F05C-EC40-B728-A77CCDEE597C}" destId="{87CD654A-906A-A14E-A1E0-455C43F08575}" srcOrd="1" destOrd="0" presId="urn:microsoft.com/office/officeart/2008/layout/VerticalCurvedList"/>
    <dgm:cxn modelId="{A376C820-8E54-F64B-B725-EA415E2F1B8E}" type="presParOf" srcId="{94660D20-F05C-EC40-B728-A77CCDEE597C}" destId="{B8019CF6-98BD-8E41-9890-83E1FF7C4632}" srcOrd="2" destOrd="0" presId="urn:microsoft.com/office/officeart/2008/layout/VerticalCurvedList"/>
    <dgm:cxn modelId="{D14E2C03-183E-714D-BED3-32EC168AFAB6}" type="presParOf" srcId="{94660D20-F05C-EC40-B728-A77CCDEE597C}" destId="{E6233207-8ADA-6046-BDB9-1D36B5CE6473}" srcOrd="3" destOrd="0" presId="urn:microsoft.com/office/officeart/2008/layout/VerticalCurvedList"/>
    <dgm:cxn modelId="{6D201718-FCA6-DA47-84C5-5E7A47477CF7}" type="presParOf" srcId="{DB298F38-8066-764D-B418-50E10B73124C}" destId="{72972488-26ED-AC4E-B6CE-D6B180EDA658}" srcOrd="1" destOrd="0" presId="urn:microsoft.com/office/officeart/2008/layout/VerticalCurvedList"/>
    <dgm:cxn modelId="{2CAB0354-3BF6-B446-9FCB-083AD8491D54}" type="presParOf" srcId="{DB298F38-8066-764D-B418-50E10B73124C}" destId="{21F32289-C247-444F-B5AE-8F927CE878EF}" srcOrd="2" destOrd="0" presId="urn:microsoft.com/office/officeart/2008/layout/VerticalCurvedList"/>
    <dgm:cxn modelId="{C0D8383E-206D-9D4A-B2B9-A67C40E87E5D}" type="presParOf" srcId="{21F32289-C247-444F-B5AE-8F927CE878EF}" destId="{AF185470-FDDB-CB48-A8A1-1FEE6FE551FD}" srcOrd="0" destOrd="0" presId="urn:microsoft.com/office/officeart/2008/layout/VerticalCurvedList"/>
    <dgm:cxn modelId="{E9187B24-EF92-9B4D-B99F-827C8AAD4821}" type="presParOf" srcId="{DB298F38-8066-764D-B418-50E10B73124C}" destId="{38C225DD-4024-2F46-83AC-5B937387CADD}" srcOrd="3" destOrd="0" presId="urn:microsoft.com/office/officeart/2008/layout/VerticalCurvedList"/>
    <dgm:cxn modelId="{DF3AF294-9FE9-4E4F-AF0C-9C034A898CF7}" type="presParOf" srcId="{DB298F38-8066-764D-B418-50E10B73124C}" destId="{6D141438-C186-1B40-9BC6-70D7B231AAE7}" srcOrd="4" destOrd="0" presId="urn:microsoft.com/office/officeart/2008/layout/VerticalCurvedList"/>
    <dgm:cxn modelId="{DDA58BB7-CADF-DE43-BCA3-617CAA88C761}" type="presParOf" srcId="{6D141438-C186-1B40-9BC6-70D7B231AAE7}" destId="{F84933A2-0469-E446-8058-A43BB8B66B16}" srcOrd="0" destOrd="0" presId="urn:microsoft.com/office/officeart/2008/layout/VerticalCurvedList"/>
    <dgm:cxn modelId="{758E5FC6-0BF1-C14F-BF12-1E2EA507F450}" type="presParOf" srcId="{DB298F38-8066-764D-B418-50E10B73124C}" destId="{412083FF-62AC-DB42-B1D6-ED8A05F5F1D3}" srcOrd="5" destOrd="0" presId="urn:microsoft.com/office/officeart/2008/layout/VerticalCurvedList"/>
    <dgm:cxn modelId="{296347CE-247D-3740-8804-CCFCFDFFD76E}" type="presParOf" srcId="{DB298F38-8066-764D-B418-50E10B73124C}" destId="{B456E31B-26F9-F345-A75B-E4904B008415}" srcOrd="6" destOrd="0" presId="urn:microsoft.com/office/officeart/2008/layout/VerticalCurvedList"/>
    <dgm:cxn modelId="{4070C320-90D7-8A42-925C-25F93F72F645}" type="presParOf" srcId="{B456E31B-26F9-F345-A75B-E4904B008415}" destId="{BBD94F8F-E620-704F-A4E2-60A03FCF81AA}" srcOrd="0" destOrd="0" presId="urn:microsoft.com/office/officeart/2008/layout/VerticalCurvedList"/>
    <dgm:cxn modelId="{563C5FB6-1790-8043-8528-D4118E9F760C}" type="presParOf" srcId="{DB298F38-8066-764D-B418-50E10B73124C}" destId="{1B0A4726-AA6F-FE43-B661-E39621358571}" srcOrd="7" destOrd="0" presId="urn:microsoft.com/office/officeart/2008/layout/VerticalCurvedList"/>
    <dgm:cxn modelId="{9B24A9E5-5926-7944-9156-3402BABBA60B}" type="presParOf" srcId="{DB298F38-8066-764D-B418-50E10B73124C}" destId="{8A9395A3-B18A-E547-BB1D-4317DC9F1184}" srcOrd="8" destOrd="0" presId="urn:microsoft.com/office/officeart/2008/layout/VerticalCurvedList"/>
    <dgm:cxn modelId="{A17B1AF9-FF1D-C741-95CB-973DE18D4BDB}" type="presParOf" srcId="{8A9395A3-B18A-E547-BB1D-4317DC9F1184}" destId="{794FBFB9-FFFE-904D-8F94-0447DB8194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CBDF9E-B4D8-401F-A006-1068AB4968D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48A81B-023E-4B78-9569-158238C18375}">
      <dgm:prSet/>
      <dgm:spPr/>
      <dgm:t>
        <a:bodyPr/>
        <a:lstStyle/>
        <a:p>
          <a:r>
            <a:rPr lang="en-US" dirty="0"/>
            <a:t>Enterprise</a:t>
          </a:r>
        </a:p>
      </dgm:t>
    </dgm:pt>
    <dgm:pt modelId="{F135C1D4-AAD9-4681-A857-3539CEC02505}" type="parTrans" cxnId="{1918EEC1-3ACF-416F-A774-6446E4880795}">
      <dgm:prSet/>
      <dgm:spPr/>
      <dgm:t>
        <a:bodyPr/>
        <a:lstStyle/>
        <a:p>
          <a:endParaRPr lang="en-US"/>
        </a:p>
      </dgm:t>
    </dgm:pt>
    <dgm:pt modelId="{9EF1316D-D5E0-4AF2-A11A-1E697D3CF0F2}" type="sibTrans" cxnId="{1918EEC1-3ACF-416F-A774-6446E4880795}">
      <dgm:prSet/>
      <dgm:spPr/>
      <dgm:t>
        <a:bodyPr/>
        <a:lstStyle/>
        <a:p>
          <a:endParaRPr lang="en-US"/>
        </a:p>
      </dgm:t>
    </dgm:pt>
    <dgm:pt modelId="{79AE28D9-9EC9-4974-B668-D966F8A52CAF}">
      <dgm:prSet/>
      <dgm:spPr/>
      <dgm:t>
        <a:bodyPr/>
        <a:lstStyle/>
        <a:p>
          <a:r>
            <a:rPr lang="en-US" dirty="0"/>
            <a:t>Substation</a:t>
          </a:r>
        </a:p>
      </dgm:t>
    </dgm:pt>
    <dgm:pt modelId="{9A21FF78-3003-4EC8-9FBA-67FBDBE75D97}" type="parTrans" cxnId="{BAE93ABE-C7BF-46CD-A4BB-097742710FA8}">
      <dgm:prSet/>
      <dgm:spPr/>
      <dgm:t>
        <a:bodyPr/>
        <a:lstStyle/>
        <a:p>
          <a:endParaRPr lang="en-US"/>
        </a:p>
      </dgm:t>
    </dgm:pt>
    <dgm:pt modelId="{60D193B0-4528-4C6A-8A27-4017932A3E40}" type="sibTrans" cxnId="{BAE93ABE-C7BF-46CD-A4BB-097742710FA8}">
      <dgm:prSet/>
      <dgm:spPr/>
      <dgm:t>
        <a:bodyPr/>
        <a:lstStyle/>
        <a:p>
          <a:endParaRPr lang="en-US"/>
        </a:p>
      </dgm:t>
    </dgm:pt>
    <dgm:pt modelId="{CECB5F18-0A3A-452E-B4C3-7ED2F53ED327}">
      <dgm:prSet/>
      <dgm:spPr/>
      <dgm:t>
        <a:bodyPr/>
        <a:lstStyle/>
        <a:p>
          <a:r>
            <a:rPr lang="en-US" dirty="0"/>
            <a:t>Electrical process</a:t>
          </a:r>
        </a:p>
      </dgm:t>
    </dgm:pt>
    <dgm:pt modelId="{45F87DFA-4FAF-49F6-AB03-0ABF5CF81534}" type="parTrans" cxnId="{55759014-D53C-49F7-9FF5-BDB105C59AB8}">
      <dgm:prSet/>
      <dgm:spPr/>
      <dgm:t>
        <a:bodyPr/>
        <a:lstStyle/>
        <a:p>
          <a:endParaRPr lang="en-US"/>
        </a:p>
      </dgm:t>
    </dgm:pt>
    <dgm:pt modelId="{2FAD0AB2-16E6-40A6-B546-71587A4F3C47}" type="sibTrans" cxnId="{55759014-D53C-49F7-9FF5-BDB105C59AB8}">
      <dgm:prSet/>
      <dgm:spPr/>
      <dgm:t>
        <a:bodyPr/>
        <a:lstStyle/>
        <a:p>
          <a:endParaRPr lang="en-US"/>
        </a:p>
      </dgm:t>
    </dgm:pt>
    <dgm:pt modelId="{105B8032-B88C-42C3-BBB7-C6B67BECF6D8}" type="pres">
      <dgm:prSet presAssocID="{F6CBDF9E-B4D8-401F-A006-1068AB4968D9}" presName="compositeShape" presStyleCnt="0">
        <dgm:presLayoutVars>
          <dgm:dir/>
          <dgm:resizeHandles/>
        </dgm:presLayoutVars>
      </dgm:prSet>
      <dgm:spPr/>
    </dgm:pt>
    <dgm:pt modelId="{CCC1A54C-89FF-4175-B51A-284BB2850B20}" type="pres">
      <dgm:prSet presAssocID="{F6CBDF9E-B4D8-401F-A006-1068AB4968D9}" presName="pyramid" presStyleLbl="node1" presStyleIdx="0" presStyleCnt="1"/>
      <dgm:spPr/>
    </dgm:pt>
    <dgm:pt modelId="{69CE16FE-7F7F-495D-9A53-BE96F6FF59FD}" type="pres">
      <dgm:prSet presAssocID="{F6CBDF9E-B4D8-401F-A006-1068AB4968D9}" presName="theList" presStyleCnt="0"/>
      <dgm:spPr/>
    </dgm:pt>
    <dgm:pt modelId="{FBA03B5A-9DCA-4A6F-9C1A-F83F6CDBA4E3}" type="pres">
      <dgm:prSet presAssocID="{B848A81B-023E-4B78-9569-158238C18375}" presName="aNode" presStyleLbl="fgAcc1" presStyleIdx="0" presStyleCnt="3">
        <dgm:presLayoutVars>
          <dgm:bulletEnabled val="1"/>
        </dgm:presLayoutVars>
      </dgm:prSet>
      <dgm:spPr/>
    </dgm:pt>
    <dgm:pt modelId="{32F991BB-2FAB-4E94-80E9-33DB3FE81B5C}" type="pres">
      <dgm:prSet presAssocID="{B848A81B-023E-4B78-9569-158238C18375}" presName="aSpace" presStyleCnt="0"/>
      <dgm:spPr/>
    </dgm:pt>
    <dgm:pt modelId="{B9434538-2844-4F50-B898-DDCF6FCF985F}" type="pres">
      <dgm:prSet presAssocID="{79AE28D9-9EC9-4974-B668-D966F8A52CAF}" presName="aNode" presStyleLbl="fgAcc1" presStyleIdx="1" presStyleCnt="3">
        <dgm:presLayoutVars>
          <dgm:bulletEnabled val="1"/>
        </dgm:presLayoutVars>
      </dgm:prSet>
      <dgm:spPr/>
    </dgm:pt>
    <dgm:pt modelId="{F70194CF-EAF6-46A3-A3FE-439516998525}" type="pres">
      <dgm:prSet presAssocID="{79AE28D9-9EC9-4974-B668-D966F8A52CAF}" presName="aSpace" presStyleCnt="0"/>
      <dgm:spPr/>
    </dgm:pt>
    <dgm:pt modelId="{92558D1C-03EC-4E23-9FE5-8124A320F153}" type="pres">
      <dgm:prSet presAssocID="{CECB5F18-0A3A-452E-B4C3-7ED2F53ED327}" presName="aNode" presStyleLbl="fgAcc1" presStyleIdx="2" presStyleCnt="3">
        <dgm:presLayoutVars>
          <dgm:bulletEnabled val="1"/>
        </dgm:presLayoutVars>
      </dgm:prSet>
      <dgm:spPr/>
    </dgm:pt>
    <dgm:pt modelId="{CD160836-2B46-4387-A908-5B7092496D5B}" type="pres">
      <dgm:prSet presAssocID="{CECB5F18-0A3A-452E-B4C3-7ED2F53ED327}" presName="aSpace" presStyleCnt="0"/>
      <dgm:spPr/>
    </dgm:pt>
  </dgm:ptLst>
  <dgm:cxnLst>
    <dgm:cxn modelId="{9D8ED504-D71A-4FC4-A969-3C5620B6A4D4}" type="presOf" srcId="{CECB5F18-0A3A-452E-B4C3-7ED2F53ED327}" destId="{92558D1C-03EC-4E23-9FE5-8124A320F153}" srcOrd="0" destOrd="0" presId="urn:microsoft.com/office/officeart/2005/8/layout/pyramid2"/>
    <dgm:cxn modelId="{55759014-D53C-49F7-9FF5-BDB105C59AB8}" srcId="{F6CBDF9E-B4D8-401F-A006-1068AB4968D9}" destId="{CECB5F18-0A3A-452E-B4C3-7ED2F53ED327}" srcOrd="2" destOrd="0" parTransId="{45F87DFA-4FAF-49F6-AB03-0ABF5CF81534}" sibTransId="{2FAD0AB2-16E6-40A6-B546-71587A4F3C47}"/>
    <dgm:cxn modelId="{11F30C69-9B30-4268-9EAD-06B59CFC1459}" type="presOf" srcId="{B848A81B-023E-4B78-9569-158238C18375}" destId="{FBA03B5A-9DCA-4A6F-9C1A-F83F6CDBA4E3}" srcOrd="0" destOrd="0" presId="urn:microsoft.com/office/officeart/2005/8/layout/pyramid2"/>
    <dgm:cxn modelId="{43879053-C0D5-4090-8CB5-C6DF4DE64C31}" type="presOf" srcId="{79AE28D9-9EC9-4974-B668-D966F8A52CAF}" destId="{B9434538-2844-4F50-B898-DDCF6FCF985F}" srcOrd="0" destOrd="0" presId="urn:microsoft.com/office/officeart/2005/8/layout/pyramid2"/>
    <dgm:cxn modelId="{0DED0954-73A8-4372-83EA-4A24F1C62B02}" type="presOf" srcId="{F6CBDF9E-B4D8-401F-A006-1068AB4968D9}" destId="{105B8032-B88C-42C3-BBB7-C6B67BECF6D8}" srcOrd="0" destOrd="0" presId="urn:microsoft.com/office/officeart/2005/8/layout/pyramid2"/>
    <dgm:cxn modelId="{BAE93ABE-C7BF-46CD-A4BB-097742710FA8}" srcId="{F6CBDF9E-B4D8-401F-A006-1068AB4968D9}" destId="{79AE28D9-9EC9-4974-B668-D966F8A52CAF}" srcOrd="1" destOrd="0" parTransId="{9A21FF78-3003-4EC8-9FBA-67FBDBE75D97}" sibTransId="{60D193B0-4528-4C6A-8A27-4017932A3E40}"/>
    <dgm:cxn modelId="{1918EEC1-3ACF-416F-A774-6446E4880795}" srcId="{F6CBDF9E-B4D8-401F-A006-1068AB4968D9}" destId="{B848A81B-023E-4B78-9569-158238C18375}" srcOrd="0" destOrd="0" parTransId="{F135C1D4-AAD9-4681-A857-3539CEC02505}" sibTransId="{9EF1316D-D5E0-4AF2-A11A-1E697D3CF0F2}"/>
    <dgm:cxn modelId="{0EC1C494-EE10-4B73-9EC8-6E63EB32E701}" type="presParOf" srcId="{105B8032-B88C-42C3-BBB7-C6B67BECF6D8}" destId="{CCC1A54C-89FF-4175-B51A-284BB2850B20}" srcOrd="0" destOrd="0" presId="urn:microsoft.com/office/officeart/2005/8/layout/pyramid2"/>
    <dgm:cxn modelId="{55C311EB-C730-4D5E-8D82-FBEF0C4A1978}" type="presParOf" srcId="{105B8032-B88C-42C3-BBB7-C6B67BECF6D8}" destId="{69CE16FE-7F7F-495D-9A53-BE96F6FF59FD}" srcOrd="1" destOrd="0" presId="urn:microsoft.com/office/officeart/2005/8/layout/pyramid2"/>
    <dgm:cxn modelId="{6BAD8C7C-265B-4F4A-95F3-F403E86F0652}" type="presParOf" srcId="{69CE16FE-7F7F-495D-9A53-BE96F6FF59FD}" destId="{FBA03B5A-9DCA-4A6F-9C1A-F83F6CDBA4E3}" srcOrd="0" destOrd="0" presId="urn:microsoft.com/office/officeart/2005/8/layout/pyramid2"/>
    <dgm:cxn modelId="{3A8D6B48-48EB-4113-986C-5D561B29A4F5}" type="presParOf" srcId="{69CE16FE-7F7F-495D-9A53-BE96F6FF59FD}" destId="{32F991BB-2FAB-4E94-80E9-33DB3FE81B5C}" srcOrd="1" destOrd="0" presId="urn:microsoft.com/office/officeart/2005/8/layout/pyramid2"/>
    <dgm:cxn modelId="{0BBEB30C-759B-48B0-B487-5D0ECDEA3103}" type="presParOf" srcId="{69CE16FE-7F7F-495D-9A53-BE96F6FF59FD}" destId="{B9434538-2844-4F50-B898-DDCF6FCF985F}" srcOrd="2" destOrd="0" presId="urn:microsoft.com/office/officeart/2005/8/layout/pyramid2"/>
    <dgm:cxn modelId="{BC1BA72E-4FE4-4043-9490-F75B53A054E3}" type="presParOf" srcId="{69CE16FE-7F7F-495D-9A53-BE96F6FF59FD}" destId="{F70194CF-EAF6-46A3-A3FE-439516998525}" srcOrd="3" destOrd="0" presId="urn:microsoft.com/office/officeart/2005/8/layout/pyramid2"/>
    <dgm:cxn modelId="{FEC1DE80-439E-4B36-837B-8EBE710F2144}" type="presParOf" srcId="{69CE16FE-7F7F-495D-9A53-BE96F6FF59FD}" destId="{92558D1C-03EC-4E23-9FE5-8124A320F153}" srcOrd="4" destOrd="0" presId="urn:microsoft.com/office/officeart/2005/8/layout/pyramid2"/>
    <dgm:cxn modelId="{E6F4C8DB-A9B2-4A35-8B2E-5C9C08EEE571}" type="presParOf" srcId="{69CE16FE-7F7F-495D-9A53-BE96F6FF59FD}" destId="{CD160836-2B46-4387-A908-5B7092496D5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6185DA-1A94-4D5F-B6FF-0001B487A95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10A93C-5BEA-4C7A-8EB8-48525D22EB70}">
      <dgm:prSet custT="1"/>
      <dgm:spPr/>
      <dgm:t>
        <a:bodyPr/>
        <a:lstStyle/>
        <a:p>
          <a:r>
            <a:rPr lang="en-US" sz="1900" dirty="0"/>
            <a:t>Digitization</a:t>
          </a:r>
        </a:p>
      </dgm:t>
    </dgm:pt>
    <dgm:pt modelId="{C53D5D65-1221-4DA0-A486-A0B817EF2292}" type="parTrans" cxnId="{E995DF34-9669-4137-9D69-24AAF82E3B9D}">
      <dgm:prSet/>
      <dgm:spPr/>
      <dgm:t>
        <a:bodyPr/>
        <a:lstStyle/>
        <a:p>
          <a:endParaRPr lang="en-US"/>
        </a:p>
      </dgm:t>
    </dgm:pt>
    <dgm:pt modelId="{23A2DEAF-0B84-40CD-ACB1-82F2CF666322}" type="sibTrans" cxnId="{E995DF34-9669-4137-9D69-24AAF82E3B9D}">
      <dgm:prSet/>
      <dgm:spPr/>
      <dgm:t>
        <a:bodyPr/>
        <a:lstStyle/>
        <a:p>
          <a:endParaRPr lang="en-US"/>
        </a:p>
      </dgm:t>
    </dgm:pt>
    <dgm:pt modelId="{4F59D537-85C7-49DE-AD43-AB6FF15C6D46}">
      <dgm:prSet/>
      <dgm:spPr/>
      <dgm:t>
        <a:bodyPr/>
        <a:lstStyle/>
        <a:p>
          <a:r>
            <a:rPr lang="en-US" dirty="0"/>
            <a:t>IoT</a:t>
          </a:r>
        </a:p>
      </dgm:t>
    </dgm:pt>
    <dgm:pt modelId="{212C00A3-4C94-4750-932F-1143C1462578}" type="parTrans" cxnId="{595A4AEA-AE28-4903-ADE8-61A73DEA2502}">
      <dgm:prSet/>
      <dgm:spPr/>
      <dgm:t>
        <a:bodyPr/>
        <a:lstStyle/>
        <a:p>
          <a:endParaRPr lang="en-US"/>
        </a:p>
      </dgm:t>
    </dgm:pt>
    <dgm:pt modelId="{3E080AE0-103E-4D67-B87C-860F45A1B4B6}" type="sibTrans" cxnId="{595A4AEA-AE28-4903-ADE8-61A73DEA2502}">
      <dgm:prSet/>
      <dgm:spPr/>
      <dgm:t>
        <a:bodyPr/>
        <a:lstStyle/>
        <a:p>
          <a:endParaRPr lang="en-US"/>
        </a:p>
      </dgm:t>
    </dgm:pt>
    <dgm:pt modelId="{651C56E3-0EBB-40FE-8997-900DCBB72143}">
      <dgm:prSet/>
      <dgm:spPr/>
      <dgm:t>
        <a:bodyPr/>
        <a:lstStyle/>
        <a:p>
          <a:r>
            <a:rPr lang="en-US" dirty="0"/>
            <a:t>Intelligence</a:t>
          </a:r>
        </a:p>
      </dgm:t>
    </dgm:pt>
    <dgm:pt modelId="{23F06F31-706F-4E99-985C-78D3D2E3E685}" type="parTrans" cxnId="{F48309E9-86D9-48A2-A0C3-782ED8875E31}">
      <dgm:prSet/>
      <dgm:spPr/>
      <dgm:t>
        <a:bodyPr/>
        <a:lstStyle/>
        <a:p>
          <a:endParaRPr lang="en-US"/>
        </a:p>
      </dgm:t>
    </dgm:pt>
    <dgm:pt modelId="{C47EB9B0-A48F-476B-B57C-43C9FC1FA1CD}" type="sibTrans" cxnId="{F48309E9-86D9-48A2-A0C3-782ED8875E31}">
      <dgm:prSet/>
      <dgm:spPr/>
      <dgm:t>
        <a:bodyPr/>
        <a:lstStyle/>
        <a:p>
          <a:endParaRPr lang="en-US"/>
        </a:p>
      </dgm:t>
    </dgm:pt>
    <dgm:pt modelId="{896BD97E-57BE-49C9-8799-5F0EE897416C}">
      <dgm:prSet/>
      <dgm:spPr/>
      <dgm:t>
        <a:bodyPr/>
        <a:lstStyle/>
        <a:p>
          <a:r>
            <a:rPr lang="en-US" dirty="0"/>
            <a:t>Measurements</a:t>
          </a:r>
        </a:p>
      </dgm:t>
    </dgm:pt>
    <dgm:pt modelId="{8AAA9F20-0626-4549-9EB2-6DA9B81CD423}" type="parTrans" cxnId="{4430A6E4-E095-419F-B8E4-55A223FEFFF2}">
      <dgm:prSet/>
      <dgm:spPr/>
      <dgm:t>
        <a:bodyPr/>
        <a:lstStyle/>
        <a:p>
          <a:endParaRPr lang="en-US"/>
        </a:p>
      </dgm:t>
    </dgm:pt>
    <dgm:pt modelId="{74982EDB-1889-4324-BCD9-59B1E024E606}" type="sibTrans" cxnId="{4430A6E4-E095-419F-B8E4-55A223FEFFF2}">
      <dgm:prSet/>
      <dgm:spPr/>
      <dgm:t>
        <a:bodyPr/>
        <a:lstStyle/>
        <a:p>
          <a:endParaRPr lang="en-US"/>
        </a:p>
      </dgm:t>
    </dgm:pt>
    <dgm:pt modelId="{4F78EA51-BE72-46F4-88E2-1DFE8A00410D}">
      <dgm:prSet/>
      <dgm:spPr/>
      <dgm:t>
        <a:bodyPr/>
        <a:lstStyle/>
        <a:p>
          <a:r>
            <a:rPr lang="en-US" dirty="0"/>
            <a:t>Connected devices</a:t>
          </a:r>
        </a:p>
      </dgm:t>
    </dgm:pt>
    <dgm:pt modelId="{5A450571-5ADF-4D41-9497-DAFC1261C0A9}" type="parTrans" cxnId="{E662DC64-3673-47E9-9F78-1D8D7354A3FA}">
      <dgm:prSet/>
      <dgm:spPr/>
      <dgm:t>
        <a:bodyPr/>
        <a:lstStyle/>
        <a:p>
          <a:endParaRPr lang="en-US"/>
        </a:p>
      </dgm:t>
    </dgm:pt>
    <dgm:pt modelId="{36D8F44F-98F4-4540-8757-D8F93E75EF71}" type="sibTrans" cxnId="{E662DC64-3673-47E9-9F78-1D8D7354A3FA}">
      <dgm:prSet/>
      <dgm:spPr/>
      <dgm:t>
        <a:bodyPr/>
        <a:lstStyle/>
        <a:p>
          <a:endParaRPr lang="en-US"/>
        </a:p>
      </dgm:t>
    </dgm:pt>
    <dgm:pt modelId="{7B270644-BAA0-469B-932B-9CD49A9047E2}">
      <dgm:prSet/>
      <dgm:spPr/>
      <dgm:t>
        <a:bodyPr/>
        <a:lstStyle/>
        <a:p>
          <a:r>
            <a:rPr lang="en-US" dirty="0"/>
            <a:t>Sensing and monitoring</a:t>
          </a:r>
        </a:p>
      </dgm:t>
    </dgm:pt>
    <dgm:pt modelId="{B10926B7-D8E0-49C0-9774-2E7C528B4485}" type="parTrans" cxnId="{F36A1C24-DF6F-451B-B25F-BC33E1500BEA}">
      <dgm:prSet/>
      <dgm:spPr/>
      <dgm:t>
        <a:bodyPr/>
        <a:lstStyle/>
        <a:p>
          <a:endParaRPr lang="en-US"/>
        </a:p>
      </dgm:t>
    </dgm:pt>
    <dgm:pt modelId="{184CB055-0FA8-42C3-918E-5029909A6695}" type="sibTrans" cxnId="{F36A1C24-DF6F-451B-B25F-BC33E1500BEA}">
      <dgm:prSet/>
      <dgm:spPr/>
      <dgm:t>
        <a:bodyPr/>
        <a:lstStyle/>
        <a:p>
          <a:endParaRPr lang="en-US"/>
        </a:p>
      </dgm:t>
    </dgm:pt>
    <dgm:pt modelId="{6597979F-8CC3-4827-8574-292493105DBB}">
      <dgm:prSet/>
      <dgm:spPr/>
      <dgm:t>
        <a:bodyPr/>
        <a:lstStyle/>
        <a:p>
          <a:r>
            <a:rPr lang="en-US" dirty="0"/>
            <a:t>Flat data flow</a:t>
          </a:r>
        </a:p>
      </dgm:t>
    </dgm:pt>
    <dgm:pt modelId="{8F3A5358-766C-4891-8604-1D3B84567379}" type="parTrans" cxnId="{A756E88C-5F81-4CBA-AA8F-A683EA8DD017}">
      <dgm:prSet/>
      <dgm:spPr/>
      <dgm:t>
        <a:bodyPr/>
        <a:lstStyle/>
        <a:p>
          <a:endParaRPr lang="en-US"/>
        </a:p>
      </dgm:t>
    </dgm:pt>
    <dgm:pt modelId="{F40CB08B-EBA0-42B2-8830-81AA42A301D5}" type="sibTrans" cxnId="{A756E88C-5F81-4CBA-AA8F-A683EA8DD017}">
      <dgm:prSet/>
      <dgm:spPr/>
      <dgm:t>
        <a:bodyPr/>
        <a:lstStyle/>
        <a:p>
          <a:endParaRPr lang="en-US"/>
        </a:p>
      </dgm:t>
    </dgm:pt>
    <dgm:pt modelId="{3F4B8A03-C34D-4AFA-8719-9B249EA76562}">
      <dgm:prSet/>
      <dgm:spPr/>
      <dgm:t>
        <a:bodyPr/>
        <a:lstStyle/>
        <a:p>
          <a:r>
            <a:rPr lang="en-US" dirty="0"/>
            <a:t>Interconnectedness</a:t>
          </a:r>
        </a:p>
      </dgm:t>
    </dgm:pt>
    <dgm:pt modelId="{C239357C-BDD8-4D0D-9E88-684BDA598B0B}" type="parTrans" cxnId="{25BDE093-B019-4BD5-ADEF-C9792731C544}">
      <dgm:prSet/>
      <dgm:spPr/>
      <dgm:t>
        <a:bodyPr/>
        <a:lstStyle/>
        <a:p>
          <a:endParaRPr lang="en-US"/>
        </a:p>
      </dgm:t>
    </dgm:pt>
    <dgm:pt modelId="{0F9D7650-98EC-449C-96DC-DB81932C54E3}" type="sibTrans" cxnId="{25BDE093-B019-4BD5-ADEF-C9792731C544}">
      <dgm:prSet/>
      <dgm:spPr/>
      <dgm:t>
        <a:bodyPr/>
        <a:lstStyle/>
        <a:p>
          <a:endParaRPr lang="en-US"/>
        </a:p>
      </dgm:t>
    </dgm:pt>
    <dgm:pt modelId="{07AE259F-DD7A-4928-8BD9-2637AA5AC8B7}">
      <dgm:prSet/>
      <dgm:spPr/>
      <dgm:t>
        <a:bodyPr/>
        <a:lstStyle/>
        <a:p>
          <a:r>
            <a:rPr lang="en-US" dirty="0"/>
            <a:t>Edge computing</a:t>
          </a:r>
        </a:p>
      </dgm:t>
    </dgm:pt>
    <dgm:pt modelId="{7C7D1E8D-2E31-4F6C-BF16-224604329E01}" type="parTrans" cxnId="{1177EBF5-A19E-4919-AB17-C88F31D7BC15}">
      <dgm:prSet/>
      <dgm:spPr/>
      <dgm:t>
        <a:bodyPr/>
        <a:lstStyle/>
        <a:p>
          <a:endParaRPr lang="en-US"/>
        </a:p>
      </dgm:t>
    </dgm:pt>
    <dgm:pt modelId="{BDE65135-4B1E-4079-9A60-B4DA47BDB4F0}" type="sibTrans" cxnId="{1177EBF5-A19E-4919-AB17-C88F31D7BC15}">
      <dgm:prSet/>
      <dgm:spPr/>
      <dgm:t>
        <a:bodyPr/>
        <a:lstStyle/>
        <a:p>
          <a:endParaRPr lang="en-US"/>
        </a:p>
      </dgm:t>
    </dgm:pt>
    <dgm:pt modelId="{926D8E14-C89C-4025-9D16-C04B8781E956}">
      <dgm:prSet/>
      <dgm:spPr/>
      <dgm:t>
        <a:bodyPr/>
        <a:lstStyle/>
        <a:p>
          <a:r>
            <a:rPr lang="en-US" dirty="0"/>
            <a:t>AI support</a:t>
          </a:r>
        </a:p>
      </dgm:t>
    </dgm:pt>
    <dgm:pt modelId="{8C3A0085-B43A-4578-8504-1DA39C288D49}" type="parTrans" cxnId="{5D0C05E9-C71D-46B6-AE11-AE8F8681F151}">
      <dgm:prSet/>
      <dgm:spPr/>
      <dgm:t>
        <a:bodyPr/>
        <a:lstStyle/>
        <a:p>
          <a:endParaRPr lang="en-US"/>
        </a:p>
      </dgm:t>
    </dgm:pt>
    <dgm:pt modelId="{C09CED41-A4E5-406A-A7C6-7CA97A38E511}" type="sibTrans" cxnId="{5D0C05E9-C71D-46B6-AE11-AE8F8681F151}">
      <dgm:prSet/>
      <dgm:spPr/>
      <dgm:t>
        <a:bodyPr/>
        <a:lstStyle/>
        <a:p>
          <a:endParaRPr lang="en-US"/>
        </a:p>
      </dgm:t>
    </dgm:pt>
    <dgm:pt modelId="{72237267-63E5-444E-88E7-3B17CD85E402}">
      <dgm:prSet/>
      <dgm:spPr/>
      <dgm:t>
        <a:bodyPr/>
        <a:lstStyle/>
        <a:p>
          <a:r>
            <a:rPr lang="en-US" dirty="0"/>
            <a:t>Data analytics</a:t>
          </a:r>
        </a:p>
      </dgm:t>
    </dgm:pt>
    <dgm:pt modelId="{6B55CFAF-450E-41A0-939C-2B06833ACC0B}" type="parTrans" cxnId="{8976FBDF-9557-4295-B0DC-25454C18E876}">
      <dgm:prSet/>
      <dgm:spPr/>
      <dgm:t>
        <a:bodyPr/>
        <a:lstStyle/>
        <a:p>
          <a:endParaRPr lang="en-US"/>
        </a:p>
      </dgm:t>
    </dgm:pt>
    <dgm:pt modelId="{4CCCBDEA-26E7-45D4-8005-EEBBE92A63A7}" type="sibTrans" cxnId="{8976FBDF-9557-4295-B0DC-25454C18E876}">
      <dgm:prSet/>
      <dgm:spPr/>
      <dgm:t>
        <a:bodyPr/>
        <a:lstStyle/>
        <a:p>
          <a:endParaRPr lang="en-US"/>
        </a:p>
      </dgm:t>
    </dgm:pt>
    <dgm:pt modelId="{F0FEAE64-AA04-4499-B103-F25BA6D1A848}">
      <dgm:prSet/>
      <dgm:spPr/>
      <dgm:t>
        <a:bodyPr/>
        <a:lstStyle/>
        <a:p>
          <a:r>
            <a:rPr lang="en-US" dirty="0"/>
            <a:t>Reporting</a:t>
          </a:r>
        </a:p>
      </dgm:t>
    </dgm:pt>
    <dgm:pt modelId="{C3DCCE62-AE5D-42E3-BCB4-355E9F138E7B}" type="parTrans" cxnId="{45A6DA6D-F93A-432F-A11F-86FD938AB867}">
      <dgm:prSet/>
      <dgm:spPr/>
      <dgm:t>
        <a:bodyPr/>
        <a:lstStyle/>
        <a:p>
          <a:endParaRPr lang="en-US"/>
        </a:p>
      </dgm:t>
    </dgm:pt>
    <dgm:pt modelId="{9D89ABC5-E47E-4F7B-8BF3-529E6878032A}" type="sibTrans" cxnId="{45A6DA6D-F93A-432F-A11F-86FD938AB867}">
      <dgm:prSet/>
      <dgm:spPr/>
      <dgm:t>
        <a:bodyPr/>
        <a:lstStyle/>
        <a:p>
          <a:endParaRPr lang="en-US"/>
        </a:p>
      </dgm:t>
    </dgm:pt>
    <dgm:pt modelId="{90AFCDBD-1EE2-44F5-AE0E-64D9302B9535}" type="pres">
      <dgm:prSet presAssocID="{C86185DA-1A94-4D5F-B6FF-0001B487A954}" presName="linearFlow" presStyleCnt="0">
        <dgm:presLayoutVars>
          <dgm:dir/>
          <dgm:animLvl val="lvl"/>
          <dgm:resizeHandles val="exact"/>
        </dgm:presLayoutVars>
      </dgm:prSet>
      <dgm:spPr/>
    </dgm:pt>
    <dgm:pt modelId="{C7C89567-C478-48B4-81B6-45C6EDE0A706}" type="pres">
      <dgm:prSet presAssocID="{5310A93C-5BEA-4C7A-8EB8-48525D22EB70}" presName="composite" presStyleCnt="0"/>
      <dgm:spPr/>
    </dgm:pt>
    <dgm:pt modelId="{5EAFEF41-34EF-4DD2-A727-AD188FAC7466}" type="pres">
      <dgm:prSet presAssocID="{5310A93C-5BEA-4C7A-8EB8-48525D22EB7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6E4EF8C-8A3F-4F33-928D-80B624366E4B}" type="pres">
      <dgm:prSet presAssocID="{5310A93C-5BEA-4C7A-8EB8-48525D22EB70}" presName="descendantText" presStyleLbl="alignAcc1" presStyleIdx="0" presStyleCnt="3">
        <dgm:presLayoutVars>
          <dgm:bulletEnabled val="1"/>
        </dgm:presLayoutVars>
      </dgm:prSet>
      <dgm:spPr/>
    </dgm:pt>
    <dgm:pt modelId="{4BCD3059-AD7D-475E-A3E7-323E95EE4C21}" type="pres">
      <dgm:prSet presAssocID="{23A2DEAF-0B84-40CD-ACB1-82F2CF666322}" presName="sp" presStyleCnt="0"/>
      <dgm:spPr/>
    </dgm:pt>
    <dgm:pt modelId="{B70A1D4B-1955-4855-80D9-DF2A3E09B2AB}" type="pres">
      <dgm:prSet presAssocID="{4F59D537-85C7-49DE-AD43-AB6FF15C6D46}" presName="composite" presStyleCnt="0"/>
      <dgm:spPr/>
    </dgm:pt>
    <dgm:pt modelId="{C05BBF5F-0AB5-415C-A463-17B342FA0CCD}" type="pres">
      <dgm:prSet presAssocID="{4F59D537-85C7-49DE-AD43-AB6FF15C6D4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0BE6BDD-CA03-4555-84F1-6AA2F7CBC2E4}" type="pres">
      <dgm:prSet presAssocID="{4F59D537-85C7-49DE-AD43-AB6FF15C6D46}" presName="descendantText" presStyleLbl="alignAcc1" presStyleIdx="1" presStyleCnt="3">
        <dgm:presLayoutVars>
          <dgm:bulletEnabled val="1"/>
        </dgm:presLayoutVars>
      </dgm:prSet>
      <dgm:spPr/>
    </dgm:pt>
    <dgm:pt modelId="{D3DBC663-A701-48F7-A283-EEAB8051074C}" type="pres">
      <dgm:prSet presAssocID="{3E080AE0-103E-4D67-B87C-860F45A1B4B6}" presName="sp" presStyleCnt="0"/>
      <dgm:spPr/>
    </dgm:pt>
    <dgm:pt modelId="{7CBDB419-003C-41F0-B69A-CA67CBF5C270}" type="pres">
      <dgm:prSet presAssocID="{651C56E3-0EBB-40FE-8997-900DCBB72143}" presName="composite" presStyleCnt="0"/>
      <dgm:spPr/>
    </dgm:pt>
    <dgm:pt modelId="{B7B5982C-D05B-44F0-9076-B32E4F9B1B5D}" type="pres">
      <dgm:prSet presAssocID="{651C56E3-0EBB-40FE-8997-900DCBB7214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3108A2E-F4B8-4850-9A9E-EA799C0377D4}" type="pres">
      <dgm:prSet presAssocID="{651C56E3-0EBB-40FE-8997-900DCBB7214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C15F40B-4C32-4D6F-9BDC-DC83AB7CB3CC}" type="presOf" srcId="{7B270644-BAA0-469B-932B-9CD49A9047E2}" destId="{56E4EF8C-8A3F-4F33-928D-80B624366E4B}" srcOrd="0" destOrd="2" presId="urn:microsoft.com/office/officeart/2005/8/layout/chevron2"/>
    <dgm:cxn modelId="{10275D1A-B39F-4BB3-854E-0A0FE6C3C5C4}" type="presOf" srcId="{651C56E3-0EBB-40FE-8997-900DCBB72143}" destId="{B7B5982C-D05B-44F0-9076-B32E4F9B1B5D}" srcOrd="0" destOrd="0" presId="urn:microsoft.com/office/officeart/2005/8/layout/chevron2"/>
    <dgm:cxn modelId="{F36A1C24-DF6F-451B-B25F-BC33E1500BEA}" srcId="{5310A93C-5BEA-4C7A-8EB8-48525D22EB70}" destId="{7B270644-BAA0-469B-932B-9CD49A9047E2}" srcOrd="2" destOrd="0" parTransId="{B10926B7-D8E0-49C0-9774-2E7C528B4485}" sibTransId="{184CB055-0FA8-42C3-918E-5029909A6695}"/>
    <dgm:cxn modelId="{E995DF34-9669-4137-9D69-24AAF82E3B9D}" srcId="{C86185DA-1A94-4D5F-B6FF-0001B487A954}" destId="{5310A93C-5BEA-4C7A-8EB8-48525D22EB70}" srcOrd="0" destOrd="0" parTransId="{C53D5D65-1221-4DA0-A486-A0B817EF2292}" sibTransId="{23A2DEAF-0B84-40CD-ACB1-82F2CF666322}"/>
    <dgm:cxn modelId="{0B3D5542-D7CC-4774-AB57-D6D0066E645F}" type="presOf" srcId="{896BD97E-57BE-49C9-8799-5F0EE897416C}" destId="{56E4EF8C-8A3F-4F33-928D-80B624366E4B}" srcOrd="0" destOrd="0" presId="urn:microsoft.com/office/officeart/2005/8/layout/chevron2"/>
    <dgm:cxn modelId="{E662DC64-3673-47E9-9F78-1D8D7354A3FA}" srcId="{5310A93C-5BEA-4C7A-8EB8-48525D22EB70}" destId="{4F78EA51-BE72-46F4-88E2-1DFE8A00410D}" srcOrd="1" destOrd="0" parTransId="{5A450571-5ADF-4D41-9497-DAFC1261C0A9}" sibTransId="{36D8F44F-98F4-4540-8757-D8F93E75EF71}"/>
    <dgm:cxn modelId="{45A6DA6D-F93A-432F-A11F-86FD938AB867}" srcId="{651C56E3-0EBB-40FE-8997-900DCBB72143}" destId="{F0FEAE64-AA04-4499-B103-F25BA6D1A848}" srcOrd="2" destOrd="0" parTransId="{C3DCCE62-AE5D-42E3-BCB4-355E9F138E7B}" sibTransId="{9D89ABC5-E47E-4F7B-8BF3-529E6878032A}"/>
    <dgm:cxn modelId="{96A21377-756D-43A7-8DE9-9595728A350F}" type="presOf" srcId="{926D8E14-C89C-4025-9D16-C04B8781E956}" destId="{E3108A2E-F4B8-4850-9A9E-EA799C0377D4}" srcOrd="0" destOrd="0" presId="urn:microsoft.com/office/officeart/2005/8/layout/chevron2"/>
    <dgm:cxn modelId="{815CE058-2A59-45EC-8CBF-E2884FA0B991}" type="presOf" srcId="{4F59D537-85C7-49DE-AD43-AB6FF15C6D46}" destId="{C05BBF5F-0AB5-415C-A463-17B342FA0CCD}" srcOrd="0" destOrd="0" presId="urn:microsoft.com/office/officeart/2005/8/layout/chevron2"/>
    <dgm:cxn modelId="{F6AAA189-B9CC-46A6-8F23-1CDD1D1910FA}" type="presOf" srcId="{C86185DA-1A94-4D5F-B6FF-0001B487A954}" destId="{90AFCDBD-1EE2-44F5-AE0E-64D9302B9535}" srcOrd="0" destOrd="0" presId="urn:microsoft.com/office/officeart/2005/8/layout/chevron2"/>
    <dgm:cxn modelId="{A756E88C-5F81-4CBA-AA8F-A683EA8DD017}" srcId="{4F59D537-85C7-49DE-AD43-AB6FF15C6D46}" destId="{6597979F-8CC3-4827-8574-292493105DBB}" srcOrd="0" destOrd="0" parTransId="{8F3A5358-766C-4891-8604-1D3B84567379}" sibTransId="{F40CB08B-EBA0-42B2-8830-81AA42A301D5}"/>
    <dgm:cxn modelId="{25BDE093-B019-4BD5-ADEF-C9792731C544}" srcId="{4F59D537-85C7-49DE-AD43-AB6FF15C6D46}" destId="{3F4B8A03-C34D-4AFA-8719-9B249EA76562}" srcOrd="1" destOrd="0" parTransId="{C239357C-BDD8-4D0D-9E88-684BDA598B0B}" sibTransId="{0F9D7650-98EC-449C-96DC-DB81932C54E3}"/>
    <dgm:cxn modelId="{E94F8699-C558-415D-8F5A-9B524D038E76}" type="presOf" srcId="{72237267-63E5-444E-88E7-3B17CD85E402}" destId="{E3108A2E-F4B8-4850-9A9E-EA799C0377D4}" srcOrd="0" destOrd="1" presId="urn:microsoft.com/office/officeart/2005/8/layout/chevron2"/>
    <dgm:cxn modelId="{AD9E92A9-4C58-496E-9E29-213DC1D8B833}" type="presOf" srcId="{3F4B8A03-C34D-4AFA-8719-9B249EA76562}" destId="{90BE6BDD-CA03-4555-84F1-6AA2F7CBC2E4}" srcOrd="0" destOrd="1" presId="urn:microsoft.com/office/officeart/2005/8/layout/chevron2"/>
    <dgm:cxn modelId="{DA63B6D6-E519-4531-A0FA-9AC5D3043D08}" type="presOf" srcId="{F0FEAE64-AA04-4499-B103-F25BA6D1A848}" destId="{E3108A2E-F4B8-4850-9A9E-EA799C0377D4}" srcOrd="0" destOrd="2" presId="urn:microsoft.com/office/officeart/2005/8/layout/chevron2"/>
    <dgm:cxn modelId="{5E36DDD9-D948-4BA2-816A-A5D8EE703C5A}" type="presOf" srcId="{6597979F-8CC3-4827-8574-292493105DBB}" destId="{90BE6BDD-CA03-4555-84F1-6AA2F7CBC2E4}" srcOrd="0" destOrd="0" presId="urn:microsoft.com/office/officeart/2005/8/layout/chevron2"/>
    <dgm:cxn modelId="{8976FBDF-9557-4295-B0DC-25454C18E876}" srcId="{651C56E3-0EBB-40FE-8997-900DCBB72143}" destId="{72237267-63E5-444E-88E7-3B17CD85E402}" srcOrd="1" destOrd="0" parTransId="{6B55CFAF-450E-41A0-939C-2B06833ACC0B}" sibTransId="{4CCCBDEA-26E7-45D4-8005-EEBBE92A63A7}"/>
    <dgm:cxn modelId="{4892D0E2-B406-4FDD-A396-8C228DC7BD76}" type="presOf" srcId="{4F78EA51-BE72-46F4-88E2-1DFE8A00410D}" destId="{56E4EF8C-8A3F-4F33-928D-80B624366E4B}" srcOrd="0" destOrd="1" presId="urn:microsoft.com/office/officeart/2005/8/layout/chevron2"/>
    <dgm:cxn modelId="{4430A6E4-E095-419F-B8E4-55A223FEFFF2}" srcId="{5310A93C-5BEA-4C7A-8EB8-48525D22EB70}" destId="{896BD97E-57BE-49C9-8799-5F0EE897416C}" srcOrd="0" destOrd="0" parTransId="{8AAA9F20-0626-4549-9EB2-6DA9B81CD423}" sibTransId="{74982EDB-1889-4324-BCD9-59B1E024E606}"/>
    <dgm:cxn modelId="{5D0C05E9-C71D-46B6-AE11-AE8F8681F151}" srcId="{651C56E3-0EBB-40FE-8997-900DCBB72143}" destId="{926D8E14-C89C-4025-9D16-C04B8781E956}" srcOrd="0" destOrd="0" parTransId="{8C3A0085-B43A-4578-8504-1DA39C288D49}" sibTransId="{C09CED41-A4E5-406A-A7C6-7CA97A38E511}"/>
    <dgm:cxn modelId="{F48309E9-86D9-48A2-A0C3-782ED8875E31}" srcId="{C86185DA-1A94-4D5F-B6FF-0001B487A954}" destId="{651C56E3-0EBB-40FE-8997-900DCBB72143}" srcOrd="2" destOrd="0" parTransId="{23F06F31-706F-4E99-985C-78D3D2E3E685}" sibTransId="{C47EB9B0-A48F-476B-B57C-43C9FC1FA1CD}"/>
    <dgm:cxn modelId="{595A4AEA-AE28-4903-ADE8-61A73DEA2502}" srcId="{C86185DA-1A94-4D5F-B6FF-0001B487A954}" destId="{4F59D537-85C7-49DE-AD43-AB6FF15C6D46}" srcOrd="1" destOrd="0" parTransId="{212C00A3-4C94-4750-932F-1143C1462578}" sibTransId="{3E080AE0-103E-4D67-B87C-860F45A1B4B6}"/>
    <dgm:cxn modelId="{0FB1F3ED-A37B-4BF6-9813-330546350E3A}" type="presOf" srcId="{5310A93C-5BEA-4C7A-8EB8-48525D22EB70}" destId="{5EAFEF41-34EF-4DD2-A727-AD188FAC7466}" srcOrd="0" destOrd="0" presId="urn:microsoft.com/office/officeart/2005/8/layout/chevron2"/>
    <dgm:cxn modelId="{1177EBF5-A19E-4919-AB17-C88F31D7BC15}" srcId="{4F59D537-85C7-49DE-AD43-AB6FF15C6D46}" destId="{07AE259F-DD7A-4928-8BD9-2637AA5AC8B7}" srcOrd="2" destOrd="0" parTransId="{7C7D1E8D-2E31-4F6C-BF16-224604329E01}" sibTransId="{BDE65135-4B1E-4079-9A60-B4DA47BDB4F0}"/>
    <dgm:cxn modelId="{AECF94FF-20A9-4918-B506-05AB5A8E5E77}" type="presOf" srcId="{07AE259F-DD7A-4928-8BD9-2637AA5AC8B7}" destId="{90BE6BDD-CA03-4555-84F1-6AA2F7CBC2E4}" srcOrd="0" destOrd="2" presId="urn:microsoft.com/office/officeart/2005/8/layout/chevron2"/>
    <dgm:cxn modelId="{0AB2EA2A-08E5-4248-8C23-7BFB7007D05D}" type="presParOf" srcId="{90AFCDBD-1EE2-44F5-AE0E-64D9302B9535}" destId="{C7C89567-C478-48B4-81B6-45C6EDE0A706}" srcOrd="0" destOrd="0" presId="urn:microsoft.com/office/officeart/2005/8/layout/chevron2"/>
    <dgm:cxn modelId="{09EAB5EF-3D7C-4FF8-9BA8-AF0529239E28}" type="presParOf" srcId="{C7C89567-C478-48B4-81B6-45C6EDE0A706}" destId="{5EAFEF41-34EF-4DD2-A727-AD188FAC7466}" srcOrd="0" destOrd="0" presId="urn:microsoft.com/office/officeart/2005/8/layout/chevron2"/>
    <dgm:cxn modelId="{4D4AFD44-8C94-49A4-B646-980DF510AC81}" type="presParOf" srcId="{C7C89567-C478-48B4-81B6-45C6EDE0A706}" destId="{56E4EF8C-8A3F-4F33-928D-80B624366E4B}" srcOrd="1" destOrd="0" presId="urn:microsoft.com/office/officeart/2005/8/layout/chevron2"/>
    <dgm:cxn modelId="{126D35EE-A197-41A4-B058-A12CC7239836}" type="presParOf" srcId="{90AFCDBD-1EE2-44F5-AE0E-64D9302B9535}" destId="{4BCD3059-AD7D-475E-A3E7-323E95EE4C21}" srcOrd="1" destOrd="0" presId="urn:microsoft.com/office/officeart/2005/8/layout/chevron2"/>
    <dgm:cxn modelId="{787BACD4-EE77-45CE-AFFB-91DD2060B6AD}" type="presParOf" srcId="{90AFCDBD-1EE2-44F5-AE0E-64D9302B9535}" destId="{B70A1D4B-1955-4855-80D9-DF2A3E09B2AB}" srcOrd="2" destOrd="0" presId="urn:microsoft.com/office/officeart/2005/8/layout/chevron2"/>
    <dgm:cxn modelId="{CA3F34F7-69CA-44D1-BEFB-C554AD526E29}" type="presParOf" srcId="{B70A1D4B-1955-4855-80D9-DF2A3E09B2AB}" destId="{C05BBF5F-0AB5-415C-A463-17B342FA0CCD}" srcOrd="0" destOrd="0" presId="urn:microsoft.com/office/officeart/2005/8/layout/chevron2"/>
    <dgm:cxn modelId="{09FCFDA3-903B-4C54-B663-2843C2D635AA}" type="presParOf" srcId="{B70A1D4B-1955-4855-80D9-DF2A3E09B2AB}" destId="{90BE6BDD-CA03-4555-84F1-6AA2F7CBC2E4}" srcOrd="1" destOrd="0" presId="urn:microsoft.com/office/officeart/2005/8/layout/chevron2"/>
    <dgm:cxn modelId="{0249346A-9229-4156-AD02-A699FC3DA96E}" type="presParOf" srcId="{90AFCDBD-1EE2-44F5-AE0E-64D9302B9535}" destId="{D3DBC663-A701-48F7-A283-EEAB8051074C}" srcOrd="3" destOrd="0" presId="urn:microsoft.com/office/officeart/2005/8/layout/chevron2"/>
    <dgm:cxn modelId="{5C319957-7279-4A2C-831F-1D5AF6F6BC72}" type="presParOf" srcId="{90AFCDBD-1EE2-44F5-AE0E-64D9302B9535}" destId="{7CBDB419-003C-41F0-B69A-CA67CBF5C270}" srcOrd="4" destOrd="0" presId="urn:microsoft.com/office/officeart/2005/8/layout/chevron2"/>
    <dgm:cxn modelId="{1CB4BD22-C7C3-4DC1-AE4E-C4A602ADC27A}" type="presParOf" srcId="{7CBDB419-003C-41F0-B69A-CA67CBF5C270}" destId="{B7B5982C-D05B-44F0-9076-B32E4F9B1B5D}" srcOrd="0" destOrd="0" presId="urn:microsoft.com/office/officeart/2005/8/layout/chevron2"/>
    <dgm:cxn modelId="{0924FB0F-FBFB-417B-BA75-17FF44948DC7}" type="presParOf" srcId="{7CBDB419-003C-41F0-B69A-CA67CBF5C270}" destId="{E3108A2E-F4B8-4850-9A9E-EA799C0377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38126C-1042-41CB-8D65-6884F8B40C44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</dgm:pt>
    <dgm:pt modelId="{3D20A2E9-4E60-48FA-9392-ED0DC698557C}">
      <dgm:prSet phldrT="[Text]"/>
      <dgm:spPr/>
      <dgm:t>
        <a:bodyPr/>
        <a:lstStyle/>
        <a:p>
          <a:r>
            <a:rPr lang="en-US" dirty="0"/>
            <a:t>Cybersecurity</a:t>
          </a:r>
        </a:p>
      </dgm:t>
    </dgm:pt>
    <dgm:pt modelId="{C4EF11F1-B057-473C-9CCE-AF1EC1376199}" type="parTrans" cxnId="{1913EAA9-4566-4592-814F-54F5B24ECDF2}">
      <dgm:prSet/>
      <dgm:spPr/>
      <dgm:t>
        <a:bodyPr/>
        <a:lstStyle/>
        <a:p>
          <a:endParaRPr lang="en-US"/>
        </a:p>
      </dgm:t>
    </dgm:pt>
    <dgm:pt modelId="{931F4647-56E9-4238-B927-266D3BBE3F54}" type="sibTrans" cxnId="{1913EAA9-4566-4592-814F-54F5B24ECDF2}">
      <dgm:prSet/>
      <dgm:spPr/>
      <dgm:t>
        <a:bodyPr/>
        <a:lstStyle/>
        <a:p>
          <a:endParaRPr lang="en-US"/>
        </a:p>
      </dgm:t>
    </dgm:pt>
    <dgm:pt modelId="{1B7117BF-568D-40D4-922D-C9BC6D16079D}">
      <dgm:prSet phldrT="[Text]"/>
      <dgm:spPr/>
      <dgm:t>
        <a:bodyPr/>
        <a:lstStyle/>
        <a:p>
          <a:r>
            <a:rPr lang="en-US" dirty="0"/>
            <a:t>Data exchange</a:t>
          </a:r>
        </a:p>
      </dgm:t>
    </dgm:pt>
    <dgm:pt modelId="{5234D2E8-8FD3-4541-B4CD-31517B9A5147}" type="parTrans" cxnId="{E6CC2143-48F6-4391-9A6B-62EAA5BA0281}">
      <dgm:prSet/>
      <dgm:spPr/>
      <dgm:t>
        <a:bodyPr/>
        <a:lstStyle/>
        <a:p>
          <a:endParaRPr lang="en-US"/>
        </a:p>
      </dgm:t>
    </dgm:pt>
    <dgm:pt modelId="{CF99626F-D475-4E65-9B8C-FDB5F3FB434D}" type="sibTrans" cxnId="{E6CC2143-48F6-4391-9A6B-62EAA5BA0281}">
      <dgm:prSet/>
      <dgm:spPr/>
      <dgm:t>
        <a:bodyPr/>
        <a:lstStyle/>
        <a:p>
          <a:endParaRPr lang="en-US"/>
        </a:p>
      </dgm:t>
    </dgm:pt>
    <dgm:pt modelId="{175CD0BE-B250-4965-BCDA-5138AB59811C}">
      <dgm:prSet phldrT="[Text]"/>
      <dgm:spPr/>
      <dgm:t>
        <a:bodyPr/>
        <a:lstStyle/>
        <a:p>
          <a:r>
            <a:rPr lang="en-US" dirty="0"/>
            <a:t>Connectivity</a:t>
          </a:r>
        </a:p>
      </dgm:t>
    </dgm:pt>
    <dgm:pt modelId="{AF698AED-AE8F-4445-B6ED-FD411C9E8C12}" type="parTrans" cxnId="{38CFD8FE-BF86-42EC-8DBE-4933475E82F9}">
      <dgm:prSet/>
      <dgm:spPr/>
      <dgm:t>
        <a:bodyPr/>
        <a:lstStyle/>
        <a:p>
          <a:endParaRPr lang="en-US"/>
        </a:p>
      </dgm:t>
    </dgm:pt>
    <dgm:pt modelId="{3E750B5A-C6EF-4447-8361-C89D56ED295B}" type="sibTrans" cxnId="{38CFD8FE-BF86-42EC-8DBE-4933475E82F9}">
      <dgm:prSet/>
      <dgm:spPr/>
      <dgm:t>
        <a:bodyPr/>
        <a:lstStyle/>
        <a:p>
          <a:endParaRPr lang="en-US"/>
        </a:p>
      </dgm:t>
    </dgm:pt>
    <dgm:pt modelId="{7D1C6E22-A370-4923-8060-D0DB05F1AB1A}">
      <dgm:prSet/>
      <dgm:spPr/>
      <dgm:t>
        <a:bodyPr/>
        <a:lstStyle/>
        <a:p>
          <a:r>
            <a:rPr lang="en-US"/>
            <a:t>Confidentiality</a:t>
          </a:r>
        </a:p>
      </dgm:t>
    </dgm:pt>
    <dgm:pt modelId="{2F7D4954-C9F0-48EF-9124-A4CD46FE0A32}" type="parTrans" cxnId="{5824AC42-D3EC-4DAC-A9C7-BF8D60569DEB}">
      <dgm:prSet/>
      <dgm:spPr/>
      <dgm:t>
        <a:bodyPr/>
        <a:lstStyle/>
        <a:p>
          <a:endParaRPr lang="en-US"/>
        </a:p>
      </dgm:t>
    </dgm:pt>
    <dgm:pt modelId="{4299E2FD-6DF3-490C-B1B9-D2976F143DF8}" type="sibTrans" cxnId="{5824AC42-D3EC-4DAC-A9C7-BF8D60569DEB}">
      <dgm:prSet/>
      <dgm:spPr/>
      <dgm:t>
        <a:bodyPr/>
        <a:lstStyle/>
        <a:p>
          <a:endParaRPr lang="en-US"/>
        </a:p>
      </dgm:t>
    </dgm:pt>
    <dgm:pt modelId="{142A7346-5B9D-4231-BC78-C1ACC3880F38}">
      <dgm:prSet/>
      <dgm:spPr/>
      <dgm:t>
        <a:bodyPr/>
        <a:lstStyle/>
        <a:p>
          <a:r>
            <a:rPr lang="en-US"/>
            <a:t>High data rates</a:t>
          </a:r>
        </a:p>
      </dgm:t>
    </dgm:pt>
    <dgm:pt modelId="{FAE3EF9D-5968-492A-BE2A-65A4CE417D11}" type="parTrans" cxnId="{FD942FB6-3AD1-41E0-A0F8-66CE179807F8}">
      <dgm:prSet/>
      <dgm:spPr/>
      <dgm:t>
        <a:bodyPr/>
        <a:lstStyle/>
        <a:p>
          <a:endParaRPr lang="en-US"/>
        </a:p>
      </dgm:t>
    </dgm:pt>
    <dgm:pt modelId="{8F8868ED-B0B6-4074-A915-DF2FC921F6B0}" type="sibTrans" cxnId="{FD942FB6-3AD1-41E0-A0F8-66CE179807F8}">
      <dgm:prSet/>
      <dgm:spPr/>
      <dgm:t>
        <a:bodyPr/>
        <a:lstStyle/>
        <a:p>
          <a:endParaRPr lang="en-US"/>
        </a:p>
      </dgm:t>
    </dgm:pt>
    <dgm:pt modelId="{0FABD3AC-68EB-4D2D-8838-D60B98035073}">
      <dgm:prSet/>
      <dgm:spPr/>
      <dgm:t>
        <a:bodyPr/>
        <a:lstStyle/>
        <a:p>
          <a:r>
            <a:rPr lang="en-US" dirty="0"/>
            <a:t>Network congestions</a:t>
          </a:r>
        </a:p>
      </dgm:t>
    </dgm:pt>
    <dgm:pt modelId="{4DB075A4-6260-410F-99DA-4DA760B3C690}" type="parTrans" cxnId="{F7B47983-A1F1-4942-B5C1-28F2F39E1506}">
      <dgm:prSet/>
      <dgm:spPr/>
      <dgm:t>
        <a:bodyPr/>
        <a:lstStyle/>
        <a:p>
          <a:endParaRPr lang="en-US"/>
        </a:p>
      </dgm:t>
    </dgm:pt>
    <dgm:pt modelId="{DDD32785-9618-4186-98FA-2BBD0EFE41C1}" type="sibTrans" cxnId="{F7B47983-A1F1-4942-B5C1-28F2F39E1506}">
      <dgm:prSet/>
      <dgm:spPr/>
      <dgm:t>
        <a:bodyPr/>
        <a:lstStyle/>
        <a:p>
          <a:endParaRPr lang="en-US"/>
        </a:p>
      </dgm:t>
    </dgm:pt>
    <dgm:pt modelId="{606FB0C8-AAE3-4A79-8BB9-79BCBC33E0D4}">
      <dgm:prSet/>
      <dgm:spPr/>
      <dgm:t>
        <a:bodyPr/>
        <a:lstStyle/>
        <a:p>
          <a:r>
            <a:rPr lang="en-US" dirty="0"/>
            <a:t>Reliability</a:t>
          </a:r>
        </a:p>
      </dgm:t>
    </dgm:pt>
    <dgm:pt modelId="{25F7F57A-2E60-48EC-B246-667A660C0E9D}" type="parTrans" cxnId="{90929D56-0DEA-4859-BBEB-E76514E590DF}">
      <dgm:prSet/>
      <dgm:spPr/>
      <dgm:t>
        <a:bodyPr/>
        <a:lstStyle/>
        <a:p>
          <a:endParaRPr lang="en-US"/>
        </a:p>
      </dgm:t>
    </dgm:pt>
    <dgm:pt modelId="{3B5884EE-B39F-4BD8-8CF4-8C9FA3C37381}" type="sibTrans" cxnId="{90929D56-0DEA-4859-BBEB-E76514E590DF}">
      <dgm:prSet/>
      <dgm:spPr/>
      <dgm:t>
        <a:bodyPr/>
        <a:lstStyle/>
        <a:p>
          <a:endParaRPr lang="en-US"/>
        </a:p>
      </dgm:t>
    </dgm:pt>
    <dgm:pt modelId="{8D2A8F77-96CF-4602-90BA-3F46F1AE385F}">
      <dgm:prSet/>
      <dgm:spPr/>
      <dgm:t>
        <a:bodyPr/>
        <a:lstStyle/>
        <a:p>
          <a:r>
            <a:rPr lang="en-US"/>
            <a:t>Integrity</a:t>
          </a:r>
        </a:p>
      </dgm:t>
    </dgm:pt>
    <dgm:pt modelId="{5F065AD3-43EF-45D9-AD89-31A05EABF4DB}" type="parTrans" cxnId="{149AF4E8-0532-4B44-BCAA-2A64C48AD5E6}">
      <dgm:prSet/>
      <dgm:spPr/>
      <dgm:t>
        <a:bodyPr/>
        <a:lstStyle/>
        <a:p>
          <a:endParaRPr lang="en-US"/>
        </a:p>
      </dgm:t>
    </dgm:pt>
    <dgm:pt modelId="{BB7ECC84-34AF-4344-A32E-F534408BC0AC}" type="sibTrans" cxnId="{149AF4E8-0532-4B44-BCAA-2A64C48AD5E6}">
      <dgm:prSet/>
      <dgm:spPr/>
      <dgm:t>
        <a:bodyPr/>
        <a:lstStyle/>
        <a:p>
          <a:endParaRPr lang="en-US"/>
        </a:p>
      </dgm:t>
    </dgm:pt>
    <dgm:pt modelId="{35609F23-044D-4574-B314-E282B2F2274D}">
      <dgm:prSet/>
      <dgm:spPr/>
      <dgm:t>
        <a:bodyPr/>
        <a:lstStyle/>
        <a:p>
          <a:r>
            <a:rPr lang="en-US"/>
            <a:t>Availability</a:t>
          </a:r>
        </a:p>
      </dgm:t>
    </dgm:pt>
    <dgm:pt modelId="{AA6C23C4-B928-4B3D-9F25-E2EDB53C7A7D}" type="parTrans" cxnId="{7BD54CEB-61DD-44F5-8695-F42604C94FB7}">
      <dgm:prSet/>
      <dgm:spPr/>
      <dgm:t>
        <a:bodyPr/>
        <a:lstStyle/>
        <a:p>
          <a:endParaRPr lang="en-US"/>
        </a:p>
      </dgm:t>
    </dgm:pt>
    <dgm:pt modelId="{5753D970-45D2-42CE-89FA-B6F72A8F8AD1}" type="sibTrans" cxnId="{7BD54CEB-61DD-44F5-8695-F42604C94FB7}">
      <dgm:prSet/>
      <dgm:spPr/>
      <dgm:t>
        <a:bodyPr/>
        <a:lstStyle/>
        <a:p>
          <a:endParaRPr lang="en-US"/>
        </a:p>
      </dgm:t>
    </dgm:pt>
    <dgm:pt modelId="{C5879E69-39A9-4F6F-A0CF-938499632F5D}">
      <dgm:prSet/>
      <dgm:spPr/>
      <dgm:t>
        <a:bodyPr/>
        <a:lstStyle/>
        <a:p>
          <a:r>
            <a:rPr lang="en-US" dirty="0"/>
            <a:t>Equipment vendors</a:t>
          </a:r>
        </a:p>
      </dgm:t>
    </dgm:pt>
    <dgm:pt modelId="{DD4AD3FD-D9A8-4CA5-8182-4E61EECFAC77}" type="parTrans" cxnId="{6DE532FA-6516-45A5-9835-F07C14E65166}">
      <dgm:prSet/>
      <dgm:spPr/>
      <dgm:t>
        <a:bodyPr/>
        <a:lstStyle/>
        <a:p>
          <a:endParaRPr lang="en-US"/>
        </a:p>
      </dgm:t>
    </dgm:pt>
    <dgm:pt modelId="{A054FDD0-142B-478F-874A-D51E829510F2}" type="sibTrans" cxnId="{6DE532FA-6516-45A5-9835-F07C14E65166}">
      <dgm:prSet/>
      <dgm:spPr/>
      <dgm:t>
        <a:bodyPr/>
        <a:lstStyle/>
        <a:p>
          <a:endParaRPr lang="en-US"/>
        </a:p>
      </dgm:t>
    </dgm:pt>
    <dgm:pt modelId="{80B30259-68DA-4778-9B2C-0F1DC4DB557F}">
      <dgm:prSet/>
      <dgm:spPr/>
      <dgm:t>
        <a:bodyPr/>
        <a:lstStyle/>
        <a:p>
          <a:r>
            <a:rPr lang="en-US" dirty="0"/>
            <a:t>Communication protocols</a:t>
          </a:r>
        </a:p>
      </dgm:t>
    </dgm:pt>
    <dgm:pt modelId="{94234922-0847-4E6B-B8B1-EB0F54AEF266}" type="parTrans" cxnId="{FE3587A1-74D9-44B4-A911-FE7D7225D4E9}">
      <dgm:prSet/>
      <dgm:spPr/>
      <dgm:t>
        <a:bodyPr/>
        <a:lstStyle/>
        <a:p>
          <a:endParaRPr lang="en-US"/>
        </a:p>
      </dgm:t>
    </dgm:pt>
    <dgm:pt modelId="{1015B70A-626D-4AAC-BA47-33943521A262}" type="sibTrans" cxnId="{FE3587A1-74D9-44B4-A911-FE7D7225D4E9}">
      <dgm:prSet/>
      <dgm:spPr/>
      <dgm:t>
        <a:bodyPr/>
        <a:lstStyle/>
        <a:p>
          <a:endParaRPr lang="en-US"/>
        </a:p>
      </dgm:t>
    </dgm:pt>
    <dgm:pt modelId="{0DC9F530-BE9C-494A-976A-F3A8C694EE02}">
      <dgm:prSet/>
      <dgm:spPr/>
      <dgm:t>
        <a:bodyPr/>
        <a:lstStyle/>
        <a:p>
          <a:r>
            <a:rPr lang="en-US" dirty="0"/>
            <a:t>Data models</a:t>
          </a:r>
        </a:p>
      </dgm:t>
    </dgm:pt>
    <dgm:pt modelId="{ED8C4AB6-9171-4082-978A-8A1D7EE9E2EB}" type="parTrans" cxnId="{8E519B6A-7B5F-4ACD-B79C-583267F6DAF0}">
      <dgm:prSet/>
      <dgm:spPr/>
      <dgm:t>
        <a:bodyPr/>
        <a:lstStyle/>
        <a:p>
          <a:endParaRPr lang="en-US"/>
        </a:p>
      </dgm:t>
    </dgm:pt>
    <dgm:pt modelId="{79A55915-09A5-4A7D-8C33-367DF8650F77}" type="sibTrans" cxnId="{8E519B6A-7B5F-4ACD-B79C-583267F6DAF0}">
      <dgm:prSet/>
      <dgm:spPr/>
      <dgm:t>
        <a:bodyPr/>
        <a:lstStyle/>
        <a:p>
          <a:endParaRPr lang="en-US"/>
        </a:p>
      </dgm:t>
    </dgm:pt>
    <dgm:pt modelId="{95B8D2A2-670B-48FF-A1C2-6B0D659B6570}" type="pres">
      <dgm:prSet presAssocID="{6C38126C-1042-41CB-8D65-6884F8B40C44}" presName="linear" presStyleCnt="0">
        <dgm:presLayoutVars>
          <dgm:dir/>
          <dgm:animLvl val="lvl"/>
          <dgm:resizeHandles val="exact"/>
        </dgm:presLayoutVars>
      </dgm:prSet>
      <dgm:spPr/>
    </dgm:pt>
    <dgm:pt modelId="{BC3B0972-1174-419F-B216-1CD990DE993A}" type="pres">
      <dgm:prSet presAssocID="{3D20A2E9-4E60-48FA-9392-ED0DC698557C}" presName="parentLin" presStyleCnt="0"/>
      <dgm:spPr/>
    </dgm:pt>
    <dgm:pt modelId="{07AF0872-45F8-4B6C-B5BB-F63BE5880D09}" type="pres">
      <dgm:prSet presAssocID="{3D20A2E9-4E60-48FA-9392-ED0DC698557C}" presName="parentLeftMargin" presStyleLbl="node1" presStyleIdx="0" presStyleCnt="3"/>
      <dgm:spPr/>
    </dgm:pt>
    <dgm:pt modelId="{1EF88C27-E6ED-49B3-B141-4346D817883C}" type="pres">
      <dgm:prSet presAssocID="{3D20A2E9-4E60-48FA-9392-ED0DC69855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54217B-FC13-462B-B228-98C571CA7918}" type="pres">
      <dgm:prSet presAssocID="{3D20A2E9-4E60-48FA-9392-ED0DC698557C}" presName="negativeSpace" presStyleCnt="0"/>
      <dgm:spPr/>
    </dgm:pt>
    <dgm:pt modelId="{C2D739F5-D183-4A45-BD4A-6665CBF59F3F}" type="pres">
      <dgm:prSet presAssocID="{3D20A2E9-4E60-48FA-9392-ED0DC698557C}" presName="childText" presStyleLbl="conFgAcc1" presStyleIdx="0" presStyleCnt="3">
        <dgm:presLayoutVars>
          <dgm:bulletEnabled val="1"/>
        </dgm:presLayoutVars>
      </dgm:prSet>
      <dgm:spPr/>
    </dgm:pt>
    <dgm:pt modelId="{FAD05014-D9F3-4F7A-BF37-7F58114A23C3}" type="pres">
      <dgm:prSet presAssocID="{931F4647-56E9-4238-B927-266D3BBE3F54}" presName="spaceBetweenRectangles" presStyleCnt="0"/>
      <dgm:spPr/>
    </dgm:pt>
    <dgm:pt modelId="{61B7E3C5-5363-47A4-B1A1-A8FE23349FF1}" type="pres">
      <dgm:prSet presAssocID="{1B7117BF-568D-40D4-922D-C9BC6D16079D}" presName="parentLin" presStyleCnt="0"/>
      <dgm:spPr/>
    </dgm:pt>
    <dgm:pt modelId="{D07021C9-327A-4F30-87BC-084EAB904378}" type="pres">
      <dgm:prSet presAssocID="{1B7117BF-568D-40D4-922D-C9BC6D16079D}" presName="parentLeftMargin" presStyleLbl="node1" presStyleIdx="0" presStyleCnt="3"/>
      <dgm:spPr/>
    </dgm:pt>
    <dgm:pt modelId="{54C039FF-AAD0-4859-9A7E-98787E919302}" type="pres">
      <dgm:prSet presAssocID="{1B7117BF-568D-40D4-922D-C9BC6D1607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85F316-5DFE-4708-A82D-8746138F35BA}" type="pres">
      <dgm:prSet presAssocID="{1B7117BF-568D-40D4-922D-C9BC6D16079D}" presName="negativeSpace" presStyleCnt="0"/>
      <dgm:spPr/>
    </dgm:pt>
    <dgm:pt modelId="{7B12F291-30BD-4327-B296-45F7C187D17C}" type="pres">
      <dgm:prSet presAssocID="{1B7117BF-568D-40D4-922D-C9BC6D16079D}" presName="childText" presStyleLbl="conFgAcc1" presStyleIdx="1" presStyleCnt="3">
        <dgm:presLayoutVars>
          <dgm:bulletEnabled val="1"/>
        </dgm:presLayoutVars>
      </dgm:prSet>
      <dgm:spPr/>
    </dgm:pt>
    <dgm:pt modelId="{138EAA85-1C31-46B8-A181-324193F4400A}" type="pres">
      <dgm:prSet presAssocID="{CF99626F-D475-4E65-9B8C-FDB5F3FB434D}" presName="spaceBetweenRectangles" presStyleCnt="0"/>
      <dgm:spPr/>
    </dgm:pt>
    <dgm:pt modelId="{ADD1F236-0E78-4EEA-B9B9-66FA086A3520}" type="pres">
      <dgm:prSet presAssocID="{175CD0BE-B250-4965-BCDA-5138AB59811C}" presName="parentLin" presStyleCnt="0"/>
      <dgm:spPr/>
    </dgm:pt>
    <dgm:pt modelId="{DA62A366-890F-4BB9-B3B9-0B49403808E7}" type="pres">
      <dgm:prSet presAssocID="{175CD0BE-B250-4965-BCDA-5138AB59811C}" presName="parentLeftMargin" presStyleLbl="node1" presStyleIdx="1" presStyleCnt="3"/>
      <dgm:spPr/>
    </dgm:pt>
    <dgm:pt modelId="{87A66B89-AA90-4E4A-AA50-C980D7607641}" type="pres">
      <dgm:prSet presAssocID="{175CD0BE-B250-4965-BCDA-5138AB59811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7523F31-04C0-4F46-AB38-42B4D3443DDF}" type="pres">
      <dgm:prSet presAssocID="{175CD0BE-B250-4965-BCDA-5138AB59811C}" presName="negativeSpace" presStyleCnt="0"/>
      <dgm:spPr/>
    </dgm:pt>
    <dgm:pt modelId="{ECC13720-342C-456A-96CD-A1A93E1C6F7F}" type="pres">
      <dgm:prSet presAssocID="{175CD0BE-B250-4965-BCDA-5138AB59811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A6A309-88A4-4104-8591-9523E7C08911}" type="presOf" srcId="{1B7117BF-568D-40D4-922D-C9BC6D16079D}" destId="{D07021C9-327A-4F30-87BC-084EAB904378}" srcOrd="0" destOrd="0" presId="urn:microsoft.com/office/officeart/2005/8/layout/list1"/>
    <dgm:cxn modelId="{59077210-4B81-4390-A2C9-52182EE53BE2}" type="presOf" srcId="{606FB0C8-AAE3-4A79-8BB9-79BCBC33E0D4}" destId="{7B12F291-30BD-4327-B296-45F7C187D17C}" srcOrd="0" destOrd="2" presId="urn:microsoft.com/office/officeart/2005/8/layout/list1"/>
    <dgm:cxn modelId="{29B8061F-AC91-4360-A29D-B957DDB9DD95}" type="presOf" srcId="{0DC9F530-BE9C-494A-976A-F3A8C694EE02}" destId="{ECC13720-342C-456A-96CD-A1A93E1C6F7F}" srcOrd="0" destOrd="2" presId="urn:microsoft.com/office/officeart/2005/8/layout/list1"/>
    <dgm:cxn modelId="{4AC90E2A-F7DF-47A6-B857-E529CE1698B0}" type="presOf" srcId="{7D1C6E22-A370-4923-8060-D0DB05F1AB1A}" destId="{C2D739F5-D183-4A45-BD4A-6665CBF59F3F}" srcOrd="0" destOrd="0" presId="urn:microsoft.com/office/officeart/2005/8/layout/list1"/>
    <dgm:cxn modelId="{539CAD5C-ECA8-4E9A-955E-A4F178819537}" type="presOf" srcId="{175CD0BE-B250-4965-BCDA-5138AB59811C}" destId="{DA62A366-890F-4BB9-B3B9-0B49403808E7}" srcOrd="0" destOrd="0" presId="urn:microsoft.com/office/officeart/2005/8/layout/list1"/>
    <dgm:cxn modelId="{5824AC42-D3EC-4DAC-A9C7-BF8D60569DEB}" srcId="{3D20A2E9-4E60-48FA-9392-ED0DC698557C}" destId="{7D1C6E22-A370-4923-8060-D0DB05F1AB1A}" srcOrd="0" destOrd="0" parTransId="{2F7D4954-C9F0-48EF-9124-A4CD46FE0A32}" sibTransId="{4299E2FD-6DF3-490C-B1B9-D2976F143DF8}"/>
    <dgm:cxn modelId="{E6CC2143-48F6-4391-9A6B-62EAA5BA0281}" srcId="{6C38126C-1042-41CB-8D65-6884F8B40C44}" destId="{1B7117BF-568D-40D4-922D-C9BC6D16079D}" srcOrd="1" destOrd="0" parTransId="{5234D2E8-8FD3-4541-B4CD-31517B9A5147}" sibTransId="{CF99626F-D475-4E65-9B8C-FDB5F3FB434D}"/>
    <dgm:cxn modelId="{6AC9B543-A9FC-4977-9BA6-0F5A373E2123}" type="presOf" srcId="{35609F23-044D-4574-B314-E282B2F2274D}" destId="{C2D739F5-D183-4A45-BD4A-6665CBF59F3F}" srcOrd="0" destOrd="2" presId="urn:microsoft.com/office/officeart/2005/8/layout/list1"/>
    <dgm:cxn modelId="{8E519B6A-7B5F-4ACD-B79C-583267F6DAF0}" srcId="{175CD0BE-B250-4965-BCDA-5138AB59811C}" destId="{0DC9F530-BE9C-494A-976A-F3A8C694EE02}" srcOrd="2" destOrd="0" parTransId="{ED8C4AB6-9171-4082-978A-8A1D7EE9E2EB}" sibTransId="{79A55915-09A5-4A7D-8C33-367DF8650F77}"/>
    <dgm:cxn modelId="{451CF76E-1BDD-440A-A2E0-60EFF1B64CF7}" type="presOf" srcId="{0FABD3AC-68EB-4D2D-8838-D60B98035073}" destId="{7B12F291-30BD-4327-B296-45F7C187D17C}" srcOrd="0" destOrd="1" presId="urn:microsoft.com/office/officeart/2005/8/layout/list1"/>
    <dgm:cxn modelId="{0CC76150-8577-4453-83AA-85237F6B9C9A}" type="presOf" srcId="{8D2A8F77-96CF-4602-90BA-3F46F1AE385F}" destId="{C2D739F5-D183-4A45-BD4A-6665CBF59F3F}" srcOrd="0" destOrd="1" presId="urn:microsoft.com/office/officeart/2005/8/layout/list1"/>
    <dgm:cxn modelId="{E9EC1451-70A6-47AD-B08E-D6533BEEC85C}" type="presOf" srcId="{175CD0BE-B250-4965-BCDA-5138AB59811C}" destId="{87A66B89-AA90-4E4A-AA50-C980D7607641}" srcOrd="1" destOrd="0" presId="urn:microsoft.com/office/officeart/2005/8/layout/list1"/>
    <dgm:cxn modelId="{90929D56-0DEA-4859-BBEB-E76514E590DF}" srcId="{1B7117BF-568D-40D4-922D-C9BC6D16079D}" destId="{606FB0C8-AAE3-4A79-8BB9-79BCBC33E0D4}" srcOrd="2" destOrd="0" parTransId="{25F7F57A-2E60-48EC-B246-667A660C0E9D}" sibTransId="{3B5884EE-B39F-4BD8-8CF4-8C9FA3C37381}"/>
    <dgm:cxn modelId="{F7B47983-A1F1-4942-B5C1-28F2F39E1506}" srcId="{1B7117BF-568D-40D4-922D-C9BC6D16079D}" destId="{0FABD3AC-68EB-4D2D-8838-D60B98035073}" srcOrd="1" destOrd="0" parTransId="{4DB075A4-6260-410F-99DA-4DA760B3C690}" sibTransId="{DDD32785-9618-4186-98FA-2BBD0EFE41C1}"/>
    <dgm:cxn modelId="{1CEA4F84-4189-4400-82E0-D0D94B04C0B1}" type="presOf" srcId="{6C38126C-1042-41CB-8D65-6884F8B40C44}" destId="{95B8D2A2-670B-48FF-A1C2-6B0D659B6570}" srcOrd="0" destOrd="0" presId="urn:microsoft.com/office/officeart/2005/8/layout/list1"/>
    <dgm:cxn modelId="{A2D3F98A-F5FD-4B63-8417-78D9F20EBE4D}" type="presOf" srcId="{142A7346-5B9D-4231-BC78-C1ACC3880F38}" destId="{7B12F291-30BD-4327-B296-45F7C187D17C}" srcOrd="0" destOrd="0" presId="urn:microsoft.com/office/officeart/2005/8/layout/list1"/>
    <dgm:cxn modelId="{66519492-C138-4055-AF49-D2621E0C427F}" type="presOf" srcId="{3D20A2E9-4E60-48FA-9392-ED0DC698557C}" destId="{1EF88C27-E6ED-49B3-B141-4346D817883C}" srcOrd="1" destOrd="0" presId="urn:microsoft.com/office/officeart/2005/8/layout/list1"/>
    <dgm:cxn modelId="{FE3587A1-74D9-44B4-A911-FE7D7225D4E9}" srcId="{175CD0BE-B250-4965-BCDA-5138AB59811C}" destId="{80B30259-68DA-4778-9B2C-0F1DC4DB557F}" srcOrd="1" destOrd="0" parTransId="{94234922-0847-4E6B-B8B1-EB0F54AEF266}" sibTransId="{1015B70A-626D-4AAC-BA47-33943521A262}"/>
    <dgm:cxn modelId="{1913EAA9-4566-4592-814F-54F5B24ECDF2}" srcId="{6C38126C-1042-41CB-8D65-6884F8B40C44}" destId="{3D20A2E9-4E60-48FA-9392-ED0DC698557C}" srcOrd="0" destOrd="0" parTransId="{C4EF11F1-B057-473C-9CCE-AF1EC1376199}" sibTransId="{931F4647-56E9-4238-B927-266D3BBE3F54}"/>
    <dgm:cxn modelId="{7C619FB5-8396-409F-9834-D1D2F8868915}" type="presOf" srcId="{1B7117BF-568D-40D4-922D-C9BC6D16079D}" destId="{54C039FF-AAD0-4859-9A7E-98787E919302}" srcOrd="1" destOrd="0" presId="urn:microsoft.com/office/officeart/2005/8/layout/list1"/>
    <dgm:cxn modelId="{FD942FB6-3AD1-41E0-A0F8-66CE179807F8}" srcId="{1B7117BF-568D-40D4-922D-C9BC6D16079D}" destId="{142A7346-5B9D-4231-BC78-C1ACC3880F38}" srcOrd="0" destOrd="0" parTransId="{FAE3EF9D-5968-492A-BE2A-65A4CE417D11}" sibTransId="{8F8868ED-B0B6-4074-A915-DF2FC921F6B0}"/>
    <dgm:cxn modelId="{E5A5B8C9-2F9B-4E47-B7D1-B3DB6C78A84B}" type="presOf" srcId="{80B30259-68DA-4778-9B2C-0F1DC4DB557F}" destId="{ECC13720-342C-456A-96CD-A1A93E1C6F7F}" srcOrd="0" destOrd="1" presId="urn:microsoft.com/office/officeart/2005/8/layout/list1"/>
    <dgm:cxn modelId="{5197CACD-319E-44C5-B0F0-28A7B6B31E6A}" type="presOf" srcId="{3D20A2E9-4E60-48FA-9392-ED0DC698557C}" destId="{07AF0872-45F8-4B6C-B5BB-F63BE5880D09}" srcOrd="0" destOrd="0" presId="urn:microsoft.com/office/officeart/2005/8/layout/list1"/>
    <dgm:cxn modelId="{483031E2-BC75-4F63-9F37-EA716B0B3B43}" type="presOf" srcId="{C5879E69-39A9-4F6F-A0CF-938499632F5D}" destId="{ECC13720-342C-456A-96CD-A1A93E1C6F7F}" srcOrd="0" destOrd="0" presId="urn:microsoft.com/office/officeart/2005/8/layout/list1"/>
    <dgm:cxn modelId="{149AF4E8-0532-4B44-BCAA-2A64C48AD5E6}" srcId="{3D20A2E9-4E60-48FA-9392-ED0DC698557C}" destId="{8D2A8F77-96CF-4602-90BA-3F46F1AE385F}" srcOrd="1" destOrd="0" parTransId="{5F065AD3-43EF-45D9-AD89-31A05EABF4DB}" sibTransId="{BB7ECC84-34AF-4344-A32E-F534408BC0AC}"/>
    <dgm:cxn modelId="{7BD54CEB-61DD-44F5-8695-F42604C94FB7}" srcId="{3D20A2E9-4E60-48FA-9392-ED0DC698557C}" destId="{35609F23-044D-4574-B314-E282B2F2274D}" srcOrd="2" destOrd="0" parTransId="{AA6C23C4-B928-4B3D-9F25-E2EDB53C7A7D}" sibTransId="{5753D970-45D2-42CE-89FA-B6F72A8F8AD1}"/>
    <dgm:cxn modelId="{6DE532FA-6516-45A5-9835-F07C14E65166}" srcId="{175CD0BE-B250-4965-BCDA-5138AB59811C}" destId="{C5879E69-39A9-4F6F-A0CF-938499632F5D}" srcOrd="0" destOrd="0" parTransId="{DD4AD3FD-D9A8-4CA5-8182-4E61EECFAC77}" sibTransId="{A054FDD0-142B-478F-874A-D51E829510F2}"/>
    <dgm:cxn modelId="{38CFD8FE-BF86-42EC-8DBE-4933475E82F9}" srcId="{6C38126C-1042-41CB-8D65-6884F8B40C44}" destId="{175CD0BE-B250-4965-BCDA-5138AB59811C}" srcOrd="2" destOrd="0" parTransId="{AF698AED-AE8F-4445-B6ED-FD411C9E8C12}" sibTransId="{3E750B5A-C6EF-4447-8361-C89D56ED295B}"/>
    <dgm:cxn modelId="{7359F8AD-CD21-489C-B085-A0789484EADC}" type="presParOf" srcId="{95B8D2A2-670B-48FF-A1C2-6B0D659B6570}" destId="{BC3B0972-1174-419F-B216-1CD990DE993A}" srcOrd="0" destOrd="0" presId="urn:microsoft.com/office/officeart/2005/8/layout/list1"/>
    <dgm:cxn modelId="{6374A64F-88CA-4765-9B7C-A39CDC1CF6FB}" type="presParOf" srcId="{BC3B0972-1174-419F-B216-1CD990DE993A}" destId="{07AF0872-45F8-4B6C-B5BB-F63BE5880D09}" srcOrd="0" destOrd="0" presId="urn:microsoft.com/office/officeart/2005/8/layout/list1"/>
    <dgm:cxn modelId="{8B2D28D4-2A6F-4D7A-9847-4AA853074E49}" type="presParOf" srcId="{BC3B0972-1174-419F-B216-1CD990DE993A}" destId="{1EF88C27-E6ED-49B3-B141-4346D817883C}" srcOrd="1" destOrd="0" presId="urn:microsoft.com/office/officeart/2005/8/layout/list1"/>
    <dgm:cxn modelId="{ED3A3E06-ED39-4E64-AD72-97B3783A80A3}" type="presParOf" srcId="{95B8D2A2-670B-48FF-A1C2-6B0D659B6570}" destId="{5954217B-FC13-462B-B228-98C571CA7918}" srcOrd="1" destOrd="0" presId="urn:microsoft.com/office/officeart/2005/8/layout/list1"/>
    <dgm:cxn modelId="{4E8FBF25-220E-413D-BC94-72BAF9A267DC}" type="presParOf" srcId="{95B8D2A2-670B-48FF-A1C2-6B0D659B6570}" destId="{C2D739F5-D183-4A45-BD4A-6665CBF59F3F}" srcOrd="2" destOrd="0" presId="urn:microsoft.com/office/officeart/2005/8/layout/list1"/>
    <dgm:cxn modelId="{4CEE977C-02F9-46D2-91C7-5EE29D754658}" type="presParOf" srcId="{95B8D2A2-670B-48FF-A1C2-6B0D659B6570}" destId="{FAD05014-D9F3-4F7A-BF37-7F58114A23C3}" srcOrd="3" destOrd="0" presId="urn:microsoft.com/office/officeart/2005/8/layout/list1"/>
    <dgm:cxn modelId="{653517C2-9008-4EE9-A219-A4835D66D85F}" type="presParOf" srcId="{95B8D2A2-670B-48FF-A1C2-6B0D659B6570}" destId="{61B7E3C5-5363-47A4-B1A1-A8FE23349FF1}" srcOrd="4" destOrd="0" presId="urn:microsoft.com/office/officeart/2005/8/layout/list1"/>
    <dgm:cxn modelId="{3AE5B962-3947-4BA4-B184-C4D22B09C409}" type="presParOf" srcId="{61B7E3C5-5363-47A4-B1A1-A8FE23349FF1}" destId="{D07021C9-327A-4F30-87BC-084EAB904378}" srcOrd="0" destOrd="0" presId="urn:microsoft.com/office/officeart/2005/8/layout/list1"/>
    <dgm:cxn modelId="{2DE1082C-28F7-493F-94A0-44CC898B1C73}" type="presParOf" srcId="{61B7E3C5-5363-47A4-B1A1-A8FE23349FF1}" destId="{54C039FF-AAD0-4859-9A7E-98787E919302}" srcOrd="1" destOrd="0" presId="urn:microsoft.com/office/officeart/2005/8/layout/list1"/>
    <dgm:cxn modelId="{1CC7EFA3-DB1E-4997-AEF1-A62E29BBDF85}" type="presParOf" srcId="{95B8D2A2-670B-48FF-A1C2-6B0D659B6570}" destId="{7785F316-5DFE-4708-A82D-8746138F35BA}" srcOrd="5" destOrd="0" presId="urn:microsoft.com/office/officeart/2005/8/layout/list1"/>
    <dgm:cxn modelId="{B1150605-DF1C-452C-81BB-070F36D35085}" type="presParOf" srcId="{95B8D2A2-670B-48FF-A1C2-6B0D659B6570}" destId="{7B12F291-30BD-4327-B296-45F7C187D17C}" srcOrd="6" destOrd="0" presId="urn:microsoft.com/office/officeart/2005/8/layout/list1"/>
    <dgm:cxn modelId="{C7EC7959-4CCD-4000-AC60-9A887A5C1A50}" type="presParOf" srcId="{95B8D2A2-670B-48FF-A1C2-6B0D659B6570}" destId="{138EAA85-1C31-46B8-A181-324193F4400A}" srcOrd="7" destOrd="0" presId="urn:microsoft.com/office/officeart/2005/8/layout/list1"/>
    <dgm:cxn modelId="{C93F94E7-9B1C-4222-9CD9-D6158A0D4B88}" type="presParOf" srcId="{95B8D2A2-670B-48FF-A1C2-6B0D659B6570}" destId="{ADD1F236-0E78-4EEA-B9B9-66FA086A3520}" srcOrd="8" destOrd="0" presId="urn:microsoft.com/office/officeart/2005/8/layout/list1"/>
    <dgm:cxn modelId="{4557EC51-4C13-4F78-A7FF-559F36561818}" type="presParOf" srcId="{ADD1F236-0E78-4EEA-B9B9-66FA086A3520}" destId="{DA62A366-890F-4BB9-B3B9-0B49403808E7}" srcOrd="0" destOrd="0" presId="urn:microsoft.com/office/officeart/2005/8/layout/list1"/>
    <dgm:cxn modelId="{39505684-E30A-4EC7-AB52-FA400E0A0D71}" type="presParOf" srcId="{ADD1F236-0E78-4EEA-B9B9-66FA086A3520}" destId="{87A66B89-AA90-4E4A-AA50-C980D7607641}" srcOrd="1" destOrd="0" presId="urn:microsoft.com/office/officeart/2005/8/layout/list1"/>
    <dgm:cxn modelId="{79B66C0F-C163-419B-9AD4-BE3C6CAF2F04}" type="presParOf" srcId="{95B8D2A2-670B-48FF-A1C2-6B0D659B6570}" destId="{77523F31-04C0-4F46-AB38-42B4D3443DDF}" srcOrd="9" destOrd="0" presId="urn:microsoft.com/office/officeart/2005/8/layout/list1"/>
    <dgm:cxn modelId="{5278C7BB-B105-44E1-A9F1-62DCCF19594E}" type="presParOf" srcId="{95B8D2A2-670B-48FF-A1C2-6B0D659B6570}" destId="{ECC13720-342C-456A-96CD-A1A93E1C6F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6185DA-1A94-4D5F-B6FF-0001B487A954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10A93C-5BEA-4C7A-8EB8-48525D22EB70}">
      <dgm:prSet/>
      <dgm:spPr/>
      <dgm:t>
        <a:bodyPr/>
        <a:lstStyle/>
        <a:p>
          <a:r>
            <a:rPr lang="en-US"/>
            <a:t>Design and Planning</a:t>
          </a:r>
        </a:p>
      </dgm:t>
    </dgm:pt>
    <dgm:pt modelId="{C53D5D65-1221-4DA0-A486-A0B817EF2292}" type="parTrans" cxnId="{E995DF34-9669-4137-9D69-24AAF82E3B9D}">
      <dgm:prSet/>
      <dgm:spPr/>
      <dgm:t>
        <a:bodyPr/>
        <a:lstStyle/>
        <a:p>
          <a:endParaRPr lang="en-US"/>
        </a:p>
      </dgm:t>
    </dgm:pt>
    <dgm:pt modelId="{23A2DEAF-0B84-40CD-ACB1-82F2CF666322}" type="sibTrans" cxnId="{E995DF34-9669-4137-9D69-24AAF82E3B9D}">
      <dgm:prSet/>
      <dgm:spPr/>
      <dgm:t>
        <a:bodyPr/>
        <a:lstStyle/>
        <a:p>
          <a:endParaRPr lang="en-US"/>
        </a:p>
      </dgm:t>
    </dgm:pt>
    <dgm:pt modelId="{4F59D537-85C7-49DE-AD43-AB6FF15C6D46}">
      <dgm:prSet/>
      <dgm:spPr/>
      <dgm:t>
        <a:bodyPr/>
        <a:lstStyle/>
        <a:p>
          <a:r>
            <a:rPr lang="en-US" dirty="0"/>
            <a:t>Investment Planning</a:t>
          </a:r>
        </a:p>
      </dgm:t>
    </dgm:pt>
    <dgm:pt modelId="{212C00A3-4C94-4750-932F-1143C1462578}" type="parTrans" cxnId="{595A4AEA-AE28-4903-ADE8-61A73DEA2502}">
      <dgm:prSet/>
      <dgm:spPr/>
      <dgm:t>
        <a:bodyPr/>
        <a:lstStyle/>
        <a:p>
          <a:endParaRPr lang="en-US"/>
        </a:p>
      </dgm:t>
    </dgm:pt>
    <dgm:pt modelId="{3E080AE0-103E-4D67-B87C-860F45A1B4B6}" type="sibTrans" cxnId="{595A4AEA-AE28-4903-ADE8-61A73DEA2502}">
      <dgm:prSet/>
      <dgm:spPr/>
      <dgm:t>
        <a:bodyPr/>
        <a:lstStyle/>
        <a:p>
          <a:endParaRPr lang="en-US"/>
        </a:p>
      </dgm:t>
    </dgm:pt>
    <dgm:pt modelId="{651C56E3-0EBB-40FE-8997-900DCBB72143}">
      <dgm:prSet/>
      <dgm:spPr/>
      <dgm:t>
        <a:bodyPr/>
        <a:lstStyle/>
        <a:p>
          <a:r>
            <a:rPr lang="en-US" dirty="0"/>
            <a:t>Asset Management</a:t>
          </a:r>
        </a:p>
      </dgm:t>
    </dgm:pt>
    <dgm:pt modelId="{23F06F31-706F-4E99-985C-78D3D2E3E685}" type="parTrans" cxnId="{F48309E9-86D9-48A2-A0C3-782ED8875E31}">
      <dgm:prSet/>
      <dgm:spPr/>
      <dgm:t>
        <a:bodyPr/>
        <a:lstStyle/>
        <a:p>
          <a:endParaRPr lang="en-US"/>
        </a:p>
      </dgm:t>
    </dgm:pt>
    <dgm:pt modelId="{C47EB9B0-A48F-476B-B57C-43C9FC1FA1CD}" type="sibTrans" cxnId="{F48309E9-86D9-48A2-A0C3-782ED8875E31}">
      <dgm:prSet/>
      <dgm:spPr/>
      <dgm:t>
        <a:bodyPr/>
        <a:lstStyle/>
        <a:p>
          <a:endParaRPr lang="en-US"/>
        </a:p>
      </dgm:t>
    </dgm:pt>
    <dgm:pt modelId="{896BD97E-57BE-49C9-8799-5F0EE897416C}">
      <dgm:prSet/>
      <dgm:spPr/>
      <dgm:t>
        <a:bodyPr/>
        <a:lstStyle/>
        <a:p>
          <a:r>
            <a:rPr lang="en-US" dirty="0"/>
            <a:t>Optimize costs</a:t>
          </a:r>
        </a:p>
      </dgm:t>
    </dgm:pt>
    <dgm:pt modelId="{8AAA9F20-0626-4549-9EB2-6DA9B81CD423}" type="parTrans" cxnId="{4430A6E4-E095-419F-B8E4-55A223FEFFF2}">
      <dgm:prSet/>
      <dgm:spPr/>
      <dgm:t>
        <a:bodyPr/>
        <a:lstStyle/>
        <a:p>
          <a:endParaRPr lang="en-US"/>
        </a:p>
      </dgm:t>
    </dgm:pt>
    <dgm:pt modelId="{74982EDB-1889-4324-BCD9-59B1E024E606}" type="sibTrans" cxnId="{4430A6E4-E095-419F-B8E4-55A223FEFFF2}">
      <dgm:prSet/>
      <dgm:spPr/>
      <dgm:t>
        <a:bodyPr/>
        <a:lstStyle/>
        <a:p>
          <a:endParaRPr lang="en-US"/>
        </a:p>
      </dgm:t>
    </dgm:pt>
    <dgm:pt modelId="{4F78EA51-BE72-46F4-88E2-1DFE8A00410D}">
      <dgm:prSet/>
      <dgm:spPr/>
      <dgm:t>
        <a:bodyPr/>
        <a:lstStyle/>
        <a:p>
          <a:r>
            <a:rPr lang="en-US" dirty="0"/>
            <a:t>Network Reliability</a:t>
          </a:r>
        </a:p>
      </dgm:t>
    </dgm:pt>
    <dgm:pt modelId="{5A450571-5ADF-4D41-9497-DAFC1261C0A9}" type="parTrans" cxnId="{E662DC64-3673-47E9-9F78-1D8D7354A3FA}">
      <dgm:prSet/>
      <dgm:spPr/>
      <dgm:t>
        <a:bodyPr/>
        <a:lstStyle/>
        <a:p>
          <a:endParaRPr lang="en-US"/>
        </a:p>
      </dgm:t>
    </dgm:pt>
    <dgm:pt modelId="{36D8F44F-98F4-4540-8757-D8F93E75EF71}" type="sibTrans" cxnId="{E662DC64-3673-47E9-9F78-1D8D7354A3FA}">
      <dgm:prSet/>
      <dgm:spPr/>
      <dgm:t>
        <a:bodyPr/>
        <a:lstStyle/>
        <a:p>
          <a:endParaRPr lang="en-US"/>
        </a:p>
      </dgm:t>
    </dgm:pt>
    <dgm:pt modelId="{7B270644-BAA0-469B-932B-9CD49A9047E2}">
      <dgm:prSet/>
      <dgm:spPr/>
      <dgm:t>
        <a:bodyPr/>
        <a:lstStyle/>
        <a:p>
          <a:r>
            <a:rPr lang="en-US" dirty="0"/>
            <a:t>Power system Analysis</a:t>
          </a:r>
        </a:p>
      </dgm:t>
    </dgm:pt>
    <dgm:pt modelId="{B10926B7-D8E0-49C0-9774-2E7C528B4485}" type="parTrans" cxnId="{F36A1C24-DF6F-451B-B25F-BC33E1500BEA}">
      <dgm:prSet/>
      <dgm:spPr/>
      <dgm:t>
        <a:bodyPr/>
        <a:lstStyle/>
        <a:p>
          <a:endParaRPr lang="en-US"/>
        </a:p>
      </dgm:t>
    </dgm:pt>
    <dgm:pt modelId="{184CB055-0FA8-42C3-918E-5029909A6695}" type="sibTrans" cxnId="{F36A1C24-DF6F-451B-B25F-BC33E1500BEA}">
      <dgm:prSet/>
      <dgm:spPr/>
      <dgm:t>
        <a:bodyPr/>
        <a:lstStyle/>
        <a:p>
          <a:endParaRPr lang="en-US"/>
        </a:p>
      </dgm:t>
    </dgm:pt>
    <dgm:pt modelId="{6597979F-8CC3-4827-8574-292493105DBB}">
      <dgm:prSet/>
      <dgm:spPr/>
      <dgm:t>
        <a:bodyPr/>
        <a:lstStyle/>
        <a:p>
          <a:r>
            <a:rPr lang="en-US" dirty="0"/>
            <a:t>Identify network weaknesses</a:t>
          </a:r>
        </a:p>
      </dgm:t>
    </dgm:pt>
    <dgm:pt modelId="{8F3A5358-766C-4891-8604-1D3B84567379}" type="parTrans" cxnId="{A756E88C-5F81-4CBA-AA8F-A683EA8DD017}">
      <dgm:prSet/>
      <dgm:spPr/>
      <dgm:t>
        <a:bodyPr/>
        <a:lstStyle/>
        <a:p>
          <a:endParaRPr lang="en-US"/>
        </a:p>
      </dgm:t>
    </dgm:pt>
    <dgm:pt modelId="{F40CB08B-EBA0-42B2-8830-81AA42A301D5}" type="sibTrans" cxnId="{A756E88C-5F81-4CBA-AA8F-A683EA8DD017}">
      <dgm:prSet/>
      <dgm:spPr/>
      <dgm:t>
        <a:bodyPr/>
        <a:lstStyle/>
        <a:p>
          <a:endParaRPr lang="en-US"/>
        </a:p>
      </dgm:t>
    </dgm:pt>
    <dgm:pt modelId="{3F4B8A03-C34D-4AFA-8719-9B249EA76562}">
      <dgm:prSet/>
      <dgm:spPr/>
      <dgm:t>
        <a:bodyPr/>
        <a:lstStyle/>
        <a:p>
          <a:r>
            <a:rPr lang="en-US" dirty="0"/>
            <a:t>Determine optimal design</a:t>
          </a:r>
        </a:p>
      </dgm:t>
    </dgm:pt>
    <dgm:pt modelId="{C239357C-BDD8-4D0D-9E88-684BDA598B0B}" type="parTrans" cxnId="{25BDE093-B019-4BD5-ADEF-C9792731C544}">
      <dgm:prSet/>
      <dgm:spPr/>
      <dgm:t>
        <a:bodyPr/>
        <a:lstStyle/>
        <a:p>
          <a:endParaRPr lang="en-US"/>
        </a:p>
      </dgm:t>
    </dgm:pt>
    <dgm:pt modelId="{0F9D7650-98EC-449C-96DC-DB81932C54E3}" type="sibTrans" cxnId="{25BDE093-B019-4BD5-ADEF-C9792731C544}">
      <dgm:prSet/>
      <dgm:spPr/>
      <dgm:t>
        <a:bodyPr/>
        <a:lstStyle/>
        <a:p>
          <a:endParaRPr lang="en-US"/>
        </a:p>
      </dgm:t>
    </dgm:pt>
    <dgm:pt modelId="{926D8E14-C89C-4025-9D16-C04B8781E956}">
      <dgm:prSet/>
      <dgm:spPr/>
      <dgm:t>
        <a:bodyPr/>
        <a:lstStyle/>
        <a:p>
          <a:r>
            <a:rPr lang="en-US" dirty="0"/>
            <a:t>Maintenance</a:t>
          </a:r>
        </a:p>
      </dgm:t>
    </dgm:pt>
    <dgm:pt modelId="{8C3A0085-B43A-4578-8504-1DA39C288D49}" type="parTrans" cxnId="{5D0C05E9-C71D-46B6-AE11-AE8F8681F151}">
      <dgm:prSet/>
      <dgm:spPr/>
      <dgm:t>
        <a:bodyPr/>
        <a:lstStyle/>
        <a:p>
          <a:endParaRPr lang="en-US"/>
        </a:p>
      </dgm:t>
    </dgm:pt>
    <dgm:pt modelId="{C09CED41-A4E5-406A-A7C6-7CA97A38E511}" type="sibTrans" cxnId="{5D0C05E9-C71D-46B6-AE11-AE8F8681F151}">
      <dgm:prSet/>
      <dgm:spPr/>
      <dgm:t>
        <a:bodyPr/>
        <a:lstStyle/>
        <a:p>
          <a:endParaRPr lang="en-US"/>
        </a:p>
      </dgm:t>
    </dgm:pt>
    <dgm:pt modelId="{72237267-63E5-444E-88E7-3B17CD85E402}">
      <dgm:prSet/>
      <dgm:spPr/>
      <dgm:t>
        <a:bodyPr/>
        <a:lstStyle/>
        <a:p>
          <a:r>
            <a:rPr lang="en-US" dirty="0"/>
            <a:t>Real-time data access</a:t>
          </a:r>
        </a:p>
      </dgm:t>
    </dgm:pt>
    <dgm:pt modelId="{6B55CFAF-450E-41A0-939C-2B06833ACC0B}" type="parTrans" cxnId="{8976FBDF-9557-4295-B0DC-25454C18E876}">
      <dgm:prSet/>
      <dgm:spPr/>
      <dgm:t>
        <a:bodyPr/>
        <a:lstStyle/>
        <a:p>
          <a:endParaRPr lang="en-US"/>
        </a:p>
      </dgm:t>
    </dgm:pt>
    <dgm:pt modelId="{4CCCBDEA-26E7-45D4-8005-EEBBE92A63A7}" type="sibTrans" cxnId="{8976FBDF-9557-4295-B0DC-25454C18E876}">
      <dgm:prSet/>
      <dgm:spPr/>
      <dgm:t>
        <a:bodyPr/>
        <a:lstStyle/>
        <a:p>
          <a:endParaRPr lang="en-US"/>
        </a:p>
      </dgm:t>
    </dgm:pt>
    <dgm:pt modelId="{7CA206A4-15A0-4A44-8286-03AE74C10B1A}" type="pres">
      <dgm:prSet presAssocID="{C86185DA-1A94-4D5F-B6FF-0001B487A954}" presName="Name0" presStyleCnt="0">
        <dgm:presLayoutVars>
          <dgm:dir/>
          <dgm:animLvl val="lvl"/>
          <dgm:resizeHandles val="exact"/>
        </dgm:presLayoutVars>
      </dgm:prSet>
      <dgm:spPr/>
    </dgm:pt>
    <dgm:pt modelId="{98079A24-E893-854A-A39A-57EC84D83DE6}" type="pres">
      <dgm:prSet presAssocID="{5310A93C-5BEA-4C7A-8EB8-48525D22EB70}" presName="linNode" presStyleCnt="0"/>
      <dgm:spPr/>
    </dgm:pt>
    <dgm:pt modelId="{8FBAE86C-504E-6746-B01A-650A85599970}" type="pres">
      <dgm:prSet presAssocID="{5310A93C-5BEA-4C7A-8EB8-48525D22EB7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C49ED90-7E18-594B-A92D-E0E601EE3E23}" type="pres">
      <dgm:prSet presAssocID="{5310A93C-5BEA-4C7A-8EB8-48525D22EB70}" presName="descendantText" presStyleLbl="alignAccFollowNode1" presStyleIdx="0" presStyleCnt="3">
        <dgm:presLayoutVars>
          <dgm:bulletEnabled val="1"/>
        </dgm:presLayoutVars>
      </dgm:prSet>
      <dgm:spPr/>
    </dgm:pt>
    <dgm:pt modelId="{8DEAA876-B298-5649-892A-1EEA66EB52C5}" type="pres">
      <dgm:prSet presAssocID="{23A2DEAF-0B84-40CD-ACB1-82F2CF666322}" presName="sp" presStyleCnt="0"/>
      <dgm:spPr/>
    </dgm:pt>
    <dgm:pt modelId="{F7198999-A721-5146-93F8-E9427DE43AD0}" type="pres">
      <dgm:prSet presAssocID="{4F59D537-85C7-49DE-AD43-AB6FF15C6D46}" presName="linNode" presStyleCnt="0"/>
      <dgm:spPr/>
    </dgm:pt>
    <dgm:pt modelId="{6AB04F99-BF0F-D84F-8602-DF58C0760546}" type="pres">
      <dgm:prSet presAssocID="{4F59D537-85C7-49DE-AD43-AB6FF15C6D4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16F074F-5D34-1643-AC58-1AC94E123F25}" type="pres">
      <dgm:prSet presAssocID="{4F59D537-85C7-49DE-AD43-AB6FF15C6D46}" presName="descendantText" presStyleLbl="alignAccFollowNode1" presStyleIdx="1" presStyleCnt="3">
        <dgm:presLayoutVars>
          <dgm:bulletEnabled val="1"/>
        </dgm:presLayoutVars>
      </dgm:prSet>
      <dgm:spPr/>
    </dgm:pt>
    <dgm:pt modelId="{E538CA45-AD36-434F-B19E-79DC57CD94DD}" type="pres">
      <dgm:prSet presAssocID="{3E080AE0-103E-4D67-B87C-860F45A1B4B6}" presName="sp" presStyleCnt="0"/>
      <dgm:spPr/>
    </dgm:pt>
    <dgm:pt modelId="{D5BE6053-EC9E-DE44-B781-5919CB452F43}" type="pres">
      <dgm:prSet presAssocID="{651C56E3-0EBB-40FE-8997-900DCBB72143}" presName="linNode" presStyleCnt="0"/>
      <dgm:spPr/>
    </dgm:pt>
    <dgm:pt modelId="{D62721A7-E7A1-AD40-95CD-D6F83244A2BD}" type="pres">
      <dgm:prSet presAssocID="{651C56E3-0EBB-40FE-8997-900DCBB7214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1521BC9-3B65-9447-BC6C-3D47FCFDBE84}" type="pres">
      <dgm:prSet presAssocID="{651C56E3-0EBB-40FE-8997-900DCBB7214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A926904-DB35-4B47-A787-90F9FBCC72AE}" type="presOf" srcId="{7B270644-BAA0-469B-932B-9CD49A9047E2}" destId="{EC49ED90-7E18-594B-A92D-E0E601EE3E23}" srcOrd="0" destOrd="2" presId="urn:microsoft.com/office/officeart/2005/8/layout/vList5"/>
    <dgm:cxn modelId="{99626608-13BE-5747-B9FC-670ECF1FCD4F}" type="presOf" srcId="{C86185DA-1A94-4D5F-B6FF-0001B487A954}" destId="{7CA206A4-15A0-4A44-8286-03AE74C10B1A}" srcOrd="0" destOrd="0" presId="urn:microsoft.com/office/officeart/2005/8/layout/vList5"/>
    <dgm:cxn modelId="{0664C511-0C5F-984B-AB81-CDC45B1A77DF}" type="presOf" srcId="{72237267-63E5-444E-88E7-3B17CD85E402}" destId="{B1521BC9-3B65-9447-BC6C-3D47FCFDBE84}" srcOrd="0" destOrd="1" presId="urn:microsoft.com/office/officeart/2005/8/layout/vList5"/>
    <dgm:cxn modelId="{5470981D-08BD-5949-AE5C-4F1B17F7720E}" type="presOf" srcId="{6597979F-8CC3-4827-8574-292493105DBB}" destId="{E16F074F-5D34-1643-AC58-1AC94E123F25}" srcOrd="0" destOrd="0" presId="urn:microsoft.com/office/officeart/2005/8/layout/vList5"/>
    <dgm:cxn modelId="{72CE1C1E-3C86-EA45-A0D5-AE60D9C72708}" type="presOf" srcId="{4F78EA51-BE72-46F4-88E2-1DFE8A00410D}" destId="{EC49ED90-7E18-594B-A92D-E0E601EE3E23}" srcOrd="0" destOrd="1" presId="urn:microsoft.com/office/officeart/2005/8/layout/vList5"/>
    <dgm:cxn modelId="{F36A1C24-DF6F-451B-B25F-BC33E1500BEA}" srcId="{5310A93C-5BEA-4C7A-8EB8-48525D22EB70}" destId="{7B270644-BAA0-469B-932B-9CD49A9047E2}" srcOrd="2" destOrd="0" parTransId="{B10926B7-D8E0-49C0-9774-2E7C528B4485}" sibTransId="{184CB055-0FA8-42C3-918E-5029909A6695}"/>
    <dgm:cxn modelId="{E995DF34-9669-4137-9D69-24AAF82E3B9D}" srcId="{C86185DA-1A94-4D5F-B6FF-0001B487A954}" destId="{5310A93C-5BEA-4C7A-8EB8-48525D22EB70}" srcOrd="0" destOrd="0" parTransId="{C53D5D65-1221-4DA0-A486-A0B817EF2292}" sibTransId="{23A2DEAF-0B84-40CD-ACB1-82F2CF666322}"/>
    <dgm:cxn modelId="{E662DC64-3673-47E9-9F78-1D8D7354A3FA}" srcId="{5310A93C-5BEA-4C7A-8EB8-48525D22EB70}" destId="{4F78EA51-BE72-46F4-88E2-1DFE8A00410D}" srcOrd="1" destOrd="0" parTransId="{5A450571-5ADF-4D41-9497-DAFC1261C0A9}" sibTransId="{36D8F44F-98F4-4540-8757-D8F93E75EF71}"/>
    <dgm:cxn modelId="{A756E88C-5F81-4CBA-AA8F-A683EA8DD017}" srcId="{4F59D537-85C7-49DE-AD43-AB6FF15C6D46}" destId="{6597979F-8CC3-4827-8574-292493105DBB}" srcOrd="0" destOrd="0" parTransId="{8F3A5358-766C-4891-8604-1D3B84567379}" sibTransId="{F40CB08B-EBA0-42B2-8830-81AA42A301D5}"/>
    <dgm:cxn modelId="{25BDE093-B019-4BD5-ADEF-C9792731C544}" srcId="{4F59D537-85C7-49DE-AD43-AB6FF15C6D46}" destId="{3F4B8A03-C34D-4AFA-8719-9B249EA76562}" srcOrd="1" destOrd="0" parTransId="{C239357C-BDD8-4D0D-9E88-684BDA598B0B}" sibTransId="{0F9D7650-98EC-449C-96DC-DB81932C54E3}"/>
    <dgm:cxn modelId="{849E049C-00D1-EF42-ADA7-3E8EEDF3D266}" type="presOf" srcId="{651C56E3-0EBB-40FE-8997-900DCBB72143}" destId="{D62721A7-E7A1-AD40-95CD-D6F83244A2BD}" srcOrd="0" destOrd="0" presId="urn:microsoft.com/office/officeart/2005/8/layout/vList5"/>
    <dgm:cxn modelId="{DD7568B1-5DBC-964F-8796-8393C2A73550}" type="presOf" srcId="{4F59D537-85C7-49DE-AD43-AB6FF15C6D46}" destId="{6AB04F99-BF0F-D84F-8602-DF58C0760546}" srcOrd="0" destOrd="0" presId="urn:microsoft.com/office/officeart/2005/8/layout/vList5"/>
    <dgm:cxn modelId="{40C4E7B8-8E4D-3842-A772-9D8581E7686E}" type="presOf" srcId="{896BD97E-57BE-49C9-8799-5F0EE897416C}" destId="{EC49ED90-7E18-594B-A92D-E0E601EE3E23}" srcOrd="0" destOrd="0" presId="urn:microsoft.com/office/officeart/2005/8/layout/vList5"/>
    <dgm:cxn modelId="{BDD3D3BB-B194-DB49-AAB0-64BAEB932E57}" type="presOf" srcId="{5310A93C-5BEA-4C7A-8EB8-48525D22EB70}" destId="{8FBAE86C-504E-6746-B01A-650A85599970}" srcOrd="0" destOrd="0" presId="urn:microsoft.com/office/officeart/2005/8/layout/vList5"/>
    <dgm:cxn modelId="{C4444EBE-5C08-0448-A3DA-CE40A3CE99C3}" type="presOf" srcId="{3F4B8A03-C34D-4AFA-8719-9B249EA76562}" destId="{E16F074F-5D34-1643-AC58-1AC94E123F25}" srcOrd="0" destOrd="1" presId="urn:microsoft.com/office/officeart/2005/8/layout/vList5"/>
    <dgm:cxn modelId="{8976FBDF-9557-4295-B0DC-25454C18E876}" srcId="{651C56E3-0EBB-40FE-8997-900DCBB72143}" destId="{72237267-63E5-444E-88E7-3B17CD85E402}" srcOrd="1" destOrd="0" parTransId="{6B55CFAF-450E-41A0-939C-2B06833ACC0B}" sibTransId="{4CCCBDEA-26E7-45D4-8005-EEBBE92A63A7}"/>
    <dgm:cxn modelId="{4430A6E4-E095-419F-B8E4-55A223FEFFF2}" srcId="{5310A93C-5BEA-4C7A-8EB8-48525D22EB70}" destId="{896BD97E-57BE-49C9-8799-5F0EE897416C}" srcOrd="0" destOrd="0" parTransId="{8AAA9F20-0626-4549-9EB2-6DA9B81CD423}" sibTransId="{74982EDB-1889-4324-BCD9-59B1E024E606}"/>
    <dgm:cxn modelId="{5D0C05E9-C71D-46B6-AE11-AE8F8681F151}" srcId="{651C56E3-0EBB-40FE-8997-900DCBB72143}" destId="{926D8E14-C89C-4025-9D16-C04B8781E956}" srcOrd="0" destOrd="0" parTransId="{8C3A0085-B43A-4578-8504-1DA39C288D49}" sibTransId="{C09CED41-A4E5-406A-A7C6-7CA97A38E511}"/>
    <dgm:cxn modelId="{F48309E9-86D9-48A2-A0C3-782ED8875E31}" srcId="{C86185DA-1A94-4D5F-B6FF-0001B487A954}" destId="{651C56E3-0EBB-40FE-8997-900DCBB72143}" srcOrd="2" destOrd="0" parTransId="{23F06F31-706F-4E99-985C-78D3D2E3E685}" sibTransId="{C47EB9B0-A48F-476B-B57C-43C9FC1FA1CD}"/>
    <dgm:cxn modelId="{595A4AEA-AE28-4903-ADE8-61A73DEA2502}" srcId="{C86185DA-1A94-4D5F-B6FF-0001B487A954}" destId="{4F59D537-85C7-49DE-AD43-AB6FF15C6D46}" srcOrd="1" destOrd="0" parTransId="{212C00A3-4C94-4750-932F-1143C1462578}" sibTransId="{3E080AE0-103E-4D67-B87C-860F45A1B4B6}"/>
    <dgm:cxn modelId="{DCA47DFF-9B07-3E4A-886C-4B0375E425DD}" type="presOf" srcId="{926D8E14-C89C-4025-9D16-C04B8781E956}" destId="{B1521BC9-3B65-9447-BC6C-3D47FCFDBE84}" srcOrd="0" destOrd="0" presId="urn:microsoft.com/office/officeart/2005/8/layout/vList5"/>
    <dgm:cxn modelId="{2220105B-66A6-5540-B885-D305FB3B2FD7}" type="presParOf" srcId="{7CA206A4-15A0-4A44-8286-03AE74C10B1A}" destId="{98079A24-E893-854A-A39A-57EC84D83DE6}" srcOrd="0" destOrd="0" presId="urn:microsoft.com/office/officeart/2005/8/layout/vList5"/>
    <dgm:cxn modelId="{CB09AB08-4530-4A4C-831E-EB0E23229188}" type="presParOf" srcId="{98079A24-E893-854A-A39A-57EC84D83DE6}" destId="{8FBAE86C-504E-6746-B01A-650A85599970}" srcOrd="0" destOrd="0" presId="urn:microsoft.com/office/officeart/2005/8/layout/vList5"/>
    <dgm:cxn modelId="{1F360DC0-7366-2D4B-AB22-8C28818DF2D8}" type="presParOf" srcId="{98079A24-E893-854A-A39A-57EC84D83DE6}" destId="{EC49ED90-7E18-594B-A92D-E0E601EE3E23}" srcOrd="1" destOrd="0" presId="urn:microsoft.com/office/officeart/2005/8/layout/vList5"/>
    <dgm:cxn modelId="{A6622550-A194-4142-A3E1-68A3534AE8A9}" type="presParOf" srcId="{7CA206A4-15A0-4A44-8286-03AE74C10B1A}" destId="{8DEAA876-B298-5649-892A-1EEA66EB52C5}" srcOrd="1" destOrd="0" presId="urn:microsoft.com/office/officeart/2005/8/layout/vList5"/>
    <dgm:cxn modelId="{1DD928E1-D9E3-0C4B-BEBC-82671414FEAC}" type="presParOf" srcId="{7CA206A4-15A0-4A44-8286-03AE74C10B1A}" destId="{F7198999-A721-5146-93F8-E9427DE43AD0}" srcOrd="2" destOrd="0" presId="urn:microsoft.com/office/officeart/2005/8/layout/vList5"/>
    <dgm:cxn modelId="{D6861752-EDA0-CC4C-B959-D54B182F6DD9}" type="presParOf" srcId="{F7198999-A721-5146-93F8-E9427DE43AD0}" destId="{6AB04F99-BF0F-D84F-8602-DF58C0760546}" srcOrd="0" destOrd="0" presId="urn:microsoft.com/office/officeart/2005/8/layout/vList5"/>
    <dgm:cxn modelId="{7120D049-14C7-B540-A782-05B9EEBA0FBD}" type="presParOf" srcId="{F7198999-A721-5146-93F8-E9427DE43AD0}" destId="{E16F074F-5D34-1643-AC58-1AC94E123F25}" srcOrd="1" destOrd="0" presId="urn:microsoft.com/office/officeart/2005/8/layout/vList5"/>
    <dgm:cxn modelId="{01832008-C8D4-FC47-9F66-CFEB4F0DEE9D}" type="presParOf" srcId="{7CA206A4-15A0-4A44-8286-03AE74C10B1A}" destId="{E538CA45-AD36-434F-B19E-79DC57CD94DD}" srcOrd="3" destOrd="0" presId="urn:microsoft.com/office/officeart/2005/8/layout/vList5"/>
    <dgm:cxn modelId="{135C0B67-690C-F24B-9BDB-513E7A7AB563}" type="presParOf" srcId="{7CA206A4-15A0-4A44-8286-03AE74C10B1A}" destId="{D5BE6053-EC9E-DE44-B781-5919CB452F43}" srcOrd="4" destOrd="0" presId="urn:microsoft.com/office/officeart/2005/8/layout/vList5"/>
    <dgm:cxn modelId="{36914D54-FAFD-8441-9836-E5EAB49631DA}" type="presParOf" srcId="{D5BE6053-EC9E-DE44-B781-5919CB452F43}" destId="{D62721A7-E7A1-AD40-95CD-D6F83244A2BD}" srcOrd="0" destOrd="0" presId="urn:microsoft.com/office/officeart/2005/8/layout/vList5"/>
    <dgm:cxn modelId="{C09907DA-6A18-2D49-967D-D72685C8D3A4}" type="presParOf" srcId="{D5BE6053-EC9E-DE44-B781-5919CB452F43}" destId="{B1521BC9-3B65-9447-BC6C-3D47FCFDBE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58E73-7A4F-44A5-9032-1351233B90F3}">
      <dsp:nvSpPr>
        <dsp:cNvPr id="0" name=""/>
        <dsp:cNvSpPr/>
      </dsp:nvSpPr>
      <dsp:spPr>
        <a:xfrm rot="10800000">
          <a:off x="1078129" y="1151"/>
          <a:ext cx="3395091" cy="89189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303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Control and data acquisition</a:t>
          </a:r>
          <a:endParaRPr lang="en-US" sz="2500" kern="1200" dirty="0"/>
        </a:p>
      </dsp:txBody>
      <dsp:txXfrm rot="10800000">
        <a:off x="1301104" y="1151"/>
        <a:ext cx="3172116" cy="891899"/>
      </dsp:txXfrm>
    </dsp:sp>
    <dsp:sp modelId="{E4908B36-6636-4409-A7F8-47FD8EEA8A6A}">
      <dsp:nvSpPr>
        <dsp:cNvPr id="0" name=""/>
        <dsp:cNvSpPr/>
      </dsp:nvSpPr>
      <dsp:spPr>
        <a:xfrm>
          <a:off x="632179" y="1151"/>
          <a:ext cx="891899" cy="8918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5D3AFE-6CE7-4799-9AC8-C56587955146}">
      <dsp:nvSpPr>
        <dsp:cNvPr id="0" name=""/>
        <dsp:cNvSpPr/>
      </dsp:nvSpPr>
      <dsp:spPr>
        <a:xfrm rot="10800000">
          <a:off x="1078129" y="1159289"/>
          <a:ext cx="3395091" cy="89189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303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System visibility</a:t>
          </a:r>
          <a:endParaRPr lang="en-US" sz="2500" kern="1200" dirty="0"/>
        </a:p>
      </dsp:txBody>
      <dsp:txXfrm rot="10800000">
        <a:off x="1301104" y="1159289"/>
        <a:ext cx="3172116" cy="891899"/>
      </dsp:txXfrm>
    </dsp:sp>
    <dsp:sp modelId="{4541167B-059A-42A2-AA28-EB52B1BBE46B}">
      <dsp:nvSpPr>
        <dsp:cNvPr id="0" name=""/>
        <dsp:cNvSpPr/>
      </dsp:nvSpPr>
      <dsp:spPr>
        <a:xfrm>
          <a:off x="632179" y="1159289"/>
          <a:ext cx="891899" cy="8918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01F65D-6AB6-4466-B66D-BD001F57558C}">
      <dsp:nvSpPr>
        <dsp:cNvPr id="0" name=""/>
        <dsp:cNvSpPr/>
      </dsp:nvSpPr>
      <dsp:spPr>
        <a:xfrm rot="10800000">
          <a:off x="1078129" y="2317427"/>
          <a:ext cx="3395091" cy="89189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303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Data housing and management</a:t>
          </a:r>
          <a:endParaRPr lang="en-US" sz="2500" kern="1200" dirty="0"/>
        </a:p>
      </dsp:txBody>
      <dsp:txXfrm rot="10800000">
        <a:off x="1301104" y="2317427"/>
        <a:ext cx="3172116" cy="891899"/>
      </dsp:txXfrm>
    </dsp:sp>
    <dsp:sp modelId="{890767EB-BB99-4BE9-95C6-3A0D97ADB145}">
      <dsp:nvSpPr>
        <dsp:cNvPr id="0" name=""/>
        <dsp:cNvSpPr/>
      </dsp:nvSpPr>
      <dsp:spPr>
        <a:xfrm>
          <a:off x="632179" y="2317427"/>
          <a:ext cx="891899" cy="8918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D654A-906A-A14E-A1E0-455C43F08575}">
      <dsp:nvSpPr>
        <dsp:cNvPr id="0" name=""/>
        <dsp:cNvSpPr/>
      </dsp:nvSpPr>
      <dsp:spPr>
        <a:xfrm>
          <a:off x="-5328314" y="-815992"/>
          <a:ext cx="6344729" cy="6344729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72488-26ED-AC4E-B6CE-D6B180EDA658}">
      <dsp:nvSpPr>
        <dsp:cNvPr id="0" name=""/>
        <dsp:cNvSpPr/>
      </dsp:nvSpPr>
      <dsp:spPr>
        <a:xfrm>
          <a:off x="532143" y="362315"/>
          <a:ext cx="6270249" cy="725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47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Manages assets in a network by the creation of a smart virtual model</a:t>
          </a:r>
          <a:endParaRPr lang="en-US" sz="1500" kern="1200" dirty="0"/>
        </a:p>
      </dsp:txBody>
      <dsp:txXfrm>
        <a:off x="532143" y="362315"/>
        <a:ext cx="6270249" cy="725008"/>
      </dsp:txXfrm>
    </dsp:sp>
    <dsp:sp modelId="{AF185470-FDDB-CB48-A8A1-1FEE6FE551FD}">
      <dsp:nvSpPr>
        <dsp:cNvPr id="0" name=""/>
        <dsp:cNvSpPr/>
      </dsp:nvSpPr>
      <dsp:spPr>
        <a:xfrm>
          <a:off x="79012" y="271689"/>
          <a:ext cx="906260" cy="9062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225DD-4024-2F46-83AC-5B937387CADD}">
      <dsp:nvSpPr>
        <dsp:cNvPr id="0" name=""/>
        <dsp:cNvSpPr/>
      </dsp:nvSpPr>
      <dsp:spPr>
        <a:xfrm>
          <a:off x="947807" y="1450017"/>
          <a:ext cx="5854585" cy="725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47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Variety of applications: distribution and transmission networks, water, gas, telecommunications, and street light networks </a:t>
          </a:r>
          <a:endParaRPr lang="en-US" sz="1500" kern="1200" dirty="0"/>
        </a:p>
      </dsp:txBody>
      <dsp:txXfrm>
        <a:off x="947807" y="1450017"/>
        <a:ext cx="5854585" cy="725008"/>
      </dsp:txXfrm>
    </dsp:sp>
    <dsp:sp modelId="{F84933A2-0469-E446-8058-A43BB8B66B16}">
      <dsp:nvSpPr>
        <dsp:cNvPr id="0" name=""/>
        <dsp:cNvSpPr/>
      </dsp:nvSpPr>
      <dsp:spPr>
        <a:xfrm>
          <a:off x="494676" y="1359391"/>
          <a:ext cx="906260" cy="9062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083FF-62AC-DB42-B1D6-ED8A05F5F1D3}">
      <dsp:nvSpPr>
        <dsp:cNvPr id="0" name=""/>
        <dsp:cNvSpPr/>
      </dsp:nvSpPr>
      <dsp:spPr>
        <a:xfrm>
          <a:off x="947807" y="2537718"/>
          <a:ext cx="5854585" cy="725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47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Typically embedded with Geographic Information System (GIS) </a:t>
          </a:r>
          <a:endParaRPr lang="en-US" sz="1500" kern="1200" dirty="0"/>
        </a:p>
      </dsp:txBody>
      <dsp:txXfrm>
        <a:off x="947807" y="2537718"/>
        <a:ext cx="5854585" cy="725008"/>
      </dsp:txXfrm>
    </dsp:sp>
    <dsp:sp modelId="{BBD94F8F-E620-704F-A4E2-60A03FCF81AA}">
      <dsp:nvSpPr>
        <dsp:cNvPr id="0" name=""/>
        <dsp:cNvSpPr/>
      </dsp:nvSpPr>
      <dsp:spPr>
        <a:xfrm>
          <a:off x="494676" y="2447092"/>
          <a:ext cx="906260" cy="9062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A4726-AA6F-FE43-B661-E39621358571}">
      <dsp:nvSpPr>
        <dsp:cNvPr id="0" name=""/>
        <dsp:cNvSpPr/>
      </dsp:nvSpPr>
      <dsp:spPr>
        <a:xfrm>
          <a:off x="532143" y="3625420"/>
          <a:ext cx="6270249" cy="725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47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Utilized to make informed decisions about aspects of</a:t>
          </a:r>
          <a:r>
            <a:rPr lang="en-US" sz="1500" kern="1200" dirty="0"/>
            <a:t> the network</a:t>
          </a:r>
        </a:p>
      </dsp:txBody>
      <dsp:txXfrm>
        <a:off x="532143" y="3625420"/>
        <a:ext cx="6270249" cy="725008"/>
      </dsp:txXfrm>
    </dsp:sp>
    <dsp:sp modelId="{794FBFB9-FFFE-904D-8F94-0447DB81944A}">
      <dsp:nvSpPr>
        <dsp:cNvPr id="0" name=""/>
        <dsp:cNvSpPr/>
      </dsp:nvSpPr>
      <dsp:spPr>
        <a:xfrm>
          <a:off x="79012" y="3534794"/>
          <a:ext cx="906260" cy="9062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1A54C-89FF-4175-B51A-284BB2850B20}">
      <dsp:nvSpPr>
        <dsp:cNvPr id="0" name=""/>
        <dsp:cNvSpPr/>
      </dsp:nvSpPr>
      <dsp:spPr>
        <a:xfrm>
          <a:off x="197314" y="0"/>
          <a:ext cx="3088460" cy="30884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03B5A-9DCA-4A6F-9C1A-F83F6CDBA4E3}">
      <dsp:nvSpPr>
        <dsp:cNvPr id="0" name=""/>
        <dsp:cNvSpPr/>
      </dsp:nvSpPr>
      <dsp:spPr>
        <a:xfrm>
          <a:off x="1741544" y="310504"/>
          <a:ext cx="2007499" cy="7310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Enterprise</a:t>
          </a:r>
        </a:p>
      </dsp:txBody>
      <dsp:txXfrm>
        <a:off x="1777233" y="346193"/>
        <a:ext cx="1936121" cy="659718"/>
      </dsp:txXfrm>
    </dsp:sp>
    <dsp:sp modelId="{B9434538-2844-4F50-B898-DDCF6FCF985F}">
      <dsp:nvSpPr>
        <dsp:cNvPr id="0" name=""/>
        <dsp:cNvSpPr/>
      </dsp:nvSpPr>
      <dsp:spPr>
        <a:xfrm>
          <a:off x="1741544" y="1132988"/>
          <a:ext cx="2007499" cy="7310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Substation</a:t>
          </a:r>
        </a:p>
      </dsp:txBody>
      <dsp:txXfrm>
        <a:off x="1777233" y="1168677"/>
        <a:ext cx="1936121" cy="659718"/>
      </dsp:txXfrm>
    </dsp:sp>
    <dsp:sp modelId="{92558D1C-03EC-4E23-9FE5-8124A320F153}">
      <dsp:nvSpPr>
        <dsp:cNvPr id="0" name=""/>
        <dsp:cNvSpPr/>
      </dsp:nvSpPr>
      <dsp:spPr>
        <a:xfrm>
          <a:off x="1741544" y="1955471"/>
          <a:ext cx="2007499" cy="7310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Electrical process</a:t>
          </a:r>
        </a:p>
      </dsp:txBody>
      <dsp:txXfrm>
        <a:off x="1777233" y="1991160"/>
        <a:ext cx="1936121" cy="659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FEF41-34EF-4DD2-A727-AD188FAC7466}">
      <dsp:nvSpPr>
        <dsp:cNvPr id="0" name=""/>
        <dsp:cNvSpPr/>
      </dsp:nvSpPr>
      <dsp:spPr>
        <a:xfrm rot="5400000">
          <a:off x="-275278" y="277976"/>
          <a:ext cx="1835187" cy="1284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Digitization</a:t>
          </a:r>
        </a:p>
      </dsp:txBody>
      <dsp:txXfrm rot="-5400000">
        <a:off x="1" y="645014"/>
        <a:ext cx="1284631" cy="550556"/>
      </dsp:txXfrm>
    </dsp:sp>
    <dsp:sp modelId="{56E4EF8C-8A3F-4F33-928D-80B624366E4B}">
      <dsp:nvSpPr>
        <dsp:cNvPr id="0" name=""/>
        <dsp:cNvSpPr/>
      </dsp:nvSpPr>
      <dsp:spPr>
        <a:xfrm rot="5400000">
          <a:off x="3101901" y="-1814571"/>
          <a:ext cx="1192871" cy="4827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Measurements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Connected devices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Sensing and monitoring</a:t>
          </a:r>
        </a:p>
      </dsp:txBody>
      <dsp:txXfrm rot="-5400000">
        <a:off x="1284632" y="60929"/>
        <a:ext cx="4769180" cy="1076409"/>
      </dsp:txXfrm>
    </dsp:sp>
    <dsp:sp modelId="{C05BBF5F-0AB5-415C-A463-17B342FA0CCD}">
      <dsp:nvSpPr>
        <dsp:cNvPr id="0" name=""/>
        <dsp:cNvSpPr/>
      </dsp:nvSpPr>
      <dsp:spPr>
        <a:xfrm rot="5400000">
          <a:off x="-275278" y="1921438"/>
          <a:ext cx="1835187" cy="1284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IoT</a:t>
          </a:r>
        </a:p>
      </dsp:txBody>
      <dsp:txXfrm rot="-5400000">
        <a:off x="1" y="2288476"/>
        <a:ext cx="1284631" cy="550556"/>
      </dsp:txXfrm>
    </dsp:sp>
    <dsp:sp modelId="{90BE6BDD-CA03-4555-84F1-6AA2F7CBC2E4}">
      <dsp:nvSpPr>
        <dsp:cNvPr id="0" name=""/>
        <dsp:cNvSpPr/>
      </dsp:nvSpPr>
      <dsp:spPr>
        <a:xfrm rot="5400000">
          <a:off x="3101901" y="-171109"/>
          <a:ext cx="1192871" cy="4827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Flat data flow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Interconnectedness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Edge computing</a:t>
          </a:r>
        </a:p>
      </dsp:txBody>
      <dsp:txXfrm rot="-5400000">
        <a:off x="1284632" y="1704391"/>
        <a:ext cx="4769180" cy="1076409"/>
      </dsp:txXfrm>
    </dsp:sp>
    <dsp:sp modelId="{B7B5982C-D05B-44F0-9076-B32E4F9B1B5D}">
      <dsp:nvSpPr>
        <dsp:cNvPr id="0" name=""/>
        <dsp:cNvSpPr/>
      </dsp:nvSpPr>
      <dsp:spPr>
        <a:xfrm rot="5400000">
          <a:off x="-275278" y="3564900"/>
          <a:ext cx="1835187" cy="1284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Intelligence</a:t>
          </a:r>
        </a:p>
      </dsp:txBody>
      <dsp:txXfrm rot="-5400000">
        <a:off x="1" y="3931938"/>
        <a:ext cx="1284631" cy="550556"/>
      </dsp:txXfrm>
    </dsp:sp>
    <dsp:sp modelId="{E3108A2E-F4B8-4850-9A9E-EA799C0377D4}">
      <dsp:nvSpPr>
        <dsp:cNvPr id="0" name=""/>
        <dsp:cNvSpPr/>
      </dsp:nvSpPr>
      <dsp:spPr>
        <a:xfrm rot="5400000">
          <a:off x="3101901" y="1472352"/>
          <a:ext cx="1192871" cy="4827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AI support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Data analytics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Reporting</a:t>
          </a:r>
        </a:p>
      </dsp:txBody>
      <dsp:txXfrm rot="-5400000">
        <a:off x="1284632" y="3347853"/>
        <a:ext cx="4769180" cy="10764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739F5-D183-4A45-BD4A-6665CBF59F3F}">
      <dsp:nvSpPr>
        <dsp:cNvPr id="0" name=""/>
        <dsp:cNvSpPr/>
      </dsp:nvSpPr>
      <dsp:spPr>
        <a:xfrm>
          <a:off x="0" y="379907"/>
          <a:ext cx="5791200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374904" rIns="44946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Confidentiality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Integrity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Availability</a:t>
          </a:r>
        </a:p>
      </dsp:txBody>
      <dsp:txXfrm>
        <a:off x="0" y="379907"/>
        <a:ext cx="5791200" cy="1332450"/>
      </dsp:txXfrm>
    </dsp:sp>
    <dsp:sp modelId="{1EF88C27-E6ED-49B3-B141-4346D817883C}">
      <dsp:nvSpPr>
        <dsp:cNvPr id="0" name=""/>
        <dsp:cNvSpPr/>
      </dsp:nvSpPr>
      <dsp:spPr>
        <a:xfrm>
          <a:off x="289560" y="114227"/>
          <a:ext cx="405384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Cybersecurity</a:t>
          </a:r>
        </a:p>
      </dsp:txBody>
      <dsp:txXfrm>
        <a:off x="315499" y="140166"/>
        <a:ext cx="4001962" cy="479482"/>
      </dsp:txXfrm>
    </dsp:sp>
    <dsp:sp modelId="{7B12F291-30BD-4327-B296-45F7C187D17C}">
      <dsp:nvSpPr>
        <dsp:cNvPr id="0" name=""/>
        <dsp:cNvSpPr/>
      </dsp:nvSpPr>
      <dsp:spPr>
        <a:xfrm>
          <a:off x="0" y="2075237"/>
          <a:ext cx="5791200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64682"/>
              <a:satOff val="-271"/>
              <a:lumOff val="3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374904" rIns="44946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High data rates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Network congestions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Reliability</a:t>
          </a:r>
        </a:p>
      </dsp:txBody>
      <dsp:txXfrm>
        <a:off x="0" y="2075237"/>
        <a:ext cx="5791200" cy="1332450"/>
      </dsp:txXfrm>
    </dsp:sp>
    <dsp:sp modelId="{54C039FF-AAD0-4859-9A7E-98787E919302}">
      <dsp:nvSpPr>
        <dsp:cNvPr id="0" name=""/>
        <dsp:cNvSpPr/>
      </dsp:nvSpPr>
      <dsp:spPr>
        <a:xfrm>
          <a:off x="289560" y="1809557"/>
          <a:ext cx="4053840" cy="531360"/>
        </a:xfrm>
        <a:prstGeom prst="roundRect">
          <a:avLst/>
        </a:prstGeom>
        <a:solidFill>
          <a:schemeClr val="accent2">
            <a:hueOff val="-764682"/>
            <a:satOff val="-271"/>
            <a:lumOff val="33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exchange</a:t>
          </a:r>
        </a:p>
      </dsp:txBody>
      <dsp:txXfrm>
        <a:off x="315499" y="1835496"/>
        <a:ext cx="4001962" cy="479482"/>
      </dsp:txXfrm>
    </dsp:sp>
    <dsp:sp modelId="{ECC13720-342C-456A-96CD-A1A93E1C6F7F}">
      <dsp:nvSpPr>
        <dsp:cNvPr id="0" name=""/>
        <dsp:cNvSpPr/>
      </dsp:nvSpPr>
      <dsp:spPr>
        <a:xfrm>
          <a:off x="0" y="3770567"/>
          <a:ext cx="5791200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529365"/>
              <a:satOff val="-543"/>
              <a:lumOff val="66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9461" tIns="374904" rIns="44946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Equipment vendors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Communication protocols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Data models</a:t>
          </a:r>
        </a:p>
      </dsp:txBody>
      <dsp:txXfrm>
        <a:off x="0" y="3770567"/>
        <a:ext cx="5791200" cy="1332450"/>
      </dsp:txXfrm>
    </dsp:sp>
    <dsp:sp modelId="{87A66B89-AA90-4E4A-AA50-C980D7607641}">
      <dsp:nvSpPr>
        <dsp:cNvPr id="0" name=""/>
        <dsp:cNvSpPr/>
      </dsp:nvSpPr>
      <dsp:spPr>
        <a:xfrm>
          <a:off x="289560" y="3504887"/>
          <a:ext cx="4053840" cy="531360"/>
        </a:xfrm>
        <a:prstGeom prst="roundRect">
          <a:avLst/>
        </a:prstGeom>
        <a:solidFill>
          <a:schemeClr val="accent2">
            <a:hueOff val="-1529365"/>
            <a:satOff val="-543"/>
            <a:lumOff val="66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3226" tIns="0" rIns="1532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Connectivity</a:t>
          </a:r>
        </a:p>
      </dsp:txBody>
      <dsp:txXfrm>
        <a:off x="315499" y="3530826"/>
        <a:ext cx="4001962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9ED90-7E18-594B-A92D-E0E601EE3E23}">
      <dsp:nvSpPr>
        <dsp:cNvPr id="0" name=""/>
        <dsp:cNvSpPr/>
      </dsp:nvSpPr>
      <dsp:spPr>
        <a:xfrm rot="5400000">
          <a:off x="2532413" y="-770338"/>
          <a:ext cx="1076063" cy="2889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Optimize costs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Network Reliability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Power system Analysis</a:t>
          </a:r>
        </a:p>
      </dsp:txBody>
      <dsp:txXfrm rot="-5400000">
        <a:off x="1625530" y="189074"/>
        <a:ext cx="2837302" cy="971005"/>
      </dsp:txXfrm>
    </dsp:sp>
    <dsp:sp modelId="{8FBAE86C-504E-6746-B01A-650A85599970}">
      <dsp:nvSpPr>
        <dsp:cNvPr id="0" name=""/>
        <dsp:cNvSpPr/>
      </dsp:nvSpPr>
      <dsp:spPr>
        <a:xfrm>
          <a:off x="0" y="2037"/>
          <a:ext cx="1625529" cy="1345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Design and Planning</a:t>
          </a:r>
        </a:p>
      </dsp:txBody>
      <dsp:txXfrm>
        <a:off x="65661" y="67698"/>
        <a:ext cx="1494207" cy="1213757"/>
      </dsp:txXfrm>
    </dsp:sp>
    <dsp:sp modelId="{E16F074F-5D34-1643-AC58-1AC94E123F25}">
      <dsp:nvSpPr>
        <dsp:cNvPr id="0" name=""/>
        <dsp:cNvSpPr/>
      </dsp:nvSpPr>
      <dsp:spPr>
        <a:xfrm rot="5400000">
          <a:off x="2532413" y="641994"/>
          <a:ext cx="1076063" cy="2889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Identify network weaknesses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Determine optimal design</a:t>
          </a:r>
        </a:p>
      </dsp:txBody>
      <dsp:txXfrm rot="-5400000">
        <a:off x="1625530" y="1601407"/>
        <a:ext cx="2837302" cy="971005"/>
      </dsp:txXfrm>
    </dsp:sp>
    <dsp:sp modelId="{6AB04F99-BF0F-D84F-8602-DF58C0760546}">
      <dsp:nvSpPr>
        <dsp:cNvPr id="0" name=""/>
        <dsp:cNvSpPr/>
      </dsp:nvSpPr>
      <dsp:spPr>
        <a:xfrm>
          <a:off x="0" y="1414370"/>
          <a:ext cx="1625529" cy="1345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Investment Planning</a:t>
          </a:r>
        </a:p>
      </dsp:txBody>
      <dsp:txXfrm>
        <a:off x="65661" y="1480031"/>
        <a:ext cx="1494207" cy="1213757"/>
      </dsp:txXfrm>
    </dsp:sp>
    <dsp:sp modelId="{B1521BC9-3B65-9447-BC6C-3D47FCFDBE84}">
      <dsp:nvSpPr>
        <dsp:cNvPr id="0" name=""/>
        <dsp:cNvSpPr/>
      </dsp:nvSpPr>
      <dsp:spPr>
        <a:xfrm rot="5400000">
          <a:off x="2532413" y="2054327"/>
          <a:ext cx="1076063" cy="2889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Maintenance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Real-time data access</a:t>
          </a:r>
        </a:p>
      </dsp:txBody>
      <dsp:txXfrm rot="-5400000">
        <a:off x="1625530" y="3013740"/>
        <a:ext cx="2837302" cy="971005"/>
      </dsp:txXfrm>
    </dsp:sp>
    <dsp:sp modelId="{D62721A7-E7A1-AD40-95CD-D6F83244A2BD}">
      <dsp:nvSpPr>
        <dsp:cNvPr id="0" name=""/>
        <dsp:cNvSpPr/>
      </dsp:nvSpPr>
      <dsp:spPr>
        <a:xfrm>
          <a:off x="0" y="2826703"/>
          <a:ext cx="1625529" cy="1345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Asset Management</a:t>
          </a:r>
        </a:p>
      </dsp:txBody>
      <dsp:txXfrm>
        <a:off x="65661" y="2892364"/>
        <a:ext cx="1494207" cy="1213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A07D1-112E-4F7E-96D5-21B4C45360E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75373-A7C6-4980-B97A-675D3A81A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0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5373-A7C6-4980-B97A-675D3A81AD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B4CA-CC28-455C-9C71-36FCDD5DF25C}" type="datetime1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7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EA65-CAFE-4E68-B098-2A7C170269BE}" type="datetime1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6F3-0D61-4E7D-BB51-8C92AB443B06}" type="datetime1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1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CB60-8BC4-4D7B-892C-4E907EE39EA6}" type="datetime1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6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9F38-EEE3-4826-B4A3-75741B9C77FB}" type="datetime1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1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5E23-D505-429F-A6A5-88214C14CB86}" type="datetime1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AC2B-0C96-4E6C-B20C-978341519E9D}" type="datetime1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7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AAC9-060B-4A75-B3FD-66C1DB5B0880}" type="datetime1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3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FA5-2E02-473F-8276-D24634280DA3}" type="datetime1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66C2-CBCE-48BF-9AC2-A44549855875}" type="datetime1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2FCA-2A8C-4868-9336-B677F9AA9959}" type="datetime1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1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19D4D3F2-4716-457C-AFD8-850456A0AEEE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0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download.schneider-electric.com/files?p_Doc_Ref=998-21393450_EPAS_eBro_GMA&amp;p_enDocType=Brochure&amp;p_File_Name=998-21393450_EPAS_eBro_GMA.pdf" TargetMode="External"/><Relationship Id="rId7" Type="http://schemas.openxmlformats.org/officeDocument/2006/relationships/hyperlink" Target="https://www.se.com/ww/en/work/solutions/for-business/electric-utilities/" TargetMode="External"/><Relationship Id="rId2" Type="http://schemas.openxmlformats.org/officeDocument/2006/relationships/hyperlink" Target="https://www.hitachienergy.com/products-and-solutions/scada/microscada-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che.industry.siemens.com/dl/files/152/109801152/att_1081721/v1/SIDG-C10072-00-7600_Substation_Automation_Catalog.pdf" TargetMode="External"/><Relationship Id="rId5" Type="http://schemas.openxmlformats.org/officeDocument/2006/relationships/hyperlink" Target="https://search.abb.com/library/Download.aspx?DocumentID=1MRS756064&amp;LanguageCode=en&amp;DocumentPartId=LoRes&amp;Action=Launch" TargetMode="External"/><Relationship Id="rId4" Type="http://schemas.openxmlformats.org/officeDocument/2006/relationships/hyperlink" Target="https://www.siemens-energy.com/global/en/offerings/power-generation/omnivise-t3000/wind-offshore-controls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diagramLayout" Target="../diagrams/layout3.xml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6.svg"/><Relationship Id="rId24" Type="http://schemas.openxmlformats.org/officeDocument/2006/relationships/image" Target="../media/image29.jpeg"/><Relationship Id="rId5" Type="http://schemas.openxmlformats.org/officeDocument/2006/relationships/diagramColors" Target="../diagrams/colors3.xml"/><Relationship Id="rId15" Type="http://schemas.openxmlformats.org/officeDocument/2006/relationships/image" Target="../media/image20.png"/><Relationship Id="rId23" Type="http://schemas.openxmlformats.org/officeDocument/2006/relationships/image" Target="../media/image28.sv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diagramDrawing" Target="../diagrams/drawing5.xml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diagramColors" Target="../diagrams/colors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34.svg"/><Relationship Id="rId10" Type="http://schemas.openxmlformats.org/officeDocument/2006/relationships/diagramLayout" Target="../diagrams/layout5.xml"/><Relationship Id="rId4" Type="http://schemas.openxmlformats.org/officeDocument/2006/relationships/image" Target="../media/image33.png"/><Relationship Id="rId9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DE1F4381-ECC1-467E-9196-F560213AF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9E1A8326-1ECC-BE57-78C7-BD141638A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/>
          <a:stretch/>
        </p:blipFill>
        <p:spPr>
          <a:xfrm>
            <a:off x="21" y="11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6C9F2B-E163-039B-D232-D080F613D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525" y="1371600"/>
            <a:ext cx="7461752" cy="2696866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</a:rPr>
              <a:t>ELEC-E8423 - Smart Grid</a:t>
            </a:r>
            <a:br>
              <a:rPr lang="en-US">
                <a:solidFill>
                  <a:srgbClr val="FFFFFF"/>
                </a:solidFill>
              </a:rPr>
            </a:br>
            <a:r>
              <a:rPr lang="en-GB" b="1">
                <a:solidFill>
                  <a:srgbClr val="FFFFFF"/>
                </a:solidFill>
              </a:rPr>
              <a:t>Monitoring and control in SG SCADA and NIS systems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F78C1-953A-3819-F88D-0E09EEE51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8649" y="4584879"/>
            <a:ext cx="5758628" cy="1287887"/>
          </a:xfrm>
        </p:spPr>
        <p:txBody>
          <a:bodyPr anchor="b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Matias Aura</a:t>
            </a:r>
          </a:p>
          <a:p>
            <a:pPr algn="r"/>
            <a:r>
              <a:rPr lang="en-US">
                <a:solidFill>
                  <a:srgbClr val="FFFFFF"/>
                </a:solidFill>
              </a:rPr>
              <a:t>Semen Koveshnikov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22043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Date Placeholder 88">
            <a:extLst>
              <a:ext uri="{FF2B5EF4-FFF2-40B4-BE49-F238E27FC236}">
                <a16:creationId xmlns:a16="http://schemas.microsoft.com/office/drawing/2014/main" id="{A34D6483-FE3B-BA86-33A8-B60476EF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4/4/23</a:t>
            </a:r>
          </a:p>
        </p:txBody>
      </p:sp>
      <p:sp>
        <p:nvSpPr>
          <p:cNvPr id="90" name="Slide Number Placeholder 89">
            <a:extLst>
              <a:ext uri="{FF2B5EF4-FFF2-40B4-BE49-F238E27FC236}">
                <a16:creationId xmlns:a16="http://schemas.microsoft.com/office/drawing/2014/main" id="{49895804-EF57-8443-B552-1D7D3258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38C08-47C7-4847-B0BE-B9D8DEEB3D1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8" name="Picture 4" descr=" ">
            <a:extLst>
              <a:ext uri="{FF2B5EF4-FFF2-40B4-BE49-F238E27FC236}">
                <a16:creationId xmlns:a16="http://schemas.microsoft.com/office/drawing/2014/main" id="{E9A46916-AFE5-13D6-5F3E-77DF3D0B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140" y="136525"/>
            <a:ext cx="941765" cy="7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6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9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5">
            <a:extLst>
              <a:ext uri="{FF2B5EF4-FFF2-40B4-BE49-F238E27FC236}">
                <a16:creationId xmlns:a16="http://schemas.microsoft.com/office/drawing/2014/main" id="{8B83D264-3B02-5AA3-8628-BEB90E2F2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7" name="Rectangle 13">
            <a:extLst>
              <a:ext uri="{FF2B5EF4-FFF2-40B4-BE49-F238E27FC236}">
                <a16:creationId xmlns:a16="http://schemas.microsoft.com/office/drawing/2014/main" id="{0AF66B7C-69F6-439C-A508-14C94AF6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61948" y="0"/>
            <a:ext cx="7230052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7EAFE-AFB6-A8DC-64AB-39E4BA20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29" y="914400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Thank you for attention!</a:t>
            </a:r>
          </a:p>
        </p:txBody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22043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C606F-6BDE-08BA-EDBA-7D82CAF78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889AAC9-060B-4A75-B3FD-66C1DB5B0880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4/3/2023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1BB98-049F-1F5F-193A-57506F1D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38C08-47C7-4847-B0BE-B9D8DEEB3D1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9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FF89-3F94-D095-A7EE-344D67C3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20420-623B-EA5D-13E9-5744F92FC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28" y="2185548"/>
            <a:ext cx="10363200" cy="4091961"/>
          </a:xfrm>
        </p:spPr>
        <p:txBody>
          <a:bodyPr>
            <a:normAutofit/>
          </a:bodyPr>
          <a:lstStyle/>
          <a:p>
            <a:r>
              <a:rPr lang="en-US" dirty="0" err="1">
                <a:hlinkClick r:id="rId2"/>
              </a:rPr>
              <a:t>MicroSCADA</a:t>
            </a:r>
            <a:r>
              <a:rPr lang="en-US" dirty="0">
                <a:hlinkClick r:id="rId2"/>
              </a:rPr>
              <a:t> X | Hitachi Energy</a:t>
            </a:r>
            <a:endParaRPr lang="en-US" dirty="0"/>
          </a:p>
          <a:p>
            <a:r>
              <a:rPr lang="en-GB" dirty="0">
                <a:hlinkClick r:id="rId3"/>
              </a:rPr>
              <a:t>Power automation for HV/MV electrical networks (schneider-electric.com)</a:t>
            </a:r>
            <a:endParaRPr lang="en-GB" dirty="0"/>
          </a:p>
          <a:p>
            <a:r>
              <a:rPr lang="en-US" dirty="0">
                <a:hlinkClick r:id="rId4"/>
              </a:rPr>
              <a:t>Proven Controls for Wind Offshore | </a:t>
            </a:r>
            <a:r>
              <a:rPr lang="en-US" dirty="0" err="1">
                <a:hlinkClick r:id="rId4"/>
              </a:rPr>
              <a:t>Omnivise</a:t>
            </a:r>
            <a:r>
              <a:rPr lang="en-US" dirty="0">
                <a:hlinkClick r:id="rId4"/>
              </a:rPr>
              <a:t> T3000 | Siemens Energy Global (siemens-energy.com)</a:t>
            </a:r>
            <a:endParaRPr lang="en-GB" dirty="0"/>
          </a:p>
          <a:p>
            <a:r>
              <a:rPr lang="en-US" dirty="0" err="1">
                <a:hlinkClick r:id="rId5"/>
              </a:rPr>
              <a:t>MicroSCADA</a:t>
            </a:r>
            <a:r>
              <a:rPr lang="en-US" dirty="0">
                <a:hlinkClick r:id="rId5"/>
              </a:rPr>
              <a:t> X for Substation Automation - brochure (abb.com)</a:t>
            </a:r>
            <a:endParaRPr lang="en-US" dirty="0"/>
          </a:p>
          <a:p>
            <a:r>
              <a:rPr lang="en-US" dirty="0">
                <a:hlinkClick r:id="rId6"/>
              </a:rPr>
              <a:t>SICAM </a:t>
            </a:r>
            <a:r>
              <a:rPr lang="en-US" dirty="0" err="1">
                <a:hlinkClick r:id="rId6"/>
              </a:rPr>
              <a:t>Substaion</a:t>
            </a:r>
            <a:r>
              <a:rPr lang="en-US" dirty="0">
                <a:hlinkClick r:id="rId6"/>
              </a:rPr>
              <a:t> Automation Catalog Edition 5 (siemens.com)</a:t>
            </a:r>
            <a:endParaRPr lang="en-US" dirty="0"/>
          </a:p>
          <a:p>
            <a:r>
              <a:rPr lang="en-GB" dirty="0">
                <a:hlinkClick r:id="rId7"/>
              </a:rPr>
              <a:t>Power &amp; Grid | Schneider Electric Global (se.com)</a:t>
            </a:r>
            <a:endParaRPr lang="en-GB" dirty="0"/>
          </a:p>
          <a:p>
            <a:r>
              <a:rPr lang="en-GB" dirty="0">
                <a:hlinkClick r:id="rId7"/>
              </a:rPr>
              <a:t>Utilities | Trimble (utilities.trimble.com)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1268E-7449-38D2-8DF0-E156203E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4/4/23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7793A-C411-263F-8F3E-A9EFD92B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 descr="Swagger - Projects and Cost Centers API">
            <a:extLst>
              <a:ext uri="{FF2B5EF4-FFF2-40B4-BE49-F238E27FC236}">
                <a16:creationId xmlns:a16="http://schemas.microsoft.com/office/drawing/2014/main" id="{12D26555-DE64-D18A-569A-A9B22C6C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7" y="-371347"/>
            <a:ext cx="2029382" cy="18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2CDB-4CEC-DC28-EFF5-8A37E420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92468"/>
            <a:ext cx="10363200" cy="131444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B8553E6-7642-D789-4FB9-5A4CA209A1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3012164"/>
              </p:ext>
            </p:extLst>
          </p:nvPr>
        </p:nvGraphicFramePr>
        <p:xfrm>
          <a:off x="-268472" y="2726775"/>
          <a:ext cx="5105400" cy="321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E9CB-F441-F3B5-38CB-49BBDC07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4/4/23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53CB5-237A-506D-AEAB-DCA03ADF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2</a:t>
            </a:fld>
            <a:endParaRPr lang="en-US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CFA1AB77-DA5F-D825-AF01-B48E746D957C}"/>
              </a:ext>
            </a:extLst>
          </p:cNvPr>
          <p:cNvSpPr txBox="1">
            <a:spLocks/>
          </p:cNvSpPr>
          <p:nvPr/>
        </p:nvSpPr>
        <p:spPr>
          <a:xfrm>
            <a:off x="0" y="1386614"/>
            <a:ext cx="5105400" cy="107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SCADA – </a:t>
            </a:r>
            <a:r>
              <a:rPr lang="en-US" sz="2400" b="1" u="sng" dirty="0"/>
              <a:t>S</a:t>
            </a:r>
            <a:r>
              <a:rPr lang="en-US" sz="2400" b="1" dirty="0"/>
              <a:t>upervisory </a:t>
            </a:r>
            <a:r>
              <a:rPr lang="en-US" sz="2400" b="1" u="sng" dirty="0"/>
              <a:t>C</a:t>
            </a:r>
            <a:r>
              <a:rPr lang="en-US" sz="2400" b="1" dirty="0"/>
              <a:t>ontrol </a:t>
            </a:r>
            <a:r>
              <a:rPr lang="en-US" sz="2400" b="1" u="sng" dirty="0"/>
              <a:t>A</a:t>
            </a:r>
            <a:r>
              <a:rPr lang="en-US" sz="2400" b="1" dirty="0"/>
              <a:t>nd </a:t>
            </a:r>
            <a:r>
              <a:rPr lang="en-US" sz="2400" b="1" u="sng" dirty="0"/>
              <a:t>D</a:t>
            </a:r>
            <a:r>
              <a:rPr lang="en-US" sz="2400" b="1" dirty="0"/>
              <a:t>ata </a:t>
            </a:r>
            <a:r>
              <a:rPr lang="en-US" sz="2400" b="1" u="sng" dirty="0"/>
              <a:t>A</a:t>
            </a:r>
            <a:r>
              <a:rPr lang="en-US" sz="2400" b="1" dirty="0"/>
              <a:t>cquisition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38ED3E-B7F3-0301-FE15-DDCE0F6A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309" y="335333"/>
            <a:ext cx="6725034" cy="59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1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2CDB-4CEC-DC28-EFF5-8A37E420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92468"/>
            <a:ext cx="10363200" cy="131444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5F9A798-3130-9789-E291-0469FF5767F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0119422"/>
              </p:ext>
            </p:extLst>
          </p:nvPr>
        </p:nvGraphicFramePr>
        <p:xfrm>
          <a:off x="-69505" y="1690674"/>
          <a:ext cx="6867826" cy="4712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E9CB-F441-F3B5-38CB-49BBDC07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4/4/23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E53CB5-237A-506D-AEAB-DCA03ADF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F8211-0925-D4E0-A04C-37C006DEE65E}"/>
              </a:ext>
            </a:extLst>
          </p:cNvPr>
          <p:cNvSpPr txBox="1"/>
          <p:nvPr/>
        </p:nvSpPr>
        <p:spPr>
          <a:xfrm>
            <a:off x="912628" y="1276078"/>
            <a:ext cx="609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NIS – </a:t>
            </a:r>
            <a:r>
              <a:rPr lang="en-US" sz="2400" b="1" u="sng" dirty="0"/>
              <a:t>N</a:t>
            </a:r>
            <a:r>
              <a:rPr lang="en-US" sz="2400" b="1" dirty="0"/>
              <a:t>etwork </a:t>
            </a:r>
            <a:r>
              <a:rPr lang="en-US" sz="2400" b="1" u="sng" dirty="0"/>
              <a:t>I</a:t>
            </a:r>
            <a:r>
              <a:rPr lang="en-US" sz="2400" b="1" dirty="0"/>
              <a:t>nformation </a:t>
            </a:r>
            <a:r>
              <a:rPr lang="en-US" sz="2400" b="1" u="sng" dirty="0"/>
              <a:t>S</a:t>
            </a:r>
            <a:r>
              <a:rPr lang="en-US" sz="2400" b="1" dirty="0"/>
              <a:t>ystem</a:t>
            </a:r>
          </a:p>
        </p:txBody>
      </p:sp>
      <p:pic>
        <p:nvPicPr>
          <p:cNvPr id="11" name="Picture 2" descr="Trimble NIS connects the physical and digital distribution networks">
            <a:extLst>
              <a:ext uri="{FF2B5EF4-FFF2-40B4-BE49-F238E27FC236}">
                <a16:creationId xmlns:a16="http://schemas.microsoft.com/office/drawing/2014/main" id="{A3058E82-34EC-3147-5E42-B52299F09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8570" r="9067" b="10271"/>
          <a:stretch/>
        </p:blipFill>
        <p:spPr bwMode="auto">
          <a:xfrm>
            <a:off x="7216010" y="2046323"/>
            <a:ext cx="4584020" cy="400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28D8FBB5-B6AF-D690-7C30-1BF804074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7"/>
          <a:stretch/>
        </p:blipFill>
        <p:spPr>
          <a:xfrm>
            <a:off x="1212782" y="1526527"/>
            <a:ext cx="10142903" cy="519494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FFF2-23DB-88AB-D6F6-B2221179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4/4/23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2DCD0-2A6D-E145-B1CD-5C51F3B7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21B5C7-2230-7223-DCDC-D65CEE477451}"/>
              </a:ext>
            </a:extLst>
          </p:cNvPr>
          <p:cNvSpPr txBox="1">
            <a:spLocks/>
          </p:cNvSpPr>
          <p:nvPr/>
        </p:nvSpPr>
        <p:spPr>
          <a:xfrm>
            <a:off x="914399" y="299857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SCADA - Purpose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1CF77-F490-5FC9-FFF1-BCD0342B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53" y="1067918"/>
            <a:ext cx="7670160" cy="1314443"/>
          </a:xfrm>
        </p:spPr>
        <p:txBody>
          <a:bodyPr>
            <a:normAutofit/>
          </a:bodyPr>
          <a:lstStyle/>
          <a:p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 cannot control what you do not measure!</a:t>
            </a:r>
          </a:p>
        </p:txBody>
      </p:sp>
    </p:spTree>
    <p:extLst>
      <p:ext uri="{BB962C8B-B14F-4D97-AF65-F5344CB8AC3E}">
        <p14:creationId xmlns:p14="http://schemas.microsoft.com/office/powerpoint/2010/main" val="315203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F977-48AC-114F-6022-D4F642CB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1" y="251058"/>
            <a:ext cx="10363200" cy="1314443"/>
          </a:xfrm>
        </p:spPr>
        <p:txBody>
          <a:bodyPr/>
          <a:lstStyle/>
          <a:p>
            <a:r>
              <a:rPr lang="en-US" dirty="0"/>
              <a:t>SCADA - Components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AE46828-D961-0FEB-E790-C2E1DEE53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029986"/>
              </p:ext>
            </p:extLst>
          </p:nvPr>
        </p:nvGraphicFramePr>
        <p:xfrm>
          <a:off x="-77004" y="2179601"/>
          <a:ext cx="3946359" cy="308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BD89C-A0FC-AE62-DF43-1DE4A949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4/4/23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3F8A6-1D35-E6CB-1681-14C787DB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5</a:t>
            </a:fld>
            <a:endParaRPr lang="en-US"/>
          </a:p>
        </p:txBody>
      </p:sp>
      <p:pic>
        <p:nvPicPr>
          <p:cNvPr id="2052" name="Picture 4" descr="Belt, car, engine, fan, generator, motor, power icon - Download on ...">
            <a:extLst>
              <a:ext uri="{FF2B5EF4-FFF2-40B4-BE49-F238E27FC236}">
                <a16:creationId xmlns:a16="http://schemas.microsoft.com/office/drawing/2014/main" id="{2B859F97-6CB3-9BC6-687C-606A68929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7" y="4113811"/>
            <a:ext cx="790408" cy="79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igh voltage icon for website | Concorde Specialty Gases">
            <a:extLst>
              <a:ext uri="{FF2B5EF4-FFF2-40B4-BE49-F238E27FC236}">
                <a16:creationId xmlns:a16="http://schemas.microsoft.com/office/drawing/2014/main" id="{1F5FB18C-B835-EE36-2956-133DC297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9" y="3251061"/>
            <a:ext cx="713810" cy="71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proving sensor DAQ performance using the PRU-ICSS for grid protection ...">
            <a:extLst>
              <a:ext uri="{FF2B5EF4-FFF2-40B4-BE49-F238E27FC236}">
                <a16:creationId xmlns:a16="http://schemas.microsoft.com/office/drawing/2014/main" id="{2B9EE3E0-9C59-7B3A-CD7D-A8B0A428D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9" y="3964871"/>
            <a:ext cx="1062454" cy="106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Bar graph with upward trend with solid fill">
            <a:extLst>
              <a:ext uri="{FF2B5EF4-FFF2-40B4-BE49-F238E27FC236}">
                <a16:creationId xmlns:a16="http://schemas.microsoft.com/office/drawing/2014/main" id="{C316F70C-0EA5-CE35-D620-915EDCFC4C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2628" y="2541368"/>
            <a:ext cx="691701" cy="6917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F3C8F2-F0D8-204E-1E52-BBF5E3B14445}"/>
              </a:ext>
            </a:extLst>
          </p:cNvPr>
          <p:cNvCxnSpPr/>
          <p:nvPr/>
        </p:nvCxnSpPr>
        <p:spPr>
          <a:xfrm>
            <a:off x="4839903" y="2541368"/>
            <a:ext cx="6525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246CF9-578E-9A4B-9F5B-F63B57868BE7}"/>
              </a:ext>
            </a:extLst>
          </p:cNvPr>
          <p:cNvCxnSpPr/>
          <p:nvPr/>
        </p:nvCxnSpPr>
        <p:spPr>
          <a:xfrm>
            <a:off x="4839903" y="4663587"/>
            <a:ext cx="6525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Picture 14" descr="H&amp;H Buying &amp; Selling | New &amp; Used Electrical Equipment | USA">
            <a:extLst>
              <a:ext uri="{FF2B5EF4-FFF2-40B4-BE49-F238E27FC236}">
                <a16:creationId xmlns:a16="http://schemas.microsoft.com/office/drawing/2014/main" id="{61CC0723-7267-1F3A-14EC-2A189135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046" y="4825285"/>
            <a:ext cx="1589773" cy="13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png electrical transformer">
            <a:extLst>
              <a:ext uri="{FF2B5EF4-FFF2-40B4-BE49-F238E27FC236}">
                <a16:creationId xmlns:a16="http://schemas.microsoft.com/office/drawing/2014/main" id="{B761D76A-7529-BAD2-6188-19ECEB5C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03" y="4810003"/>
            <a:ext cx="1317819" cy="145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png electrical sensors">
            <a:extLst>
              <a:ext uri="{FF2B5EF4-FFF2-40B4-BE49-F238E27FC236}">
                <a16:creationId xmlns:a16="http://schemas.microsoft.com/office/drawing/2014/main" id="{74BFB1D0-3E82-69D1-3C74-5E0A52311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74" y="4856186"/>
            <a:ext cx="1290102" cy="131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Electrical Current Sensors: AC current, magnetic fields...">
            <a:extLst>
              <a:ext uri="{FF2B5EF4-FFF2-40B4-BE49-F238E27FC236}">
                <a16:creationId xmlns:a16="http://schemas.microsoft.com/office/drawing/2014/main" id="{8D160CE6-6A76-3C13-F41A-7C9353F30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26" y="4856186"/>
            <a:ext cx="1290102" cy="14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89E216-F46C-A5B9-8148-1388DCAC794F}"/>
              </a:ext>
            </a:extLst>
          </p:cNvPr>
          <p:cNvSpPr txBox="1"/>
          <p:nvPr/>
        </p:nvSpPr>
        <p:spPr>
          <a:xfrm>
            <a:off x="4750234" y="6178562"/>
            <a:ext cx="106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366F78-AEF2-15BD-4F83-7EAD484AB1D6}"/>
              </a:ext>
            </a:extLst>
          </p:cNvPr>
          <p:cNvSpPr txBox="1"/>
          <p:nvPr/>
        </p:nvSpPr>
        <p:spPr>
          <a:xfrm>
            <a:off x="6375631" y="6178562"/>
            <a:ext cx="106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 &amp; VT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4ADD3-A757-E80E-F495-EF6FC199C74B}"/>
              </a:ext>
            </a:extLst>
          </p:cNvPr>
          <p:cNvSpPr txBox="1"/>
          <p:nvPr/>
        </p:nvSpPr>
        <p:spPr>
          <a:xfrm>
            <a:off x="8155542" y="6169580"/>
            <a:ext cx="146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B051D4-7EA2-AA95-BA0E-7BB09DECCC57}"/>
              </a:ext>
            </a:extLst>
          </p:cNvPr>
          <p:cNvSpPr txBox="1"/>
          <p:nvPr/>
        </p:nvSpPr>
        <p:spPr>
          <a:xfrm>
            <a:off x="10303793" y="6169580"/>
            <a:ext cx="106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VFD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7744D7-0FBC-9BF8-6972-F98B81FFF0BF}"/>
              </a:ext>
            </a:extLst>
          </p:cNvPr>
          <p:cNvCxnSpPr>
            <a:endCxn id="2066" idx="1"/>
          </p:cNvCxnSpPr>
          <p:nvPr/>
        </p:nvCxnSpPr>
        <p:spPr>
          <a:xfrm>
            <a:off x="3655828" y="4496098"/>
            <a:ext cx="980346" cy="10173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49084D-36B3-A72E-CCEF-F37C967D9039}"/>
              </a:ext>
            </a:extLst>
          </p:cNvPr>
          <p:cNvCxnSpPr/>
          <p:nvPr/>
        </p:nvCxnSpPr>
        <p:spPr>
          <a:xfrm>
            <a:off x="3655828" y="3666081"/>
            <a:ext cx="109440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3312FC-7291-F26F-23D7-1CEA7EEB5706}"/>
              </a:ext>
            </a:extLst>
          </p:cNvPr>
          <p:cNvCxnSpPr/>
          <p:nvPr/>
        </p:nvCxnSpPr>
        <p:spPr>
          <a:xfrm flipV="1">
            <a:off x="3655828" y="1742173"/>
            <a:ext cx="1184075" cy="11450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2" name="Picture 24" descr="Easergy T300 | Le blog de Forma TIS">
            <a:extLst>
              <a:ext uri="{FF2B5EF4-FFF2-40B4-BE49-F238E27FC236}">
                <a16:creationId xmlns:a16="http://schemas.microsoft.com/office/drawing/2014/main" id="{F2782145-8446-6A0F-A89A-7081E59D2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78" y="3693196"/>
            <a:ext cx="1323914" cy="8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B09784-9D88-4B0B-78FB-94188CAD8A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15957" y="2769758"/>
            <a:ext cx="1184075" cy="1228202"/>
          </a:xfrm>
          <a:prstGeom prst="rect">
            <a:avLst/>
          </a:prstGeom>
        </p:spPr>
      </p:pic>
      <p:pic>
        <p:nvPicPr>
          <p:cNvPr id="2074" name="Picture 26" descr="Modicon M580 Safety configuration with the full safety rack">
            <a:extLst>
              <a:ext uri="{FF2B5EF4-FFF2-40B4-BE49-F238E27FC236}">
                <a16:creationId xmlns:a16="http://schemas.microsoft.com/office/drawing/2014/main" id="{7124FFAF-2723-5178-760B-FF26BED52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t="33847" r="11278" b="25637"/>
          <a:stretch/>
        </p:blipFill>
        <p:spPr bwMode="auto">
          <a:xfrm>
            <a:off x="6695840" y="2755538"/>
            <a:ext cx="1953929" cy="107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id="{2DA027BE-EA64-536B-929A-794ABC47F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4" b="38161"/>
          <a:stretch/>
        </p:blipFill>
        <p:spPr bwMode="auto">
          <a:xfrm>
            <a:off x="4863083" y="4018356"/>
            <a:ext cx="2126386" cy="4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DEA4511-201F-751C-9089-71D4E745DB80}"/>
              </a:ext>
            </a:extLst>
          </p:cNvPr>
          <p:cNvSpPr txBox="1"/>
          <p:nvPr/>
        </p:nvSpPr>
        <p:spPr>
          <a:xfrm>
            <a:off x="5405208" y="3666081"/>
            <a:ext cx="11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Gateways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61C4B5-0FEA-1948-3328-CB38296FC6DB}"/>
              </a:ext>
            </a:extLst>
          </p:cNvPr>
          <p:cNvSpPr txBox="1"/>
          <p:nvPr/>
        </p:nvSpPr>
        <p:spPr>
          <a:xfrm>
            <a:off x="7419956" y="3744479"/>
            <a:ext cx="11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7A5A7E-5228-26E2-F7C5-D0EA9B3B4585}"/>
              </a:ext>
            </a:extLst>
          </p:cNvPr>
          <p:cNvSpPr txBox="1"/>
          <p:nvPr/>
        </p:nvSpPr>
        <p:spPr>
          <a:xfrm>
            <a:off x="8965834" y="3296749"/>
            <a:ext cx="11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RTU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006DFB-B745-3033-A043-E4064C3E514D}"/>
              </a:ext>
            </a:extLst>
          </p:cNvPr>
          <p:cNvSpPr txBox="1"/>
          <p:nvPr/>
        </p:nvSpPr>
        <p:spPr>
          <a:xfrm>
            <a:off x="10533349" y="3993234"/>
            <a:ext cx="118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IED &amp; Relays</a:t>
            </a:r>
          </a:p>
        </p:txBody>
      </p:sp>
      <p:pic>
        <p:nvPicPr>
          <p:cNvPr id="2078" name="Picture 30" descr="EcoStruxure™ Power Automation System">
            <a:extLst>
              <a:ext uri="{FF2B5EF4-FFF2-40B4-BE49-F238E27FC236}">
                <a16:creationId xmlns:a16="http://schemas.microsoft.com/office/drawing/2014/main" id="{F1C834D5-09BA-C970-3CFF-885E675E7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8" t="7213" r="30383" b="64650"/>
          <a:stretch/>
        </p:blipFill>
        <p:spPr bwMode="auto">
          <a:xfrm>
            <a:off x="10346934" y="1381270"/>
            <a:ext cx="1184075" cy="98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6F677A-B721-511F-1EC4-68EF1D9A454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40714" y="1389541"/>
            <a:ext cx="2869834" cy="1037091"/>
          </a:xfrm>
          <a:prstGeom prst="rect">
            <a:avLst/>
          </a:prstGeom>
        </p:spPr>
      </p:pic>
      <p:pic>
        <p:nvPicPr>
          <p:cNvPr id="35" name="Graphic 34" descr="Database with solid fill">
            <a:extLst>
              <a:ext uri="{FF2B5EF4-FFF2-40B4-BE49-F238E27FC236}">
                <a16:creationId xmlns:a16="http://schemas.microsoft.com/office/drawing/2014/main" id="{C615AA6B-8E50-FE84-5019-261D36047C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51434" y="1440054"/>
            <a:ext cx="914400" cy="914400"/>
          </a:xfrm>
          <a:prstGeom prst="rect">
            <a:avLst/>
          </a:prstGeom>
        </p:spPr>
      </p:pic>
      <p:pic>
        <p:nvPicPr>
          <p:cNvPr id="2080" name="Picture 32" descr="Image result for png warning">
            <a:extLst>
              <a:ext uri="{FF2B5EF4-FFF2-40B4-BE49-F238E27FC236}">
                <a16:creationId xmlns:a16="http://schemas.microsoft.com/office/drawing/2014/main" id="{13993FAC-3BEE-ECD4-D882-F50735D9B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067" y="1483444"/>
            <a:ext cx="861747" cy="7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8A5E91E-D435-DADA-7047-ECDC377C5D00}"/>
              </a:ext>
            </a:extLst>
          </p:cNvPr>
          <p:cNvSpPr txBox="1"/>
          <p:nvPr/>
        </p:nvSpPr>
        <p:spPr>
          <a:xfrm>
            <a:off x="4982516" y="1020209"/>
            <a:ext cx="296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HMI – Single Line Diagram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E77461-9CEB-EBC5-4B27-2DE5BCC8C8F9}"/>
              </a:ext>
            </a:extLst>
          </p:cNvPr>
          <p:cNvSpPr txBox="1"/>
          <p:nvPr/>
        </p:nvSpPr>
        <p:spPr>
          <a:xfrm>
            <a:off x="7887995" y="1019495"/>
            <a:ext cx="138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Historians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6261CB-1625-EDE8-0234-923BBBEFA986}"/>
              </a:ext>
            </a:extLst>
          </p:cNvPr>
          <p:cNvSpPr txBox="1"/>
          <p:nvPr/>
        </p:nvSpPr>
        <p:spPr>
          <a:xfrm>
            <a:off x="9121106" y="1018970"/>
            <a:ext cx="138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Alarms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79DA4E-8FD5-9CC3-4013-90384CEEE2F6}"/>
              </a:ext>
            </a:extLst>
          </p:cNvPr>
          <p:cNvSpPr txBox="1"/>
          <p:nvPr/>
        </p:nvSpPr>
        <p:spPr>
          <a:xfrm>
            <a:off x="10369892" y="1025447"/>
            <a:ext cx="138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267209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0602F-EE3C-68B5-BF54-B9CF1B3E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258949"/>
            <a:ext cx="6028522" cy="1314443"/>
          </a:xfrm>
        </p:spPr>
        <p:txBody>
          <a:bodyPr>
            <a:normAutofit/>
          </a:bodyPr>
          <a:lstStyle/>
          <a:p>
            <a:r>
              <a:rPr lang="en-US" dirty="0"/>
              <a:t>SCADA - Features</a:t>
            </a: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9052873-B6DC-B462-5222-DE6373048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096383"/>
              </p:ext>
            </p:extLst>
          </p:nvPr>
        </p:nvGraphicFramePr>
        <p:xfrm>
          <a:off x="5917856" y="1228842"/>
          <a:ext cx="6112043" cy="512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38E3F43-F880-3E60-5F07-4EDF1EFA3E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254" y="2447444"/>
            <a:ext cx="5505501" cy="390890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3F10C-F07B-B88F-C956-853C8EF8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4/4/23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BB012-9414-391A-37AB-D08E6D2E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38C08-47C7-4847-B0BE-B9D8DEEB3D1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3EB5A5-CDAE-7EDE-4BB0-26A27D67EE72}"/>
              </a:ext>
            </a:extLst>
          </p:cNvPr>
          <p:cNvSpPr/>
          <p:nvPr/>
        </p:nvSpPr>
        <p:spPr>
          <a:xfrm>
            <a:off x="250254" y="1228842"/>
            <a:ext cx="5505501" cy="108207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/>
              <a:t>IEC61850 standard – current trend in communication and control of power utility </a:t>
            </a:r>
          </a:p>
        </p:txBody>
      </p:sp>
    </p:spTree>
    <p:extLst>
      <p:ext uri="{BB962C8B-B14F-4D97-AF65-F5344CB8AC3E}">
        <p14:creationId xmlns:p14="http://schemas.microsoft.com/office/powerpoint/2010/main" val="328821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22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50CDC-E5B7-21D1-F5AC-2127E162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0276"/>
            <a:ext cx="4491547" cy="1383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SCADA – Challenges and Threats</a:t>
            </a:r>
          </a:p>
        </p:txBody>
      </p:sp>
      <p:pic>
        <p:nvPicPr>
          <p:cNvPr id="4" name="Graphic 3" descr="Lock with solid fill">
            <a:extLst>
              <a:ext uri="{FF2B5EF4-FFF2-40B4-BE49-F238E27FC236}">
                <a16:creationId xmlns:a16="http://schemas.microsoft.com/office/drawing/2014/main" id="{119A4002-EF0E-315C-5EB5-BED32672D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119" y="773850"/>
            <a:ext cx="1246129" cy="1246129"/>
          </a:xfrm>
          <a:prstGeom prst="rect">
            <a:avLst/>
          </a:prstGeom>
        </p:spPr>
      </p:pic>
      <p:pic>
        <p:nvPicPr>
          <p:cNvPr id="9" name="Graphic 8" descr="Syncing cloud with solid fill">
            <a:extLst>
              <a:ext uri="{FF2B5EF4-FFF2-40B4-BE49-F238E27FC236}">
                <a16:creationId xmlns:a16="http://schemas.microsoft.com/office/drawing/2014/main" id="{6F110CFA-BE3D-3F2D-F264-F7F3876E2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7995" y="2451495"/>
            <a:ext cx="1246129" cy="1246129"/>
          </a:xfrm>
          <a:prstGeom prst="rect">
            <a:avLst/>
          </a:prstGeom>
        </p:spPr>
      </p:pic>
      <p:pic>
        <p:nvPicPr>
          <p:cNvPr id="11" name="Graphic 10" descr="Link with solid fill">
            <a:extLst>
              <a:ext uri="{FF2B5EF4-FFF2-40B4-BE49-F238E27FC236}">
                <a16:creationId xmlns:a16="http://schemas.microsoft.com/office/drawing/2014/main" id="{6EA9E83D-4B56-23B3-0BF4-B7DD785F8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10821119" y="4138873"/>
            <a:ext cx="1246129" cy="12461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3A3118-EB3D-3484-304A-4BA1CAD767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93" r="6572"/>
          <a:stretch/>
        </p:blipFill>
        <p:spPr>
          <a:xfrm>
            <a:off x="280546" y="1125086"/>
            <a:ext cx="5959013" cy="4560388"/>
          </a:xfrm>
          <a:prstGeom prst="rect">
            <a:avLst/>
          </a:prstGeom>
        </p:spPr>
      </p:pic>
      <p:cxnSp>
        <p:nvCxnSpPr>
          <p:cNvPr id="20" name="Straight Connector 24">
            <a:extLst>
              <a:ext uri="{FF2B5EF4-FFF2-40B4-BE49-F238E27FC236}">
                <a16:creationId xmlns:a16="http://schemas.microsoft.com/office/drawing/2014/main" id="{61AF2F3F-06F0-42E3-8F72-36BEDCB69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2570" y="5821999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A9C6C-8F0C-190F-6C3C-99CB9BB6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4/4/23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C12B3-3349-5DCE-DE09-5A488AFD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38C08-47C7-4847-B0BE-B9D8DEEB3D1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7AABBB-CF24-BD69-FDAD-C7C359B393F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7346539"/>
              </p:ext>
            </p:extLst>
          </p:nvPr>
        </p:nvGraphicFramePr>
        <p:xfrm>
          <a:off x="6276048" y="319474"/>
          <a:ext cx="5791200" cy="521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7128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2F6E2-97A8-3239-349B-652BC459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616449"/>
            <a:ext cx="4876801" cy="14664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NIS Purpose</a:t>
            </a: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61AF2F3F-06F0-42E3-8F72-36BEDCB69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2570" y="5821999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F5ED2-36A1-0247-631B-83667739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4/4/23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3C1D7-740F-F2A3-F110-BD220731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0C38C08-47C7-4847-B0BE-B9D8DEEB3D1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003C57EC-0914-D04D-2126-C8116E0D4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885536"/>
              </p:ext>
            </p:extLst>
          </p:nvPr>
        </p:nvGraphicFramePr>
        <p:xfrm>
          <a:off x="305522" y="1381003"/>
          <a:ext cx="4515361" cy="417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Picture">
            <a:extLst>
              <a:ext uri="{FF2B5EF4-FFF2-40B4-BE49-F238E27FC236}">
                <a16:creationId xmlns:a16="http://schemas.microsoft.com/office/drawing/2014/main" id="{20C92859-7CCE-88DD-530E-B629B8CC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56" y="530589"/>
            <a:ext cx="9056710" cy="515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3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74212-EE88-D0A2-2E51-D71A1D03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282540"/>
            <a:ext cx="10363200" cy="131444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F7614-7DDB-03A6-07C3-6CE8F3A1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4/4/23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A0279-CB8D-142A-5AEA-3627593A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69E31E5-200E-D166-9924-8387D685F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306775"/>
              </p:ext>
            </p:extLst>
          </p:nvPr>
        </p:nvGraphicFramePr>
        <p:xfrm>
          <a:off x="617571" y="1402080"/>
          <a:ext cx="10913438" cy="495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6719">
                  <a:extLst>
                    <a:ext uri="{9D8B030D-6E8A-4147-A177-3AD203B41FA5}">
                      <a16:colId xmlns:a16="http://schemas.microsoft.com/office/drawing/2014/main" val="3273486220"/>
                    </a:ext>
                  </a:extLst>
                </a:gridCol>
                <a:gridCol w="5456719">
                  <a:extLst>
                    <a:ext uri="{9D8B030D-6E8A-4147-A177-3AD203B41FA5}">
                      <a16:colId xmlns:a16="http://schemas.microsoft.com/office/drawing/2014/main" val="1396884797"/>
                    </a:ext>
                  </a:extLst>
                </a:gridCol>
              </a:tblGrid>
              <a:tr h="4842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1405"/>
                  </a:ext>
                </a:extLst>
              </a:tr>
              <a:tr h="4470018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SG calls for advanced means of data acquisition, systems control and analysis. More and more technologies are being developed to facilitate the ubiquitous data gathering and transmission.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Data: </a:t>
                      </a:r>
                      <a:r>
                        <a:rPr lang="en-US" sz="2000" dirty="0"/>
                        <a:t>sensors, communication networks and protocols, data modelling (IEC61850, LPCT, 5G).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Visualization: </a:t>
                      </a:r>
                      <a:r>
                        <a:rPr lang="en-US" sz="2000" dirty="0"/>
                        <a:t>HMI, dashboards.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Analysis: </a:t>
                      </a:r>
                      <a:r>
                        <a:rPr lang="en-US" sz="2000" dirty="0"/>
                        <a:t>smart analytical tools (GHG reporting, metering data analysis).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Control: </a:t>
                      </a:r>
                      <a:r>
                        <a:rPr lang="en-US" sz="2000" dirty="0"/>
                        <a:t>intelligent self-operating systems (ADMS, EMS, asset management).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the growth of prosumers, electrical vehicles, and other facets of smart grids, there is a growing need for accurate real-time intelligence and management of all assets in the distribution network. 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Analytics: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 scenarios, network 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/>
                        <a:t>Visualization: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Real-time network data for all users in a graphical user interface.</a:t>
                      </a:r>
                      <a:endParaRPr lang="en-US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Planning: </a:t>
                      </a:r>
                      <a:r>
                        <a:rPr lang="en-US" sz="2000" dirty="0"/>
                        <a:t>Optimizing technical, reliability, and economic aspects.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402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390585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DarkSeedLeftStep">
      <a:dk1>
        <a:srgbClr val="000000"/>
      </a:dk1>
      <a:lt1>
        <a:srgbClr val="FFFFFF"/>
      </a:lt1>
      <a:dk2>
        <a:srgbClr val="301B27"/>
      </a:dk2>
      <a:lt2>
        <a:srgbClr val="F0F3F3"/>
      </a:lt2>
      <a:accent1>
        <a:srgbClr val="D43B4E"/>
      </a:accent1>
      <a:accent2>
        <a:srgbClr val="C32A7C"/>
      </a:accent2>
      <a:accent3>
        <a:srgbClr val="D43BCE"/>
      </a:accent3>
      <a:accent4>
        <a:srgbClr val="892AC3"/>
      </a:accent4>
      <a:accent5>
        <a:srgbClr val="5C3BD4"/>
      </a:accent5>
      <a:accent6>
        <a:srgbClr val="2A49C3"/>
      </a:accent6>
      <a:hlink>
        <a:srgbClr val="7F54C6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477</Words>
  <Application>Microsoft Office PowerPoint</Application>
  <PresentationFormat>Widescreen</PresentationFormat>
  <Paragraphs>116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Grandview Display</vt:lpstr>
      <vt:lpstr>DashVTI</vt:lpstr>
      <vt:lpstr>ELEC-E8423 - Smart Grid Monitoring and control in SG SCADA and NIS systems</vt:lpstr>
      <vt:lpstr>Introduction</vt:lpstr>
      <vt:lpstr>Introduction</vt:lpstr>
      <vt:lpstr>You cannot control what you do not measure!</vt:lpstr>
      <vt:lpstr>SCADA - Components</vt:lpstr>
      <vt:lpstr>SCADA - Features</vt:lpstr>
      <vt:lpstr>SCADA – Challenges and Threats</vt:lpstr>
      <vt:lpstr>NIS Purpose</vt:lpstr>
      <vt:lpstr>Conclusion</vt:lpstr>
      <vt:lpstr>Thank you for attention!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ELEC-E8423 - Smart Grid Monitoring and control in SG SCADA and NIS systems</dc:title>
  <dc:creator>Koveshnikov Semen;Aura Matias</dc:creator>
  <cp:keywords>Smart grid;SCADA;NIS;Control</cp:keywords>
  <cp:lastModifiedBy>Lehtonen Matti</cp:lastModifiedBy>
  <cp:revision>9</cp:revision>
  <dcterms:created xsi:type="dcterms:W3CDTF">2023-03-28T09:49:27Z</dcterms:created>
  <dcterms:modified xsi:type="dcterms:W3CDTF">2023-04-03T15:35:36Z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c99f3f-9f13-4238-9ca0-8fc157946e10_Enabled">
    <vt:lpwstr>true</vt:lpwstr>
  </property>
  <property fmtid="{D5CDD505-2E9C-101B-9397-08002B2CF9AE}" pid="3" name="MSIP_Label_a6c99f3f-9f13-4238-9ca0-8fc157946e10_SetDate">
    <vt:lpwstr>2023-04-01T09:11:39Z</vt:lpwstr>
  </property>
  <property fmtid="{D5CDD505-2E9C-101B-9397-08002B2CF9AE}" pid="4" name="MSIP_Label_a6c99f3f-9f13-4238-9ca0-8fc157946e10_Method">
    <vt:lpwstr>Privileged</vt:lpwstr>
  </property>
  <property fmtid="{D5CDD505-2E9C-101B-9397-08002B2CF9AE}" pid="5" name="MSIP_Label_a6c99f3f-9f13-4238-9ca0-8fc157946e10_Name">
    <vt:lpwstr>a6c99f3f-9f13-4238-9ca0-8fc157946e10</vt:lpwstr>
  </property>
  <property fmtid="{D5CDD505-2E9C-101B-9397-08002B2CF9AE}" pid="6" name="MSIP_Label_a6c99f3f-9f13-4238-9ca0-8fc157946e10_SiteId">
    <vt:lpwstr>ae1a7724-4041-4462-a6dc-538cb199707e</vt:lpwstr>
  </property>
  <property fmtid="{D5CDD505-2E9C-101B-9397-08002B2CF9AE}" pid="7" name="MSIP_Label_a6c99f3f-9f13-4238-9ca0-8fc157946e10_ActionId">
    <vt:lpwstr>62b0e86f-a8d1-44e0-a473-e26387014b5e</vt:lpwstr>
  </property>
  <property fmtid="{D5CDD505-2E9C-101B-9397-08002B2CF9AE}" pid="8" name="MSIP_Label_a6c99f3f-9f13-4238-9ca0-8fc157946e10_ContentBits">
    <vt:lpwstr>0</vt:lpwstr>
  </property>
</Properties>
</file>