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9"/>
  </p:notesMasterIdLst>
  <p:sldIdLst>
    <p:sldId id="256" r:id="rId5"/>
    <p:sldId id="275" r:id="rId6"/>
    <p:sldId id="274" r:id="rId7"/>
    <p:sldId id="258" r:id="rId8"/>
    <p:sldId id="301" r:id="rId9"/>
    <p:sldId id="302" r:id="rId10"/>
    <p:sldId id="303" r:id="rId11"/>
    <p:sldId id="286" r:id="rId12"/>
    <p:sldId id="287" r:id="rId13"/>
    <p:sldId id="288" r:id="rId14"/>
    <p:sldId id="289" r:id="rId15"/>
    <p:sldId id="284" r:id="rId16"/>
    <p:sldId id="262" r:id="rId17"/>
    <p:sldId id="290" r:id="rId18"/>
    <p:sldId id="276" r:id="rId19"/>
    <p:sldId id="291" r:id="rId20"/>
    <p:sldId id="292" r:id="rId21"/>
    <p:sldId id="293" r:id="rId22"/>
    <p:sldId id="304" r:id="rId23"/>
    <p:sldId id="294" r:id="rId24"/>
    <p:sldId id="306" r:id="rId25"/>
    <p:sldId id="307" r:id="rId26"/>
    <p:sldId id="309" r:id="rId27"/>
    <p:sldId id="310" r:id="rId28"/>
    <p:sldId id="257" r:id="rId29"/>
    <p:sldId id="277" r:id="rId30"/>
    <p:sldId id="273" r:id="rId31"/>
    <p:sldId id="298" r:id="rId32"/>
    <p:sldId id="281" r:id="rId33"/>
    <p:sldId id="299" r:id="rId34"/>
    <p:sldId id="271" r:id="rId35"/>
    <p:sldId id="295" r:id="rId36"/>
    <p:sldId id="296" r:id="rId37"/>
    <p:sldId id="269"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
      <p:font typeface="Source Sans Pro" panose="020B0503030403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3VqYGa9dd+aPvc8LRv4qDaZ7s5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tic Sea2Land" initials="" lastIdx="1" clrIdx="0"/>
  <p:cmAuthor id="1" name="Mikkola Roosa" initials="MR" lastIdx="1" clrIdx="1">
    <p:extLst>
      <p:ext uri="{19B8F6BF-5375-455C-9EA6-DF929625EA0E}">
        <p15:presenceInfo xmlns:p15="http://schemas.microsoft.com/office/powerpoint/2012/main" userId="S::roosa.mikkola@varsinais-suomi.fi::110a0dbe-6ac6-4505-91c2-f713e86d3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BD69B-A22E-49C3-BD79-66D27B472FBE}" v="36" dt="2024-01-18T08:27:13.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6" autoAdjust="0"/>
  </p:normalViewPr>
  <p:slideViewPr>
    <p:cSldViewPr snapToGrid="0">
      <p:cViewPr varScale="1">
        <p:scale>
          <a:sx n="52" d="100"/>
          <a:sy n="52" d="100"/>
        </p:scale>
        <p:origin x="95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2.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kola Roosa" userId="110a0dbe-6ac6-4505-91c2-f713e86d3299" providerId="ADAL" clId="{2B9BD69B-A22E-49C3-BD79-66D27B472FBE}"/>
    <pc:docChg chg="custSel addSld delSld modSld sldOrd">
      <pc:chgData name="Mikkola Roosa" userId="110a0dbe-6ac6-4505-91c2-f713e86d3299" providerId="ADAL" clId="{2B9BD69B-A22E-49C3-BD79-66D27B472FBE}" dt="2024-01-19T07:20:35.055" v="10602" actId="20577"/>
      <pc:docMkLst>
        <pc:docMk/>
      </pc:docMkLst>
      <pc:sldChg chg="modSp mod">
        <pc:chgData name="Mikkola Roosa" userId="110a0dbe-6ac6-4505-91c2-f713e86d3299" providerId="ADAL" clId="{2B9BD69B-A22E-49C3-BD79-66D27B472FBE}" dt="2024-01-19T07:20:35.055" v="10602" actId="20577"/>
        <pc:sldMkLst>
          <pc:docMk/>
          <pc:sldMk cId="0" sldId="256"/>
        </pc:sldMkLst>
        <pc:spChg chg="mod">
          <ac:chgData name="Mikkola Roosa" userId="110a0dbe-6ac6-4505-91c2-f713e86d3299" providerId="ADAL" clId="{2B9BD69B-A22E-49C3-BD79-66D27B472FBE}" dt="2024-01-16T09:08:50.785" v="222" actId="20577"/>
          <ac:spMkLst>
            <pc:docMk/>
            <pc:sldMk cId="0" sldId="256"/>
            <ac:spMk id="70" creationId="{00000000-0000-0000-0000-000000000000}"/>
          </ac:spMkLst>
        </pc:spChg>
        <pc:spChg chg="mod">
          <ac:chgData name="Mikkola Roosa" userId="110a0dbe-6ac6-4505-91c2-f713e86d3299" providerId="ADAL" clId="{2B9BD69B-A22E-49C3-BD79-66D27B472FBE}" dt="2024-01-19T07:20:35.055" v="10602" actId="20577"/>
          <ac:spMkLst>
            <pc:docMk/>
            <pc:sldMk cId="0" sldId="256"/>
            <ac:spMk id="72" creationId="{00000000-0000-0000-0000-000000000000}"/>
          </ac:spMkLst>
        </pc:spChg>
      </pc:sldChg>
      <pc:sldChg chg="addSp delSp modSp mod ord modClrScheme chgLayout">
        <pc:chgData name="Mikkola Roosa" userId="110a0dbe-6ac6-4505-91c2-f713e86d3299" providerId="ADAL" clId="{2B9BD69B-A22E-49C3-BD79-66D27B472FBE}" dt="2024-01-18T07:58:54.724" v="9709" actId="1076"/>
        <pc:sldMkLst>
          <pc:docMk/>
          <pc:sldMk cId="0" sldId="257"/>
        </pc:sldMkLst>
        <pc:spChg chg="add del mod ord">
          <ac:chgData name="Mikkola Roosa" userId="110a0dbe-6ac6-4505-91c2-f713e86d3299" providerId="ADAL" clId="{2B9BD69B-A22E-49C3-BD79-66D27B472FBE}" dt="2024-01-16T09:47:20.493" v="507" actId="700"/>
          <ac:spMkLst>
            <pc:docMk/>
            <pc:sldMk cId="0" sldId="257"/>
            <ac:spMk id="4" creationId="{AA802D0D-56C2-8A73-50F0-6CCBF2ED2C9A}"/>
          </ac:spMkLst>
        </pc:spChg>
        <pc:spChg chg="add del mod ord">
          <ac:chgData name="Mikkola Roosa" userId="110a0dbe-6ac6-4505-91c2-f713e86d3299" providerId="ADAL" clId="{2B9BD69B-A22E-49C3-BD79-66D27B472FBE}" dt="2024-01-16T09:47:20.493" v="507" actId="700"/>
          <ac:spMkLst>
            <pc:docMk/>
            <pc:sldMk cId="0" sldId="257"/>
            <ac:spMk id="5" creationId="{952B1FC9-5219-69BF-1D6B-7CC2ED605B46}"/>
          </ac:spMkLst>
        </pc:spChg>
        <pc:spChg chg="add del mod ord">
          <ac:chgData name="Mikkola Roosa" userId="110a0dbe-6ac6-4505-91c2-f713e86d3299" providerId="ADAL" clId="{2B9BD69B-A22E-49C3-BD79-66D27B472FBE}" dt="2024-01-18T07:50:36.404" v="9288" actId="931"/>
          <ac:spMkLst>
            <pc:docMk/>
            <pc:sldMk cId="0" sldId="257"/>
            <ac:spMk id="6" creationId="{F6EB5AC5-CD7C-D362-5489-8642728CAD9E}"/>
          </ac:spMkLst>
        </pc:spChg>
        <pc:spChg chg="add mod ord">
          <ac:chgData name="Mikkola Roosa" userId="110a0dbe-6ac6-4505-91c2-f713e86d3299" providerId="ADAL" clId="{2B9BD69B-A22E-49C3-BD79-66D27B472FBE}" dt="2024-01-18T07:58:54.724" v="9709" actId="1076"/>
          <ac:spMkLst>
            <pc:docMk/>
            <pc:sldMk cId="0" sldId="257"/>
            <ac:spMk id="7" creationId="{E4C76F1A-5A41-F396-6D5B-08C825495DBC}"/>
          </ac:spMkLst>
        </pc:spChg>
        <pc:spChg chg="add mod">
          <ac:chgData name="Mikkola Roosa" userId="110a0dbe-6ac6-4505-91c2-f713e86d3299" providerId="ADAL" clId="{2B9BD69B-A22E-49C3-BD79-66D27B472FBE}" dt="2024-01-18T07:51:50.839" v="9375" actId="20577"/>
          <ac:spMkLst>
            <pc:docMk/>
            <pc:sldMk cId="0" sldId="257"/>
            <ac:spMk id="9" creationId="{0FAB5C87-7F3F-5545-2EFF-663BA66848D3}"/>
          </ac:spMkLst>
        </pc:spChg>
        <pc:spChg chg="del mod ord">
          <ac:chgData name="Mikkola Roosa" userId="110a0dbe-6ac6-4505-91c2-f713e86d3299" providerId="ADAL" clId="{2B9BD69B-A22E-49C3-BD79-66D27B472FBE}" dt="2024-01-18T07:50:44.636" v="9292" actId="478"/>
          <ac:spMkLst>
            <pc:docMk/>
            <pc:sldMk cId="0" sldId="257"/>
            <ac:spMk id="78" creationId="{00000000-0000-0000-0000-000000000000}"/>
          </ac:spMkLst>
        </pc:spChg>
        <pc:spChg chg="del mod ord">
          <ac:chgData name="Mikkola Roosa" userId="110a0dbe-6ac6-4505-91c2-f713e86d3299" providerId="ADAL" clId="{2B9BD69B-A22E-49C3-BD79-66D27B472FBE}" dt="2024-01-18T07:51:28.263" v="9324" actId="478"/>
          <ac:spMkLst>
            <pc:docMk/>
            <pc:sldMk cId="0" sldId="257"/>
            <ac:spMk id="79" creationId="{00000000-0000-0000-0000-000000000000}"/>
          </ac:spMkLst>
        </pc:spChg>
        <pc:spChg chg="del">
          <ac:chgData name="Mikkola Roosa" userId="110a0dbe-6ac6-4505-91c2-f713e86d3299" providerId="ADAL" clId="{2B9BD69B-A22E-49C3-BD79-66D27B472FBE}" dt="2024-01-16T09:15:35.606" v="426" actId="478"/>
          <ac:spMkLst>
            <pc:docMk/>
            <pc:sldMk cId="0" sldId="257"/>
            <ac:spMk id="80" creationId="{00000000-0000-0000-0000-000000000000}"/>
          </ac:spMkLst>
        </pc:spChg>
        <pc:spChg chg="del mod">
          <ac:chgData name="Mikkola Roosa" userId="110a0dbe-6ac6-4505-91c2-f713e86d3299" providerId="ADAL" clId="{2B9BD69B-A22E-49C3-BD79-66D27B472FBE}" dt="2024-01-16T09:15:45.395" v="428" actId="700"/>
          <ac:spMkLst>
            <pc:docMk/>
            <pc:sldMk cId="0" sldId="257"/>
            <ac:spMk id="81" creationId="{00000000-0000-0000-0000-000000000000}"/>
          </ac:spMkLst>
        </pc:spChg>
        <pc:picChg chg="add del mod">
          <ac:chgData name="Mikkola Roosa" userId="110a0dbe-6ac6-4505-91c2-f713e86d3299" providerId="ADAL" clId="{2B9BD69B-A22E-49C3-BD79-66D27B472FBE}" dt="2024-01-18T07:50:25.265" v="9287" actId="478"/>
          <ac:picMkLst>
            <pc:docMk/>
            <pc:sldMk cId="0" sldId="257"/>
            <ac:picMk id="3" creationId="{A8DEF24A-3B78-5706-AF94-F7877AA617D7}"/>
          </ac:picMkLst>
        </pc:picChg>
        <pc:picChg chg="add mod">
          <ac:chgData name="Mikkola Roosa" userId="110a0dbe-6ac6-4505-91c2-f713e86d3299" providerId="ADAL" clId="{2B9BD69B-A22E-49C3-BD79-66D27B472FBE}" dt="2024-01-18T07:50:37.147" v="9290" actId="962"/>
          <ac:picMkLst>
            <pc:docMk/>
            <pc:sldMk cId="0" sldId="257"/>
            <ac:picMk id="5" creationId="{9961F8F4-D180-5ACD-6972-F7FEBD8155E1}"/>
          </ac:picMkLst>
        </pc:picChg>
      </pc:sldChg>
      <pc:sldChg chg="addSp delSp modSp mod ord modNotesTx">
        <pc:chgData name="Mikkola Roosa" userId="110a0dbe-6ac6-4505-91c2-f713e86d3299" providerId="ADAL" clId="{2B9BD69B-A22E-49C3-BD79-66D27B472FBE}" dt="2024-01-18T08:12:14.955" v="9969" actId="1076"/>
        <pc:sldMkLst>
          <pc:docMk/>
          <pc:sldMk cId="0" sldId="258"/>
        </pc:sldMkLst>
        <pc:spChg chg="mod">
          <ac:chgData name="Mikkola Roosa" userId="110a0dbe-6ac6-4505-91c2-f713e86d3299" providerId="ADAL" clId="{2B9BD69B-A22E-49C3-BD79-66D27B472FBE}" dt="2024-01-16T08:28:45.713" v="45" actId="20577"/>
          <ac:spMkLst>
            <pc:docMk/>
            <pc:sldMk cId="0" sldId="258"/>
            <ac:spMk id="88" creationId="{00000000-0000-0000-0000-000000000000}"/>
          </ac:spMkLst>
        </pc:spChg>
        <pc:spChg chg="del mod">
          <ac:chgData name="Mikkola Roosa" userId="110a0dbe-6ac6-4505-91c2-f713e86d3299" providerId="ADAL" clId="{2B9BD69B-A22E-49C3-BD79-66D27B472FBE}" dt="2024-01-18T08:12:05.511" v="9968" actId="478"/>
          <ac:spMkLst>
            <pc:docMk/>
            <pc:sldMk cId="0" sldId="258"/>
            <ac:spMk id="89" creationId="{00000000-0000-0000-0000-000000000000}"/>
          </ac:spMkLst>
        </pc:spChg>
        <pc:spChg chg="mod">
          <ac:chgData name="Mikkola Roosa" userId="110a0dbe-6ac6-4505-91c2-f713e86d3299" providerId="ADAL" clId="{2B9BD69B-A22E-49C3-BD79-66D27B472FBE}" dt="2024-01-18T08:12:14.955" v="9969" actId="1076"/>
          <ac:spMkLst>
            <pc:docMk/>
            <pc:sldMk cId="0" sldId="258"/>
            <ac:spMk id="90" creationId="{00000000-0000-0000-0000-000000000000}"/>
          </ac:spMkLst>
        </pc:spChg>
        <pc:picChg chg="add mod">
          <ac:chgData name="Mikkola Roosa" userId="110a0dbe-6ac6-4505-91c2-f713e86d3299" providerId="ADAL" clId="{2B9BD69B-A22E-49C3-BD79-66D27B472FBE}" dt="2024-01-16T08:28:27.063" v="19"/>
          <ac:picMkLst>
            <pc:docMk/>
            <pc:sldMk cId="0" sldId="258"/>
            <ac:picMk id="2" creationId="{189BAC35-DC90-04F7-6718-EA210666A80C}"/>
          </ac:picMkLst>
        </pc:picChg>
        <pc:picChg chg="del mod">
          <ac:chgData name="Mikkola Roosa" userId="110a0dbe-6ac6-4505-91c2-f713e86d3299" providerId="ADAL" clId="{2B9BD69B-A22E-49C3-BD79-66D27B472FBE}" dt="2024-01-16T08:28:25.761" v="18" actId="478"/>
          <ac:picMkLst>
            <pc:docMk/>
            <pc:sldMk cId="0" sldId="258"/>
            <ac:picMk id="91" creationId="{00000000-0000-0000-0000-000000000000}"/>
          </ac:picMkLst>
        </pc:picChg>
      </pc:sldChg>
      <pc:sldChg chg="del">
        <pc:chgData name="Mikkola Roosa" userId="110a0dbe-6ac6-4505-91c2-f713e86d3299" providerId="ADAL" clId="{2B9BD69B-A22E-49C3-BD79-66D27B472FBE}" dt="2024-01-17T12:53:55.855" v="2207" actId="2696"/>
        <pc:sldMkLst>
          <pc:docMk/>
          <pc:sldMk cId="0" sldId="259"/>
        </pc:sldMkLst>
      </pc:sldChg>
      <pc:sldChg chg="addSp delSp modSp del mod">
        <pc:chgData name="Mikkola Roosa" userId="110a0dbe-6ac6-4505-91c2-f713e86d3299" providerId="ADAL" clId="{2B9BD69B-A22E-49C3-BD79-66D27B472FBE}" dt="2024-01-18T08:19:36.728" v="9985" actId="2696"/>
        <pc:sldMkLst>
          <pc:docMk/>
          <pc:sldMk cId="0" sldId="260"/>
        </pc:sldMkLst>
        <pc:spChg chg="add mod">
          <ac:chgData name="Mikkola Roosa" userId="110a0dbe-6ac6-4505-91c2-f713e86d3299" providerId="ADAL" clId="{2B9BD69B-A22E-49C3-BD79-66D27B472FBE}" dt="2024-01-16T08:44:48.206" v="77" actId="478"/>
          <ac:spMkLst>
            <pc:docMk/>
            <pc:sldMk cId="0" sldId="260"/>
            <ac:spMk id="5" creationId="{594CC8E9-7684-AEB4-0517-50CC6DF45484}"/>
          </ac:spMkLst>
        </pc:spChg>
        <pc:picChg chg="del">
          <ac:chgData name="Mikkola Roosa" userId="110a0dbe-6ac6-4505-91c2-f713e86d3299" providerId="ADAL" clId="{2B9BD69B-A22E-49C3-BD79-66D27B472FBE}" dt="2024-01-16T08:44:48.206" v="77" actId="478"/>
          <ac:picMkLst>
            <pc:docMk/>
            <pc:sldMk cId="0" sldId="260"/>
            <ac:picMk id="3" creationId="{13DD851E-2BA8-05EB-0646-39B4BE1F7B0E}"/>
          </ac:picMkLst>
        </pc:picChg>
        <pc:picChg chg="del">
          <ac:chgData name="Mikkola Roosa" userId="110a0dbe-6ac6-4505-91c2-f713e86d3299" providerId="ADAL" clId="{2B9BD69B-A22E-49C3-BD79-66D27B472FBE}" dt="2024-01-16T08:44:04.294" v="76" actId="478"/>
          <ac:picMkLst>
            <pc:docMk/>
            <pc:sldMk cId="0" sldId="260"/>
            <ac:picMk id="4" creationId="{8FE61688-F3CE-C1A1-8057-570CDB4E0AAE}"/>
          </ac:picMkLst>
        </pc:picChg>
      </pc:sldChg>
      <pc:sldChg chg="del">
        <pc:chgData name="Mikkola Roosa" userId="110a0dbe-6ac6-4505-91c2-f713e86d3299" providerId="ADAL" clId="{2B9BD69B-A22E-49C3-BD79-66D27B472FBE}" dt="2024-01-18T05:28:01.393" v="3305" actId="2696"/>
        <pc:sldMkLst>
          <pc:docMk/>
          <pc:sldMk cId="0" sldId="261"/>
        </pc:sldMkLst>
      </pc:sldChg>
      <pc:sldChg chg="addSp delSp modSp mod ord">
        <pc:chgData name="Mikkola Roosa" userId="110a0dbe-6ac6-4505-91c2-f713e86d3299" providerId="ADAL" clId="{2B9BD69B-A22E-49C3-BD79-66D27B472FBE}" dt="2024-01-16T11:12:29.521" v="829" actId="1076"/>
        <pc:sldMkLst>
          <pc:docMk/>
          <pc:sldMk cId="0" sldId="262"/>
        </pc:sldMkLst>
        <pc:spChg chg="del">
          <ac:chgData name="Mikkola Roosa" userId="110a0dbe-6ac6-4505-91c2-f713e86d3299" providerId="ADAL" clId="{2B9BD69B-A22E-49C3-BD79-66D27B472FBE}" dt="2024-01-16T08:45:09.890" v="86" actId="478"/>
          <ac:spMkLst>
            <pc:docMk/>
            <pc:sldMk cId="0" sldId="262"/>
            <ac:spMk id="118" creationId="{00000000-0000-0000-0000-000000000000}"/>
          </ac:spMkLst>
        </pc:spChg>
        <pc:spChg chg="mod">
          <ac:chgData name="Mikkola Roosa" userId="110a0dbe-6ac6-4505-91c2-f713e86d3299" providerId="ADAL" clId="{2B9BD69B-A22E-49C3-BD79-66D27B472FBE}" dt="2024-01-16T08:46:01.110" v="161" actId="14100"/>
          <ac:spMkLst>
            <pc:docMk/>
            <pc:sldMk cId="0" sldId="262"/>
            <ac:spMk id="119" creationId="{00000000-0000-0000-0000-000000000000}"/>
          </ac:spMkLst>
        </pc:spChg>
        <pc:spChg chg="mod">
          <ac:chgData name="Mikkola Roosa" userId="110a0dbe-6ac6-4505-91c2-f713e86d3299" providerId="ADAL" clId="{2B9BD69B-A22E-49C3-BD79-66D27B472FBE}" dt="2024-01-16T11:12:29.521" v="829" actId="1076"/>
          <ac:spMkLst>
            <pc:docMk/>
            <pc:sldMk cId="0" sldId="262"/>
            <ac:spMk id="120" creationId="{00000000-0000-0000-0000-000000000000}"/>
          </ac:spMkLst>
        </pc:spChg>
        <pc:picChg chg="add mod">
          <ac:chgData name="Mikkola Roosa" userId="110a0dbe-6ac6-4505-91c2-f713e86d3299" providerId="ADAL" clId="{2B9BD69B-A22E-49C3-BD79-66D27B472FBE}" dt="2024-01-16T11:10:03.538" v="828" actId="1076"/>
          <ac:picMkLst>
            <pc:docMk/>
            <pc:sldMk cId="0" sldId="262"/>
            <ac:picMk id="3" creationId="{043A74BA-4C1D-EE9A-383C-F9F528002308}"/>
          </ac:picMkLst>
        </pc:picChg>
        <pc:picChg chg="add mod">
          <ac:chgData name="Mikkola Roosa" userId="110a0dbe-6ac6-4505-91c2-f713e86d3299" providerId="ADAL" clId="{2B9BD69B-A22E-49C3-BD79-66D27B472FBE}" dt="2024-01-16T08:45:28.774" v="91"/>
          <ac:picMkLst>
            <pc:docMk/>
            <pc:sldMk cId="0" sldId="262"/>
            <ac:picMk id="4" creationId="{5B308B09-882A-5963-192E-9E3355C998DF}"/>
          </ac:picMkLst>
        </pc:picChg>
        <pc:picChg chg="del">
          <ac:chgData name="Mikkola Roosa" userId="110a0dbe-6ac6-4505-91c2-f713e86d3299" providerId="ADAL" clId="{2B9BD69B-A22E-49C3-BD79-66D27B472FBE}" dt="2024-01-16T08:45:28.188" v="90" actId="478"/>
          <ac:picMkLst>
            <pc:docMk/>
            <pc:sldMk cId="0" sldId="262"/>
            <ac:picMk id="121" creationId="{00000000-0000-0000-0000-000000000000}"/>
          </ac:picMkLst>
        </pc:picChg>
      </pc:sldChg>
      <pc:sldChg chg="del">
        <pc:chgData name="Mikkola Roosa" userId="110a0dbe-6ac6-4505-91c2-f713e86d3299" providerId="ADAL" clId="{2B9BD69B-A22E-49C3-BD79-66D27B472FBE}" dt="2024-01-18T05:28:03.447" v="3306" actId="2696"/>
        <pc:sldMkLst>
          <pc:docMk/>
          <pc:sldMk cId="0" sldId="263"/>
        </pc:sldMkLst>
      </pc:sldChg>
      <pc:sldChg chg="del">
        <pc:chgData name="Mikkola Roosa" userId="110a0dbe-6ac6-4505-91c2-f713e86d3299" providerId="ADAL" clId="{2B9BD69B-A22E-49C3-BD79-66D27B472FBE}" dt="2024-01-18T05:28:20.172" v="3309" actId="2696"/>
        <pc:sldMkLst>
          <pc:docMk/>
          <pc:sldMk cId="0" sldId="264"/>
        </pc:sldMkLst>
      </pc:sldChg>
      <pc:sldChg chg="del">
        <pc:chgData name="Mikkola Roosa" userId="110a0dbe-6ac6-4505-91c2-f713e86d3299" providerId="ADAL" clId="{2B9BD69B-A22E-49C3-BD79-66D27B472FBE}" dt="2024-01-18T05:28:07.894" v="3307" actId="2696"/>
        <pc:sldMkLst>
          <pc:docMk/>
          <pc:sldMk cId="0" sldId="266"/>
        </pc:sldMkLst>
      </pc:sldChg>
      <pc:sldChg chg="modSp del mod ord setBg">
        <pc:chgData name="Mikkola Roosa" userId="110a0dbe-6ac6-4505-91c2-f713e86d3299" providerId="ADAL" clId="{2B9BD69B-A22E-49C3-BD79-66D27B472FBE}" dt="2024-01-16T10:51:32.007" v="815" actId="2696"/>
        <pc:sldMkLst>
          <pc:docMk/>
          <pc:sldMk cId="0" sldId="267"/>
        </pc:sldMkLst>
        <pc:spChg chg="mod">
          <ac:chgData name="Mikkola Roosa" userId="110a0dbe-6ac6-4505-91c2-f713e86d3299" providerId="ADAL" clId="{2B9BD69B-A22E-49C3-BD79-66D27B472FBE}" dt="2024-01-16T10:50:31.155" v="809" actId="20577"/>
          <ac:spMkLst>
            <pc:docMk/>
            <pc:sldMk cId="0" sldId="267"/>
            <ac:spMk id="159" creationId="{00000000-0000-0000-0000-000000000000}"/>
          </ac:spMkLst>
        </pc:spChg>
      </pc:sldChg>
      <pc:sldChg chg="del">
        <pc:chgData name="Mikkola Roosa" userId="110a0dbe-6ac6-4505-91c2-f713e86d3299" providerId="ADAL" clId="{2B9BD69B-A22E-49C3-BD79-66D27B472FBE}" dt="2024-01-18T05:28:13.838" v="3308" actId="2696"/>
        <pc:sldMkLst>
          <pc:docMk/>
          <pc:sldMk cId="0" sldId="270"/>
        </pc:sldMkLst>
      </pc:sldChg>
      <pc:sldChg chg="addSp delSp modSp mod ord">
        <pc:chgData name="Mikkola Roosa" userId="110a0dbe-6ac6-4505-91c2-f713e86d3299" providerId="ADAL" clId="{2B9BD69B-A22E-49C3-BD79-66D27B472FBE}" dt="2024-01-18T08:21:17.121" v="10016"/>
        <pc:sldMkLst>
          <pc:docMk/>
          <pc:sldMk cId="4159397602" sldId="271"/>
        </pc:sldMkLst>
        <pc:spChg chg="mod">
          <ac:chgData name="Mikkola Roosa" userId="110a0dbe-6ac6-4505-91c2-f713e86d3299" providerId="ADAL" clId="{2B9BD69B-A22E-49C3-BD79-66D27B472FBE}" dt="2024-01-17T12:55:26.807" v="2240" actId="20577"/>
          <ac:spMkLst>
            <pc:docMk/>
            <pc:sldMk cId="4159397602" sldId="271"/>
            <ac:spMk id="106" creationId="{00000000-0000-0000-0000-000000000000}"/>
          </ac:spMkLst>
        </pc:spChg>
        <pc:picChg chg="add mod">
          <ac:chgData name="Mikkola Roosa" userId="110a0dbe-6ac6-4505-91c2-f713e86d3299" providerId="ADAL" clId="{2B9BD69B-A22E-49C3-BD79-66D27B472FBE}" dt="2024-01-17T12:54:59.829" v="2210" actId="1076"/>
          <ac:picMkLst>
            <pc:docMk/>
            <pc:sldMk cId="4159397602" sldId="271"/>
            <ac:picMk id="3" creationId="{0531FA41-0534-2301-0B40-F8FCCC54B824}"/>
          </ac:picMkLst>
        </pc:picChg>
        <pc:picChg chg="del">
          <ac:chgData name="Mikkola Roosa" userId="110a0dbe-6ac6-4505-91c2-f713e86d3299" providerId="ADAL" clId="{2B9BD69B-A22E-49C3-BD79-66D27B472FBE}" dt="2024-01-17T12:54:55.260" v="2208" actId="478"/>
          <ac:picMkLst>
            <pc:docMk/>
            <pc:sldMk cId="4159397602" sldId="271"/>
            <ac:picMk id="5" creationId="{5E2BEBD8-9942-9E5B-31E6-671B4509010B}"/>
          </ac:picMkLst>
        </pc:picChg>
      </pc:sldChg>
      <pc:sldChg chg="modSp del mod ord">
        <pc:chgData name="Mikkola Roosa" userId="110a0dbe-6ac6-4505-91c2-f713e86d3299" providerId="ADAL" clId="{2B9BD69B-A22E-49C3-BD79-66D27B472FBE}" dt="2024-01-17T12:53:47.617" v="2206" actId="2696"/>
        <pc:sldMkLst>
          <pc:docMk/>
          <pc:sldMk cId="3533906135" sldId="272"/>
        </pc:sldMkLst>
        <pc:spChg chg="mod">
          <ac:chgData name="Mikkola Roosa" userId="110a0dbe-6ac6-4505-91c2-f713e86d3299" providerId="ADAL" clId="{2B9BD69B-A22E-49C3-BD79-66D27B472FBE}" dt="2024-01-16T13:38:37.151" v="1543" actId="20577"/>
          <ac:spMkLst>
            <pc:docMk/>
            <pc:sldMk cId="3533906135" sldId="272"/>
            <ac:spMk id="106" creationId="{00000000-0000-0000-0000-000000000000}"/>
          </ac:spMkLst>
        </pc:spChg>
      </pc:sldChg>
      <pc:sldChg chg="modSp mod">
        <pc:chgData name="Mikkola Roosa" userId="110a0dbe-6ac6-4505-91c2-f713e86d3299" providerId="ADAL" clId="{2B9BD69B-A22E-49C3-BD79-66D27B472FBE}" dt="2024-01-18T08:28:06.641" v="10062" actId="20577"/>
        <pc:sldMkLst>
          <pc:docMk/>
          <pc:sldMk cId="2002145343" sldId="273"/>
        </pc:sldMkLst>
        <pc:spChg chg="mod">
          <ac:chgData name="Mikkola Roosa" userId="110a0dbe-6ac6-4505-91c2-f713e86d3299" providerId="ADAL" clId="{2B9BD69B-A22E-49C3-BD79-66D27B472FBE}" dt="2024-01-18T08:28:06.641" v="10062" actId="20577"/>
          <ac:spMkLst>
            <pc:docMk/>
            <pc:sldMk cId="2002145343" sldId="273"/>
            <ac:spMk id="106" creationId="{00000000-0000-0000-0000-000000000000}"/>
          </ac:spMkLst>
        </pc:spChg>
        <pc:picChg chg="mod">
          <ac:chgData name="Mikkola Roosa" userId="110a0dbe-6ac6-4505-91c2-f713e86d3299" providerId="ADAL" clId="{2B9BD69B-A22E-49C3-BD79-66D27B472FBE}" dt="2024-01-16T11:54:36.802" v="861" actId="1076"/>
          <ac:picMkLst>
            <pc:docMk/>
            <pc:sldMk cId="2002145343" sldId="273"/>
            <ac:picMk id="8" creationId="{0EBAA6C9-568B-CA5B-2A86-46B8F45C8BF6}"/>
          </ac:picMkLst>
        </pc:picChg>
      </pc:sldChg>
      <pc:sldChg chg="addSp delSp modSp new mod modClrScheme chgLayout modNotesTx">
        <pc:chgData name="Mikkola Roosa" userId="110a0dbe-6ac6-4505-91c2-f713e86d3299" providerId="ADAL" clId="{2B9BD69B-A22E-49C3-BD79-66D27B472FBE}" dt="2024-01-18T05:45:49.910" v="5490" actId="20577"/>
        <pc:sldMkLst>
          <pc:docMk/>
          <pc:sldMk cId="684308093" sldId="274"/>
        </pc:sldMkLst>
        <pc:spChg chg="del">
          <ac:chgData name="Mikkola Roosa" userId="110a0dbe-6ac6-4505-91c2-f713e86d3299" providerId="ADAL" clId="{2B9BD69B-A22E-49C3-BD79-66D27B472FBE}" dt="2024-01-16T08:24:32.332" v="2" actId="700"/>
          <ac:spMkLst>
            <pc:docMk/>
            <pc:sldMk cId="684308093" sldId="274"/>
            <ac:spMk id="2" creationId="{37FBC800-9B5D-5509-B91C-D76495042A3E}"/>
          </ac:spMkLst>
        </pc:spChg>
        <pc:spChg chg="del">
          <ac:chgData name="Mikkola Roosa" userId="110a0dbe-6ac6-4505-91c2-f713e86d3299" providerId="ADAL" clId="{2B9BD69B-A22E-49C3-BD79-66D27B472FBE}" dt="2024-01-16T08:24:32.332" v="2" actId="700"/>
          <ac:spMkLst>
            <pc:docMk/>
            <pc:sldMk cId="684308093" sldId="274"/>
            <ac:spMk id="3" creationId="{3E11A974-13ED-8A1D-B458-3D88FBC2A83F}"/>
          </ac:spMkLst>
        </pc:spChg>
        <pc:spChg chg="del">
          <ac:chgData name="Mikkola Roosa" userId="110a0dbe-6ac6-4505-91c2-f713e86d3299" providerId="ADAL" clId="{2B9BD69B-A22E-49C3-BD79-66D27B472FBE}" dt="2024-01-16T08:24:32.332" v="2" actId="700"/>
          <ac:spMkLst>
            <pc:docMk/>
            <pc:sldMk cId="684308093" sldId="274"/>
            <ac:spMk id="4" creationId="{8FDC976A-199F-483C-1CF0-6F52B785E31C}"/>
          </ac:spMkLst>
        </pc:spChg>
        <pc:picChg chg="add mod">
          <ac:chgData name="Mikkola Roosa" userId="110a0dbe-6ac6-4505-91c2-f713e86d3299" providerId="ADAL" clId="{2B9BD69B-A22E-49C3-BD79-66D27B472FBE}" dt="2024-01-16T08:24:48.620" v="6" actId="14100"/>
          <ac:picMkLst>
            <pc:docMk/>
            <pc:sldMk cId="684308093" sldId="274"/>
            <ac:picMk id="6" creationId="{1A66E104-00E2-F796-8961-EDAFB308EF36}"/>
          </ac:picMkLst>
        </pc:picChg>
      </pc:sldChg>
      <pc:sldChg chg="delSp modSp new mod modNotesTx">
        <pc:chgData name="Mikkola Roosa" userId="110a0dbe-6ac6-4505-91c2-f713e86d3299" providerId="ADAL" clId="{2B9BD69B-A22E-49C3-BD79-66D27B472FBE}" dt="2024-01-18T10:08:41.824" v="10495" actId="20577"/>
        <pc:sldMkLst>
          <pc:docMk/>
          <pc:sldMk cId="3389965400" sldId="275"/>
        </pc:sldMkLst>
        <pc:spChg chg="mod">
          <ac:chgData name="Mikkola Roosa" userId="110a0dbe-6ac6-4505-91c2-f713e86d3299" providerId="ADAL" clId="{2B9BD69B-A22E-49C3-BD79-66D27B472FBE}" dt="2024-01-16T09:10:26.406" v="231" actId="20577"/>
          <ac:spMkLst>
            <pc:docMk/>
            <pc:sldMk cId="3389965400" sldId="275"/>
            <ac:spMk id="2" creationId="{D60A4233-6582-43C3-C479-08CC139D2F38}"/>
          </ac:spMkLst>
        </pc:spChg>
        <pc:spChg chg="del">
          <ac:chgData name="Mikkola Roosa" userId="110a0dbe-6ac6-4505-91c2-f713e86d3299" providerId="ADAL" clId="{2B9BD69B-A22E-49C3-BD79-66D27B472FBE}" dt="2024-01-18T05:31:14.506" v="3310" actId="478"/>
          <ac:spMkLst>
            <pc:docMk/>
            <pc:sldMk cId="3389965400" sldId="275"/>
            <ac:spMk id="3" creationId="{D2D3F047-857F-C82B-B48A-AC9F1DF413EC}"/>
          </ac:spMkLst>
        </pc:spChg>
        <pc:spChg chg="mod">
          <ac:chgData name="Mikkola Roosa" userId="110a0dbe-6ac6-4505-91c2-f713e86d3299" providerId="ADAL" clId="{2B9BD69B-A22E-49C3-BD79-66D27B472FBE}" dt="2024-01-18T05:31:21.702" v="3315" actId="403"/>
          <ac:spMkLst>
            <pc:docMk/>
            <pc:sldMk cId="3389965400" sldId="275"/>
            <ac:spMk id="4" creationId="{6264385B-DE4E-0D57-AC93-C7CC628CAFFE}"/>
          </ac:spMkLst>
        </pc:spChg>
      </pc:sldChg>
      <pc:sldChg chg="addSp delSp modSp new mod ord modClrScheme chgLayout">
        <pc:chgData name="Mikkola Roosa" userId="110a0dbe-6ac6-4505-91c2-f713e86d3299" providerId="ADAL" clId="{2B9BD69B-A22E-49C3-BD79-66D27B472FBE}" dt="2024-01-18T07:59:42.683" v="9724"/>
        <pc:sldMkLst>
          <pc:docMk/>
          <pc:sldMk cId="3949311914" sldId="276"/>
        </pc:sldMkLst>
        <pc:spChg chg="del">
          <ac:chgData name="Mikkola Roosa" userId="110a0dbe-6ac6-4505-91c2-f713e86d3299" providerId="ADAL" clId="{2B9BD69B-A22E-49C3-BD79-66D27B472FBE}" dt="2024-01-16T09:57:58.640" v="627" actId="700"/>
          <ac:spMkLst>
            <pc:docMk/>
            <pc:sldMk cId="3949311914" sldId="276"/>
            <ac:spMk id="2" creationId="{6FBA1645-04E5-7EDE-8607-6B2C7C2DB344}"/>
          </ac:spMkLst>
        </pc:spChg>
        <pc:spChg chg="del">
          <ac:chgData name="Mikkola Roosa" userId="110a0dbe-6ac6-4505-91c2-f713e86d3299" providerId="ADAL" clId="{2B9BD69B-A22E-49C3-BD79-66D27B472FBE}" dt="2024-01-16T09:57:58.640" v="627" actId="700"/>
          <ac:spMkLst>
            <pc:docMk/>
            <pc:sldMk cId="3949311914" sldId="276"/>
            <ac:spMk id="3" creationId="{CCE1296E-ED28-2D10-C521-3E66207E0BD5}"/>
          </ac:spMkLst>
        </pc:spChg>
        <pc:spChg chg="del">
          <ac:chgData name="Mikkola Roosa" userId="110a0dbe-6ac6-4505-91c2-f713e86d3299" providerId="ADAL" clId="{2B9BD69B-A22E-49C3-BD79-66D27B472FBE}" dt="2024-01-16T09:57:58.640" v="627" actId="700"/>
          <ac:spMkLst>
            <pc:docMk/>
            <pc:sldMk cId="3949311914" sldId="276"/>
            <ac:spMk id="4" creationId="{914628F2-79B2-5C53-2A55-2CD39325457C}"/>
          </ac:spMkLst>
        </pc:spChg>
        <pc:spChg chg="add mod">
          <ac:chgData name="Mikkola Roosa" userId="110a0dbe-6ac6-4505-91c2-f713e86d3299" providerId="ADAL" clId="{2B9BD69B-A22E-49C3-BD79-66D27B472FBE}" dt="2024-01-16T09:58:01.745" v="636" actId="20577"/>
          <ac:spMkLst>
            <pc:docMk/>
            <pc:sldMk cId="3949311914" sldId="276"/>
            <ac:spMk id="5" creationId="{413F0F29-63B2-B99C-3F9D-B82B5A5A0648}"/>
          </ac:spMkLst>
        </pc:spChg>
        <pc:picChg chg="add mod">
          <ac:chgData name="Mikkola Roosa" userId="110a0dbe-6ac6-4505-91c2-f713e86d3299" providerId="ADAL" clId="{2B9BD69B-A22E-49C3-BD79-66D27B472FBE}" dt="2024-01-16T09:58:48.974" v="638" actId="1076"/>
          <ac:picMkLst>
            <pc:docMk/>
            <pc:sldMk cId="3949311914" sldId="276"/>
            <ac:picMk id="7" creationId="{ED3C5FBF-F1F0-9FBF-5590-23A0B59CA61A}"/>
          </ac:picMkLst>
        </pc:picChg>
      </pc:sldChg>
      <pc:sldChg chg="addSp delSp modSp add mod ord">
        <pc:chgData name="Mikkola Roosa" userId="110a0dbe-6ac6-4505-91c2-f713e86d3299" providerId="ADAL" clId="{2B9BD69B-A22E-49C3-BD79-66D27B472FBE}" dt="2024-01-17T12:53:20.970" v="2175"/>
        <pc:sldMkLst>
          <pc:docMk/>
          <pc:sldMk cId="248280221" sldId="277"/>
        </pc:sldMkLst>
        <pc:spChg chg="add mod">
          <ac:chgData name="Mikkola Roosa" userId="110a0dbe-6ac6-4505-91c2-f713e86d3299" providerId="ADAL" clId="{2B9BD69B-A22E-49C3-BD79-66D27B472FBE}" dt="2024-01-17T12:49:17.226" v="2120" actId="1076"/>
          <ac:spMkLst>
            <pc:docMk/>
            <pc:sldMk cId="248280221" sldId="277"/>
            <ac:spMk id="2" creationId="{B229EC45-F21E-8F3C-F8E7-1F05627B96E1}"/>
          </ac:spMkLst>
        </pc:spChg>
        <pc:spChg chg="add del mod">
          <ac:chgData name="Mikkola Roosa" userId="110a0dbe-6ac6-4505-91c2-f713e86d3299" providerId="ADAL" clId="{2B9BD69B-A22E-49C3-BD79-66D27B472FBE}" dt="2024-01-16T10:03:26.296" v="642" actId="478"/>
          <ac:spMkLst>
            <pc:docMk/>
            <pc:sldMk cId="248280221" sldId="277"/>
            <ac:spMk id="5" creationId="{B672939A-86B3-C362-E291-AFB09461D128}"/>
          </ac:spMkLst>
        </pc:spChg>
        <pc:spChg chg="add del mod">
          <ac:chgData name="Mikkola Roosa" userId="110a0dbe-6ac6-4505-91c2-f713e86d3299" providerId="ADAL" clId="{2B9BD69B-A22E-49C3-BD79-66D27B472FBE}" dt="2024-01-16T10:04:30.992" v="651" actId="478"/>
          <ac:spMkLst>
            <pc:docMk/>
            <pc:sldMk cId="248280221" sldId="277"/>
            <ac:spMk id="7" creationId="{4A0F9329-9BF2-7881-D77B-89981EAC234E}"/>
          </ac:spMkLst>
        </pc:spChg>
        <pc:spChg chg="del">
          <ac:chgData name="Mikkola Roosa" userId="110a0dbe-6ac6-4505-91c2-f713e86d3299" providerId="ADAL" clId="{2B9BD69B-A22E-49C3-BD79-66D27B472FBE}" dt="2024-01-16T10:03:24.195" v="641" actId="478"/>
          <ac:spMkLst>
            <pc:docMk/>
            <pc:sldMk cId="248280221" sldId="277"/>
            <ac:spMk id="119" creationId="{00000000-0000-0000-0000-000000000000}"/>
          </ac:spMkLst>
        </pc:spChg>
        <pc:spChg chg="del">
          <ac:chgData name="Mikkola Roosa" userId="110a0dbe-6ac6-4505-91c2-f713e86d3299" providerId="ADAL" clId="{2B9BD69B-A22E-49C3-BD79-66D27B472FBE}" dt="2024-01-16T10:03:29.172" v="643" actId="478"/>
          <ac:spMkLst>
            <pc:docMk/>
            <pc:sldMk cId="248280221" sldId="277"/>
            <ac:spMk id="120" creationId="{00000000-0000-0000-0000-000000000000}"/>
          </ac:spMkLst>
        </pc:spChg>
        <pc:graphicFrameChg chg="add del mod">
          <ac:chgData name="Mikkola Roosa" userId="110a0dbe-6ac6-4505-91c2-f713e86d3299" providerId="ADAL" clId="{2B9BD69B-A22E-49C3-BD79-66D27B472FBE}" dt="2024-01-16T10:04:16.165" v="648" actId="478"/>
          <ac:graphicFrameMkLst>
            <pc:docMk/>
            <pc:sldMk cId="248280221" sldId="277"/>
            <ac:graphicFrameMk id="10" creationId="{B7AC6532-04A4-B78A-945D-666F57CE3637}"/>
          </ac:graphicFrameMkLst>
        </pc:graphicFrameChg>
        <pc:picChg chg="del">
          <ac:chgData name="Mikkola Roosa" userId="110a0dbe-6ac6-4505-91c2-f713e86d3299" providerId="ADAL" clId="{2B9BD69B-A22E-49C3-BD79-66D27B472FBE}" dt="2024-01-16T10:03:19.938" v="640" actId="478"/>
          <ac:picMkLst>
            <pc:docMk/>
            <pc:sldMk cId="248280221" sldId="277"/>
            <ac:picMk id="3" creationId="{043A74BA-4C1D-EE9A-383C-F9F528002308}"/>
          </ac:picMkLst>
        </pc:picChg>
        <pc:picChg chg="add del">
          <ac:chgData name="Mikkola Roosa" userId="110a0dbe-6ac6-4505-91c2-f713e86d3299" providerId="ADAL" clId="{2B9BD69B-A22E-49C3-BD79-66D27B472FBE}" dt="2024-01-16T10:03:33.022" v="645" actId="478"/>
          <ac:picMkLst>
            <pc:docMk/>
            <pc:sldMk cId="248280221" sldId="277"/>
            <ac:picMk id="9" creationId="{421BC835-E393-2119-562A-E2969A7B1487}"/>
          </ac:picMkLst>
        </pc:picChg>
        <pc:picChg chg="add mod ord">
          <ac:chgData name="Mikkola Roosa" userId="110a0dbe-6ac6-4505-91c2-f713e86d3299" providerId="ADAL" clId="{2B9BD69B-A22E-49C3-BD79-66D27B472FBE}" dt="2024-01-16T10:05:02.992" v="660" actId="1076"/>
          <ac:picMkLst>
            <pc:docMk/>
            <pc:sldMk cId="248280221" sldId="277"/>
            <ac:picMk id="11" creationId="{06A571D9-689E-EC64-5355-C7CDC6ABF797}"/>
          </ac:picMkLst>
        </pc:picChg>
      </pc:sldChg>
      <pc:sldChg chg="modSp new del mod">
        <pc:chgData name="Mikkola Roosa" userId="110a0dbe-6ac6-4505-91c2-f713e86d3299" providerId="ADAL" clId="{2B9BD69B-A22E-49C3-BD79-66D27B472FBE}" dt="2024-01-18T08:18:10.969" v="9975" actId="2696"/>
        <pc:sldMkLst>
          <pc:docMk/>
          <pc:sldMk cId="3214219909" sldId="278"/>
        </pc:sldMkLst>
        <pc:spChg chg="mod">
          <ac:chgData name="Mikkola Roosa" userId="110a0dbe-6ac6-4505-91c2-f713e86d3299" providerId="ADAL" clId="{2B9BD69B-A22E-49C3-BD79-66D27B472FBE}" dt="2024-01-16T10:42:32.525" v="703" actId="20577"/>
          <ac:spMkLst>
            <pc:docMk/>
            <pc:sldMk cId="3214219909" sldId="278"/>
            <ac:spMk id="2" creationId="{6F5702C1-2075-9A27-74ED-6BAC9F77F171}"/>
          </ac:spMkLst>
        </pc:spChg>
        <pc:spChg chg="mod">
          <ac:chgData name="Mikkola Roosa" userId="110a0dbe-6ac6-4505-91c2-f713e86d3299" providerId="ADAL" clId="{2B9BD69B-A22E-49C3-BD79-66D27B472FBE}" dt="2024-01-16T10:43:01.393" v="750" actId="20577"/>
          <ac:spMkLst>
            <pc:docMk/>
            <pc:sldMk cId="3214219909" sldId="278"/>
            <ac:spMk id="3" creationId="{828DB18B-FB7B-0B16-EC8F-DB909C0DA679}"/>
          </ac:spMkLst>
        </pc:spChg>
      </pc:sldChg>
      <pc:sldChg chg="addSp delSp modSp add del mod modClrScheme chgLayout">
        <pc:chgData name="Mikkola Roosa" userId="110a0dbe-6ac6-4505-91c2-f713e86d3299" providerId="ADAL" clId="{2B9BD69B-A22E-49C3-BD79-66D27B472FBE}" dt="2024-01-16T10:51:38.445" v="816" actId="2696"/>
        <pc:sldMkLst>
          <pc:docMk/>
          <pc:sldMk cId="1398917015" sldId="279"/>
        </pc:sldMkLst>
        <pc:spChg chg="mod ord">
          <ac:chgData name="Mikkola Roosa" userId="110a0dbe-6ac6-4505-91c2-f713e86d3299" providerId="ADAL" clId="{2B9BD69B-A22E-49C3-BD79-66D27B472FBE}" dt="2024-01-16T10:47:08.668" v="761" actId="27636"/>
          <ac:spMkLst>
            <pc:docMk/>
            <pc:sldMk cId="1398917015" sldId="279"/>
            <ac:spMk id="2" creationId="{6F5702C1-2075-9A27-74ED-6BAC9F77F171}"/>
          </ac:spMkLst>
        </pc:spChg>
        <pc:spChg chg="mod ord">
          <ac:chgData name="Mikkola Roosa" userId="110a0dbe-6ac6-4505-91c2-f713e86d3299" providerId="ADAL" clId="{2B9BD69B-A22E-49C3-BD79-66D27B472FBE}" dt="2024-01-16T10:47:08.652" v="760" actId="700"/>
          <ac:spMkLst>
            <pc:docMk/>
            <pc:sldMk cId="1398917015" sldId="279"/>
            <ac:spMk id="3" creationId="{828DB18B-FB7B-0B16-EC8F-DB909C0DA679}"/>
          </ac:spMkLst>
        </pc:spChg>
        <pc:spChg chg="del mod ord">
          <ac:chgData name="Mikkola Roosa" userId="110a0dbe-6ac6-4505-91c2-f713e86d3299" providerId="ADAL" clId="{2B9BD69B-A22E-49C3-BD79-66D27B472FBE}" dt="2024-01-16T10:47:08.652" v="760" actId="700"/>
          <ac:spMkLst>
            <pc:docMk/>
            <pc:sldMk cId="1398917015" sldId="279"/>
            <ac:spMk id="4" creationId="{B2645DD5-DB39-2F53-7AE5-DACEC6D084BD}"/>
          </ac:spMkLst>
        </pc:spChg>
        <pc:spChg chg="add del mod ord">
          <ac:chgData name="Mikkola Roosa" userId="110a0dbe-6ac6-4505-91c2-f713e86d3299" providerId="ADAL" clId="{2B9BD69B-A22E-49C3-BD79-66D27B472FBE}" dt="2024-01-16T10:49:01.132" v="765" actId="931"/>
          <ac:spMkLst>
            <pc:docMk/>
            <pc:sldMk cId="1398917015" sldId="279"/>
            <ac:spMk id="7" creationId="{29483FE3-E4D1-5103-5F23-1CC4B49F320A}"/>
          </ac:spMkLst>
        </pc:spChg>
        <pc:spChg chg="add mod ord">
          <ac:chgData name="Mikkola Roosa" userId="110a0dbe-6ac6-4505-91c2-f713e86d3299" providerId="ADAL" clId="{2B9BD69B-A22E-49C3-BD79-66D27B472FBE}" dt="2024-01-16T10:47:08.652" v="760" actId="700"/>
          <ac:spMkLst>
            <pc:docMk/>
            <pc:sldMk cId="1398917015" sldId="279"/>
            <ac:spMk id="8" creationId="{605E1F2C-6120-E60A-FFC2-C5E5333739CD}"/>
          </ac:spMkLst>
        </pc:spChg>
        <pc:spChg chg="add mod ord">
          <ac:chgData name="Mikkola Roosa" userId="110a0dbe-6ac6-4505-91c2-f713e86d3299" providerId="ADAL" clId="{2B9BD69B-A22E-49C3-BD79-66D27B472FBE}" dt="2024-01-16T10:47:08.652" v="760" actId="700"/>
          <ac:spMkLst>
            <pc:docMk/>
            <pc:sldMk cId="1398917015" sldId="279"/>
            <ac:spMk id="9" creationId="{3E989A21-EABC-0269-D676-7850B5440C0D}"/>
          </ac:spMkLst>
        </pc:spChg>
        <pc:picChg chg="add del mod">
          <ac:chgData name="Mikkola Roosa" userId="110a0dbe-6ac6-4505-91c2-f713e86d3299" providerId="ADAL" clId="{2B9BD69B-A22E-49C3-BD79-66D27B472FBE}" dt="2024-01-16T10:48:56.373" v="764" actId="478"/>
          <ac:picMkLst>
            <pc:docMk/>
            <pc:sldMk cId="1398917015" sldId="279"/>
            <ac:picMk id="6" creationId="{32D81407-A317-F726-C716-D375826915D2}"/>
          </ac:picMkLst>
        </pc:picChg>
        <pc:picChg chg="add mod">
          <ac:chgData name="Mikkola Roosa" userId="110a0dbe-6ac6-4505-91c2-f713e86d3299" providerId="ADAL" clId="{2B9BD69B-A22E-49C3-BD79-66D27B472FBE}" dt="2024-01-16T10:49:01.132" v="765" actId="931"/>
          <ac:picMkLst>
            <pc:docMk/>
            <pc:sldMk cId="1398917015" sldId="279"/>
            <ac:picMk id="11" creationId="{7D834DD3-59FA-8C22-1A20-6EC38E868303}"/>
          </ac:picMkLst>
        </pc:picChg>
      </pc:sldChg>
      <pc:sldChg chg="addSp delSp modSp new del mod ord modClrScheme chgLayout">
        <pc:chgData name="Mikkola Roosa" userId="110a0dbe-6ac6-4505-91c2-f713e86d3299" providerId="ADAL" clId="{2B9BD69B-A22E-49C3-BD79-66D27B472FBE}" dt="2024-01-18T08:17:53.649" v="9974" actId="2696"/>
        <pc:sldMkLst>
          <pc:docMk/>
          <pc:sldMk cId="2635071047" sldId="280"/>
        </pc:sldMkLst>
        <pc:spChg chg="del mod ord">
          <ac:chgData name="Mikkola Roosa" userId="110a0dbe-6ac6-4505-91c2-f713e86d3299" providerId="ADAL" clId="{2B9BD69B-A22E-49C3-BD79-66D27B472FBE}" dt="2024-01-16T10:49:16.394" v="767" actId="700"/>
          <ac:spMkLst>
            <pc:docMk/>
            <pc:sldMk cId="2635071047" sldId="280"/>
            <ac:spMk id="2" creationId="{67F9A85F-CC46-93B3-D1D6-01F9B4234C80}"/>
          </ac:spMkLst>
        </pc:spChg>
        <pc:spChg chg="del mod ord">
          <ac:chgData name="Mikkola Roosa" userId="110a0dbe-6ac6-4505-91c2-f713e86d3299" providerId="ADAL" clId="{2B9BD69B-A22E-49C3-BD79-66D27B472FBE}" dt="2024-01-16T10:49:16.394" v="767" actId="700"/>
          <ac:spMkLst>
            <pc:docMk/>
            <pc:sldMk cId="2635071047" sldId="280"/>
            <ac:spMk id="3" creationId="{61768125-F015-63CE-4A69-3EEC82CE6B40}"/>
          </ac:spMkLst>
        </pc:spChg>
        <pc:spChg chg="del mod ord">
          <ac:chgData name="Mikkola Roosa" userId="110a0dbe-6ac6-4505-91c2-f713e86d3299" providerId="ADAL" clId="{2B9BD69B-A22E-49C3-BD79-66D27B472FBE}" dt="2024-01-16T10:49:16.394" v="767" actId="700"/>
          <ac:spMkLst>
            <pc:docMk/>
            <pc:sldMk cId="2635071047" sldId="280"/>
            <ac:spMk id="4" creationId="{6277A9A4-F4BC-91F2-51FD-1F3FA64297EC}"/>
          </ac:spMkLst>
        </pc:spChg>
        <pc:spChg chg="del">
          <ac:chgData name="Mikkola Roosa" userId="110a0dbe-6ac6-4505-91c2-f713e86d3299" providerId="ADAL" clId="{2B9BD69B-A22E-49C3-BD79-66D27B472FBE}" dt="2024-01-16T10:49:16.394" v="767" actId="700"/>
          <ac:spMkLst>
            <pc:docMk/>
            <pc:sldMk cId="2635071047" sldId="280"/>
            <ac:spMk id="5" creationId="{31FAE7EA-E882-2313-B5B3-2F89B70E2347}"/>
          </ac:spMkLst>
        </pc:spChg>
        <pc:spChg chg="add mod ord">
          <ac:chgData name="Mikkola Roosa" userId="110a0dbe-6ac6-4505-91c2-f713e86d3299" providerId="ADAL" clId="{2B9BD69B-A22E-49C3-BD79-66D27B472FBE}" dt="2024-01-16T10:49:34.265" v="769"/>
          <ac:spMkLst>
            <pc:docMk/>
            <pc:sldMk cId="2635071047" sldId="280"/>
            <ac:spMk id="6" creationId="{15CD265D-5D42-6812-6B57-3B4BA31F4F44}"/>
          </ac:spMkLst>
        </pc:spChg>
        <pc:spChg chg="add del mod ord">
          <ac:chgData name="Mikkola Roosa" userId="110a0dbe-6ac6-4505-91c2-f713e86d3299" providerId="ADAL" clId="{2B9BD69B-A22E-49C3-BD79-66D27B472FBE}" dt="2024-01-16T10:49:22.842" v="768" actId="931"/>
          <ac:spMkLst>
            <pc:docMk/>
            <pc:sldMk cId="2635071047" sldId="280"/>
            <ac:spMk id="7" creationId="{464AC54B-8055-AB7A-4C29-F743A907B10F}"/>
          </ac:spMkLst>
        </pc:spChg>
        <pc:spChg chg="add mod ord">
          <ac:chgData name="Mikkola Roosa" userId="110a0dbe-6ac6-4505-91c2-f713e86d3299" providerId="ADAL" clId="{2B9BD69B-A22E-49C3-BD79-66D27B472FBE}" dt="2024-01-16T10:49:16.394" v="767" actId="700"/>
          <ac:spMkLst>
            <pc:docMk/>
            <pc:sldMk cId="2635071047" sldId="280"/>
            <ac:spMk id="8" creationId="{3F3A6E7D-87AC-59DC-18F0-1D173E645899}"/>
          </ac:spMkLst>
        </pc:spChg>
        <pc:picChg chg="add mod">
          <ac:chgData name="Mikkola Roosa" userId="110a0dbe-6ac6-4505-91c2-f713e86d3299" providerId="ADAL" clId="{2B9BD69B-A22E-49C3-BD79-66D27B472FBE}" dt="2024-01-16T10:49:22.842" v="768" actId="931"/>
          <ac:picMkLst>
            <pc:docMk/>
            <pc:sldMk cId="2635071047" sldId="280"/>
            <ac:picMk id="10" creationId="{F5812CB2-0CDD-36DF-5629-D49B720DEBD5}"/>
          </ac:picMkLst>
        </pc:picChg>
      </pc:sldChg>
      <pc:sldChg chg="addSp delSp modSp add mod ord modTransition modNotesTx">
        <pc:chgData name="Mikkola Roosa" userId="110a0dbe-6ac6-4505-91c2-f713e86d3299" providerId="ADAL" clId="{2B9BD69B-A22E-49C3-BD79-66D27B472FBE}" dt="2024-01-18T09:04:54.156" v="10482" actId="20577"/>
        <pc:sldMkLst>
          <pc:docMk/>
          <pc:sldMk cId="3835594132" sldId="281"/>
        </pc:sldMkLst>
        <pc:spChg chg="add mod">
          <ac:chgData name="Mikkola Roosa" userId="110a0dbe-6ac6-4505-91c2-f713e86d3299" providerId="ADAL" clId="{2B9BD69B-A22E-49C3-BD79-66D27B472FBE}" dt="2024-01-18T08:20:39.921" v="10010" actId="113"/>
          <ac:spMkLst>
            <pc:docMk/>
            <pc:sldMk cId="3835594132" sldId="281"/>
            <ac:spMk id="5" creationId="{414ABBD2-36CD-2039-D548-B6736C4D8C61}"/>
          </ac:spMkLst>
        </pc:spChg>
        <pc:spChg chg="add del mod">
          <ac:chgData name="Mikkola Roosa" userId="110a0dbe-6ac6-4505-91c2-f713e86d3299" providerId="ADAL" clId="{2B9BD69B-A22E-49C3-BD79-66D27B472FBE}" dt="2024-01-18T08:19:20.238" v="9983" actId="478"/>
          <ac:spMkLst>
            <pc:docMk/>
            <pc:sldMk cId="3835594132" sldId="281"/>
            <ac:spMk id="6" creationId="{B0C73039-1138-BB30-E222-13019246D5E7}"/>
          </ac:spMkLst>
        </pc:spChg>
        <pc:picChg chg="add mod">
          <ac:chgData name="Mikkola Roosa" userId="110a0dbe-6ac6-4505-91c2-f713e86d3299" providerId="ADAL" clId="{2B9BD69B-A22E-49C3-BD79-66D27B472FBE}" dt="2024-01-18T08:18:41.495" v="9978" actId="1076"/>
          <ac:picMkLst>
            <pc:docMk/>
            <pc:sldMk cId="3835594132" sldId="281"/>
            <ac:picMk id="3" creationId="{0CAC28A4-BEE3-1131-04D7-669896C810C2}"/>
          </ac:picMkLst>
        </pc:picChg>
        <pc:picChg chg="del mod">
          <ac:chgData name="Mikkola Roosa" userId="110a0dbe-6ac6-4505-91c2-f713e86d3299" providerId="ADAL" clId="{2B9BD69B-A22E-49C3-BD79-66D27B472FBE}" dt="2024-01-18T08:18:34.945" v="9976" actId="478"/>
          <ac:picMkLst>
            <pc:docMk/>
            <pc:sldMk cId="3835594132" sldId="281"/>
            <ac:picMk id="11" creationId="{06A571D9-689E-EC64-5355-C7CDC6ABF797}"/>
          </ac:picMkLst>
        </pc:picChg>
      </pc:sldChg>
      <pc:sldChg chg="modSp add del mod">
        <pc:chgData name="Mikkola Roosa" userId="110a0dbe-6ac6-4505-91c2-f713e86d3299" providerId="ADAL" clId="{2B9BD69B-A22E-49C3-BD79-66D27B472FBE}" dt="2024-01-16T11:25:16.076" v="846" actId="2696"/>
        <pc:sldMkLst>
          <pc:docMk/>
          <pc:sldMk cId="3848745571" sldId="281"/>
        </pc:sldMkLst>
        <pc:picChg chg="mod">
          <ac:chgData name="Mikkola Roosa" userId="110a0dbe-6ac6-4505-91c2-f713e86d3299" providerId="ADAL" clId="{2B9BD69B-A22E-49C3-BD79-66D27B472FBE}" dt="2024-01-16T11:25:12.120" v="845" actId="14100"/>
          <ac:picMkLst>
            <pc:docMk/>
            <pc:sldMk cId="3848745571" sldId="281"/>
            <ac:picMk id="11" creationId="{06A571D9-689E-EC64-5355-C7CDC6ABF797}"/>
          </ac:picMkLst>
        </pc:picChg>
      </pc:sldChg>
      <pc:sldChg chg="modSp new del mod">
        <pc:chgData name="Mikkola Roosa" userId="110a0dbe-6ac6-4505-91c2-f713e86d3299" providerId="ADAL" clId="{2B9BD69B-A22E-49C3-BD79-66D27B472FBE}" dt="2024-01-18T08:00:03.560" v="9725" actId="2696"/>
        <pc:sldMkLst>
          <pc:docMk/>
          <pc:sldMk cId="2024402657" sldId="282"/>
        </pc:sldMkLst>
        <pc:spChg chg="mod">
          <ac:chgData name="Mikkola Roosa" userId="110a0dbe-6ac6-4505-91c2-f713e86d3299" providerId="ADAL" clId="{2B9BD69B-A22E-49C3-BD79-66D27B472FBE}" dt="2024-01-16T13:32:07.795" v="1069" actId="20577"/>
          <ac:spMkLst>
            <pc:docMk/>
            <pc:sldMk cId="2024402657" sldId="282"/>
            <ac:spMk id="3" creationId="{4CEB5E83-8415-12DB-C7A5-7A7FB15B278A}"/>
          </ac:spMkLst>
        </pc:spChg>
      </pc:sldChg>
      <pc:sldChg chg="modSp add del mod">
        <pc:chgData name="Mikkola Roosa" userId="110a0dbe-6ac6-4505-91c2-f713e86d3299" providerId="ADAL" clId="{2B9BD69B-A22E-49C3-BD79-66D27B472FBE}" dt="2024-01-18T08:21:37.091" v="10019" actId="2696"/>
        <pc:sldMkLst>
          <pc:docMk/>
          <pc:sldMk cId="177843681" sldId="283"/>
        </pc:sldMkLst>
        <pc:spChg chg="mod">
          <ac:chgData name="Mikkola Roosa" userId="110a0dbe-6ac6-4505-91c2-f713e86d3299" providerId="ADAL" clId="{2B9BD69B-A22E-49C3-BD79-66D27B472FBE}" dt="2024-01-18T08:08:39.819" v="9922" actId="20577"/>
          <ac:spMkLst>
            <pc:docMk/>
            <pc:sldMk cId="177843681" sldId="283"/>
            <ac:spMk id="106" creationId="{00000000-0000-0000-0000-000000000000}"/>
          </ac:spMkLst>
        </pc:spChg>
      </pc:sldChg>
      <pc:sldChg chg="delSp modSp add mod modNotesTx">
        <pc:chgData name="Mikkola Roosa" userId="110a0dbe-6ac6-4505-91c2-f713e86d3299" providerId="ADAL" clId="{2B9BD69B-A22E-49C3-BD79-66D27B472FBE}" dt="2024-01-19T05:59:50.242" v="10566" actId="20577"/>
        <pc:sldMkLst>
          <pc:docMk/>
          <pc:sldMk cId="164183687" sldId="284"/>
        </pc:sldMkLst>
        <pc:spChg chg="mod">
          <ac:chgData name="Mikkola Roosa" userId="110a0dbe-6ac6-4505-91c2-f713e86d3299" providerId="ADAL" clId="{2B9BD69B-A22E-49C3-BD79-66D27B472FBE}" dt="2024-01-18T07:08:13.029" v="7299" actId="20577"/>
          <ac:spMkLst>
            <pc:docMk/>
            <pc:sldMk cId="164183687" sldId="284"/>
            <ac:spMk id="88" creationId="{00000000-0000-0000-0000-000000000000}"/>
          </ac:spMkLst>
        </pc:spChg>
        <pc:spChg chg="del mod">
          <ac:chgData name="Mikkola Roosa" userId="110a0dbe-6ac6-4505-91c2-f713e86d3299" providerId="ADAL" clId="{2B9BD69B-A22E-49C3-BD79-66D27B472FBE}" dt="2024-01-17T12:36:18.140" v="1902" actId="478"/>
          <ac:spMkLst>
            <pc:docMk/>
            <pc:sldMk cId="164183687" sldId="284"/>
            <ac:spMk id="89" creationId="{00000000-0000-0000-0000-000000000000}"/>
          </ac:spMkLst>
        </pc:spChg>
        <pc:spChg chg="mod">
          <ac:chgData name="Mikkola Roosa" userId="110a0dbe-6ac6-4505-91c2-f713e86d3299" providerId="ADAL" clId="{2B9BD69B-A22E-49C3-BD79-66D27B472FBE}" dt="2024-01-19T05:59:50.242" v="10566" actId="20577"/>
          <ac:spMkLst>
            <pc:docMk/>
            <pc:sldMk cId="164183687" sldId="284"/>
            <ac:spMk id="90" creationId="{00000000-0000-0000-0000-000000000000}"/>
          </ac:spMkLst>
        </pc:spChg>
      </pc:sldChg>
      <pc:sldChg chg="addSp delSp modSp new del mod modClrScheme chgLayout">
        <pc:chgData name="Mikkola Roosa" userId="110a0dbe-6ac6-4505-91c2-f713e86d3299" providerId="ADAL" clId="{2B9BD69B-A22E-49C3-BD79-66D27B472FBE}" dt="2024-01-18T08:19:29.104" v="9984" actId="2696"/>
        <pc:sldMkLst>
          <pc:docMk/>
          <pc:sldMk cId="1522225230" sldId="285"/>
        </pc:sldMkLst>
        <pc:spChg chg="del">
          <ac:chgData name="Mikkola Roosa" userId="110a0dbe-6ac6-4505-91c2-f713e86d3299" providerId="ADAL" clId="{2B9BD69B-A22E-49C3-BD79-66D27B472FBE}" dt="2024-01-17T10:33:25.833" v="1750" actId="700"/>
          <ac:spMkLst>
            <pc:docMk/>
            <pc:sldMk cId="1522225230" sldId="285"/>
            <ac:spMk id="2" creationId="{E52CFCA0-444A-CE2B-B383-926E4D0290DB}"/>
          </ac:spMkLst>
        </pc:spChg>
        <pc:spChg chg="del mod ord">
          <ac:chgData name="Mikkola Roosa" userId="110a0dbe-6ac6-4505-91c2-f713e86d3299" providerId="ADAL" clId="{2B9BD69B-A22E-49C3-BD79-66D27B472FBE}" dt="2024-01-17T10:33:25.833" v="1750" actId="700"/>
          <ac:spMkLst>
            <pc:docMk/>
            <pc:sldMk cId="1522225230" sldId="285"/>
            <ac:spMk id="3" creationId="{66A5B44E-4D75-EECF-2D73-84A0A02162D4}"/>
          </ac:spMkLst>
        </pc:spChg>
        <pc:spChg chg="del mod ord">
          <ac:chgData name="Mikkola Roosa" userId="110a0dbe-6ac6-4505-91c2-f713e86d3299" providerId="ADAL" clId="{2B9BD69B-A22E-49C3-BD79-66D27B472FBE}" dt="2024-01-17T10:33:25.833" v="1750" actId="700"/>
          <ac:spMkLst>
            <pc:docMk/>
            <pc:sldMk cId="1522225230" sldId="285"/>
            <ac:spMk id="4" creationId="{922CC0FE-E750-395D-0804-40720F5F91D0}"/>
          </ac:spMkLst>
        </pc:spChg>
        <pc:spChg chg="add mod ord">
          <ac:chgData name="Mikkola Roosa" userId="110a0dbe-6ac6-4505-91c2-f713e86d3299" providerId="ADAL" clId="{2B9BD69B-A22E-49C3-BD79-66D27B472FBE}" dt="2024-01-17T10:33:44.300" v="1792" actId="14100"/>
          <ac:spMkLst>
            <pc:docMk/>
            <pc:sldMk cId="1522225230" sldId="285"/>
            <ac:spMk id="5" creationId="{A3A16348-2040-5B05-4EA9-94B859AEB526}"/>
          </ac:spMkLst>
        </pc:spChg>
        <pc:spChg chg="add mod ord">
          <ac:chgData name="Mikkola Roosa" userId="110a0dbe-6ac6-4505-91c2-f713e86d3299" providerId="ADAL" clId="{2B9BD69B-A22E-49C3-BD79-66D27B472FBE}" dt="2024-01-17T10:33:25.833" v="1750" actId="700"/>
          <ac:spMkLst>
            <pc:docMk/>
            <pc:sldMk cId="1522225230" sldId="285"/>
            <ac:spMk id="6" creationId="{AE1AB3C6-8A23-B10C-5572-8704821141AC}"/>
          </ac:spMkLst>
        </pc:spChg>
        <pc:spChg chg="add mod ord">
          <ac:chgData name="Mikkola Roosa" userId="110a0dbe-6ac6-4505-91c2-f713e86d3299" providerId="ADAL" clId="{2B9BD69B-A22E-49C3-BD79-66D27B472FBE}" dt="2024-01-17T10:33:25.833" v="1750" actId="700"/>
          <ac:spMkLst>
            <pc:docMk/>
            <pc:sldMk cId="1522225230" sldId="285"/>
            <ac:spMk id="7" creationId="{EA475CAB-4A01-74BE-84E4-4EA694BF38A6}"/>
          </ac:spMkLst>
        </pc:spChg>
        <pc:picChg chg="add mod">
          <ac:chgData name="Mikkola Roosa" userId="110a0dbe-6ac6-4505-91c2-f713e86d3299" providerId="ADAL" clId="{2B9BD69B-A22E-49C3-BD79-66D27B472FBE}" dt="2024-01-18T08:19:06.821" v="9981"/>
          <ac:picMkLst>
            <pc:docMk/>
            <pc:sldMk cId="1522225230" sldId="285"/>
            <ac:picMk id="2" creationId="{D7262969-BB29-917E-DEDE-C8FAF0C7B66B}"/>
          </ac:picMkLst>
        </pc:picChg>
      </pc:sldChg>
      <pc:sldChg chg="modSp add mod modNotesTx">
        <pc:chgData name="Mikkola Roosa" userId="110a0dbe-6ac6-4505-91c2-f713e86d3299" providerId="ADAL" clId="{2B9BD69B-A22E-49C3-BD79-66D27B472FBE}" dt="2024-01-18T06:56:28.770" v="7036" actId="5793"/>
        <pc:sldMkLst>
          <pc:docMk/>
          <pc:sldMk cId="458654312" sldId="286"/>
        </pc:sldMkLst>
        <pc:spChg chg="mod">
          <ac:chgData name="Mikkola Roosa" userId="110a0dbe-6ac6-4505-91c2-f713e86d3299" providerId="ADAL" clId="{2B9BD69B-A22E-49C3-BD79-66D27B472FBE}" dt="2024-01-17T10:52:06.357" v="1817" actId="20577"/>
          <ac:spMkLst>
            <pc:docMk/>
            <pc:sldMk cId="458654312" sldId="286"/>
            <ac:spMk id="88" creationId="{00000000-0000-0000-0000-000000000000}"/>
          </ac:spMkLst>
        </pc:spChg>
        <pc:spChg chg="mod">
          <ac:chgData name="Mikkola Roosa" userId="110a0dbe-6ac6-4505-91c2-f713e86d3299" providerId="ADAL" clId="{2B9BD69B-A22E-49C3-BD79-66D27B472FBE}" dt="2024-01-17T10:52:13.009" v="1819" actId="20577"/>
          <ac:spMkLst>
            <pc:docMk/>
            <pc:sldMk cId="458654312" sldId="286"/>
            <ac:spMk id="89" creationId="{00000000-0000-0000-0000-000000000000}"/>
          </ac:spMkLst>
        </pc:spChg>
        <pc:spChg chg="mod">
          <ac:chgData name="Mikkola Roosa" userId="110a0dbe-6ac6-4505-91c2-f713e86d3299" providerId="ADAL" clId="{2B9BD69B-A22E-49C3-BD79-66D27B472FBE}" dt="2024-01-18T06:56:28.770" v="7036" actId="5793"/>
          <ac:spMkLst>
            <pc:docMk/>
            <pc:sldMk cId="458654312" sldId="286"/>
            <ac:spMk id="90" creationId="{00000000-0000-0000-0000-000000000000}"/>
          </ac:spMkLst>
        </pc:spChg>
      </pc:sldChg>
      <pc:sldChg chg="modSp add mod modNotesTx">
        <pc:chgData name="Mikkola Roosa" userId="110a0dbe-6ac6-4505-91c2-f713e86d3299" providerId="ADAL" clId="{2B9BD69B-A22E-49C3-BD79-66D27B472FBE}" dt="2024-01-18T07:00:49.879" v="7141" actId="20577"/>
        <pc:sldMkLst>
          <pc:docMk/>
          <pc:sldMk cId="738602552" sldId="287"/>
        </pc:sldMkLst>
        <pc:spChg chg="mod">
          <ac:chgData name="Mikkola Roosa" userId="110a0dbe-6ac6-4505-91c2-f713e86d3299" providerId="ADAL" clId="{2B9BD69B-A22E-49C3-BD79-66D27B472FBE}" dt="2024-01-17T12:31:48.976" v="1866" actId="20577"/>
          <ac:spMkLst>
            <pc:docMk/>
            <pc:sldMk cId="738602552" sldId="287"/>
            <ac:spMk id="88" creationId="{00000000-0000-0000-0000-000000000000}"/>
          </ac:spMkLst>
        </pc:spChg>
        <pc:spChg chg="mod">
          <ac:chgData name="Mikkola Roosa" userId="110a0dbe-6ac6-4505-91c2-f713e86d3299" providerId="ADAL" clId="{2B9BD69B-A22E-49C3-BD79-66D27B472FBE}" dt="2024-01-18T06:59:27.353" v="7061" actId="1076"/>
          <ac:spMkLst>
            <pc:docMk/>
            <pc:sldMk cId="738602552" sldId="287"/>
            <ac:spMk id="90" creationId="{00000000-0000-0000-0000-000000000000}"/>
          </ac:spMkLst>
        </pc:spChg>
      </pc:sldChg>
      <pc:sldChg chg="modSp add mod modNotesTx">
        <pc:chgData name="Mikkola Roosa" userId="110a0dbe-6ac6-4505-91c2-f713e86d3299" providerId="ADAL" clId="{2B9BD69B-A22E-49C3-BD79-66D27B472FBE}" dt="2024-01-19T05:55:22.751" v="10515" actId="20577"/>
        <pc:sldMkLst>
          <pc:docMk/>
          <pc:sldMk cId="1407669240" sldId="288"/>
        </pc:sldMkLst>
        <pc:spChg chg="mod">
          <ac:chgData name="Mikkola Roosa" userId="110a0dbe-6ac6-4505-91c2-f713e86d3299" providerId="ADAL" clId="{2B9BD69B-A22E-49C3-BD79-66D27B472FBE}" dt="2024-01-19T05:55:22.751" v="10515" actId="20577"/>
          <ac:spMkLst>
            <pc:docMk/>
            <pc:sldMk cId="1407669240" sldId="288"/>
            <ac:spMk id="88" creationId="{00000000-0000-0000-0000-000000000000}"/>
          </ac:spMkLst>
        </pc:spChg>
        <pc:spChg chg="mod">
          <ac:chgData name="Mikkola Roosa" userId="110a0dbe-6ac6-4505-91c2-f713e86d3299" providerId="ADAL" clId="{2B9BD69B-A22E-49C3-BD79-66D27B472FBE}" dt="2024-01-18T07:04:14.272" v="7163" actId="12"/>
          <ac:spMkLst>
            <pc:docMk/>
            <pc:sldMk cId="1407669240" sldId="288"/>
            <ac:spMk id="90" creationId="{00000000-0000-0000-0000-000000000000}"/>
          </ac:spMkLst>
        </pc:spChg>
      </pc:sldChg>
      <pc:sldChg chg="modSp add mod modNotesTx">
        <pc:chgData name="Mikkola Roosa" userId="110a0dbe-6ac6-4505-91c2-f713e86d3299" providerId="ADAL" clId="{2B9BD69B-A22E-49C3-BD79-66D27B472FBE}" dt="2024-01-18T07:06:08.359" v="7225" actId="20577"/>
        <pc:sldMkLst>
          <pc:docMk/>
          <pc:sldMk cId="1071036916" sldId="289"/>
        </pc:sldMkLst>
        <pc:spChg chg="mod">
          <ac:chgData name="Mikkola Roosa" userId="110a0dbe-6ac6-4505-91c2-f713e86d3299" providerId="ADAL" clId="{2B9BD69B-A22E-49C3-BD79-66D27B472FBE}" dt="2024-01-18T07:05:20.815" v="7198" actId="5793"/>
          <ac:spMkLst>
            <pc:docMk/>
            <pc:sldMk cId="1071036916" sldId="289"/>
            <ac:spMk id="88" creationId="{00000000-0000-0000-0000-000000000000}"/>
          </ac:spMkLst>
        </pc:spChg>
        <pc:spChg chg="mod">
          <ac:chgData name="Mikkola Roosa" userId="110a0dbe-6ac6-4505-91c2-f713e86d3299" providerId="ADAL" clId="{2B9BD69B-A22E-49C3-BD79-66D27B472FBE}" dt="2024-01-18T07:05:58.902" v="7223" actId="20577"/>
          <ac:spMkLst>
            <pc:docMk/>
            <pc:sldMk cId="1071036916" sldId="289"/>
            <ac:spMk id="90" creationId="{00000000-0000-0000-0000-000000000000}"/>
          </ac:spMkLst>
        </pc:spChg>
      </pc:sldChg>
      <pc:sldChg chg="addSp delSp modSp add mod">
        <pc:chgData name="Mikkola Roosa" userId="110a0dbe-6ac6-4505-91c2-f713e86d3299" providerId="ADAL" clId="{2B9BD69B-A22E-49C3-BD79-66D27B472FBE}" dt="2024-01-18T07:16:11.987" v="7323" actId="403"/>
        <pc:sldMkLst>
          <pc:docMk/>
          <pc:sldMk cId="438420448" sldId="290"/>
        </pc:sldMkLst>
        <pc:spChg chg="add del mod">
          <ac:chgData name="Mikkola Roosa" userId="110a0dbe-6ac6-4505-91c2-f713e86d3299" providerId="ADAL" clId="{2B9BD69B-A22E-49C3-BD79-66D27B472FBE}" dt="2024-01-18T07:16:00.766" v="7319" actId="478"/>
          <ac:spMkLst>
            <pc:docMk/>
            <pc:sldMk cId="438420448" sldId="290"/>
            <ac:spMk id="2" creationId="{C5D6F341-61BE-3E5A-341A-35DE347F6BA3}"/>
          </ac:spMkLst>
        </pc:spChg>
        <pc:spChg chg="mod">
          <ac:chgData name="Mikkola Roosa" userId="110a0dbe-6ac6-4505-91c2-f713e86d3299" providerId="ADAL" clId="{2B9BD69B-A22E-49C3-BD79-66D27B472FBE}" dt="2024-01-18T07:16:11.987" v="7323" actId="403"/>
          <ac:spMkLst>
            <pc:docMk/>
            <pc:sldMk cId="438420448" sldId="290"/>
            <ac:spMk id="120" creationId="{00000000-0000-0000-0000-000000000000}"/>
          </ac:spMkLst>
        </pc:spChg>
      </pc:sldChg>
      <pc:sldChg chg="addSp delSp modSp new mod modClrScheme chgLayout">
        <pc:chgData name="Mikkola Roosa" userId="110a0dbe-6ac6-4505-91c2-f713e86d3299" providerId="ADAL" clId="{2B9BD69B-A22E-49C3-BD79-66D27B472FBE}" dt="2024-01-17T12:46:11.616" v="2044" actId="20577"/>
        <pc:sldMkLst>
          <pc:docMk/>
          <pc:sldMk cId="2159153948" sldId="291"/>
        </pc:sldMkLst>
        <pc:spChg chg="del">
          <ac:chgData name="Mikkola Roosa" userId="110a0dbe-6ac6-4505-91c2-f713e86d3299" providerId="ADAL" clId="{2B9BD69B-A22E-49C3-BD79-66D27B472FBE}" dt="2024-01-17T12:45:26.574" v="1962" actId="700"/>
          <ac:spMkLst>
            <pc:docMk/>
            <pc:sldMk cId="2159153948" sldId="291"/>
            <ac:spMk id="2" creationId="{AADC4820-37E2-4A04-03B6-2C5B966A4659}"/>
          </ac:spMkLst>
        </pc:spChg>
        <pc:spChg chg="del">
          <ac:chgData name="Mikkola Roosa" userId="110a0dbe-6ac6-4505-91c2-f713e86d3299" providerId="ADAL" clId="{2B9BD69B-A22E-49C3-BD79-66D27B472FBE}" dt="2024-01-17T12:45:26.574" v="1962" actId="700"/>
          <ac:spMkLst>
            <pc:docMk/>
            <pc:sldMk cId="2159153948" sldId="291"/>
            <ac:spMk id="3" creationId="{7C710180-B3A6-A13A-0620-87A44FA431DE}"/>
          </ac:spMkLst>
        </pc:spChg>
        <pc:spChg chg="add mod">
          <ac:chgData name="Mikkola Roosa" userId="110a0dbe-6ac6-4505-91c2-f713e86d3299" providerId="ADAL" clId="{2B9BD69B-A22E-49C3-BD79-66D27B472FBE}" dt="2024-01-17T12:46:11.616" v="2044" actId="20577"/>
          <ac:spMkLst>
            <pc:docMk/>
            <pc:sldMk cId="2159153948" sldId="291"/>
            <ac:spMk id="6" creationId="{F598F03C-C8FB-AE79-6BBE-EE505B7A52C1}"/>
          </ac:spMkLst>
        </pc:spChg>
      </pc:sldChg>
      <pc:sldChg chg="modSp add mod">
        <pc:chgData name="Mikkola Roosa" userId="110a0dbe-6ac6-4505-91c2-f713e86d3299" providerId="ADAL" clId="{2B9BD69B-A22E-49C3-BD79-66D27B472FBE}" dt="2024-01-17T12:47:25.227" v="2105" actId="207"/>
        <pc:sldMkLst>
          <pc:docMk/>
          <pc:sldMk cId="3767925431" sldId="292"/>
        </pc:sldMkLst>
        <pc:spChg chg="mod">
          <ac:chgData name="Mikkola Roosa" userId="110a0dbe-6ac6-4505-91c2-f713e86d3299" providerId="ADAL" clId="{2B9BD69B-A22E-49C3-BD79-66D27B472FBE}" dt="2024-01-17T12:47:25.227" v="2105" actId="207"/>
          <ac:spMkLst>
            <pc:docMk/>
            <pc:sldMk cId="3767925431" sldId="292"/>
            <ac:spMk id="6" creationId="{F598F03C-C8FB-AE79-6BBE-EE505B7A52C1}"/>
          </ac:spMkLst>
        </pc:spChg>
      </pc:sldChg>
      <pc:sldChg chg="addSp modSp add mod modNotesTx">
        <pc:chgData name="Mikkola Roosa" userId="110a0dbe-6ac6-4505-91c2-f713e86d3299" providerId="ADAL" clId="{2B9BD69B-A22E-49C3-BD79-66D27B472FBE}" dt="2024-01-18T07:30:19.239" v="8743" actId="20577"/>
        <pc:sldMkLst>
          <pc:docMk/>
          <pc:sldMk cId="2352056284" sldId="293"/>
        </pc:sldMkLst>
        <pc:spChg chg="add mod">
          <ac:chgData name="Mikkola Roosa" userId="110a0dbe-6ac6-4505-91c2-f713e86d3299" providerId="ADAL" clId="{2B9BD69B-A22E-49C3-BD79-66D27B472FBE}" dt="2024-01-17T12:48:55.606" v="2118" actId="207"/>
          <ac:spMkLst>
            <pc:docMk/>
            <pc:sldMk cId="2352056284" sldId="293"/>
            <ac:spMk id="2" creationId="{F4D0354F-0C07-D1C1-2F7D-CE2657261AEE}"/>
          </ac:spMkLst>
        </pc:spChg>
      </pc:sldChg>
      <pc:sldChg chg="addSp delSp modSp new mod modTransition modNotesTx">
        <pc:chgData name="Mikkola Roosa" userId="110a0dbe-6ac6-4505-91c2-f713e86d3299" providerId="ADAL" clId="{2B9BD69B-A22E-49C3-BD79-66D27B472FBE}" dt="2024-01-18T09:00:27.657" v="10064" actId="20577"/>
        <pc:sldMkLst>
          <pc:docMk/>
          <pc:sldMk cId="3539196" sldId="294"/>
        </pc:sldMkLst>
        <pc:spChg chg="del">
          <ac:chgData name="Mikkola Roosa" userId="110a0dbe-6ac6-4505-91c2-f713e86d3299" providerId="ADAL" clId="{2B9BD69B-A22E-49C3-BD79-66D27B472FBE}" dt="2024-01-17T12:52:33.442" v="2124" actId="931"/>
          <ac:spMkLst>
            <pc:docMk/>
            <pc:sldMk cId="3539196" sldId="294"/>
            <ac:spMk id="2" creationId="{09C0F53E-DC97-04F5-0A26-E0CAD103BDDE}"/>
          </ac:spMkLst>
        </pc:spChg>
        <pc:spChg chg="mod">
          <ac:chgData name="Mikkola Roosa" userId="110a0dbe-6ac6-4505-91c2-f713e86d3299" providerId="ADAL" clId="{2B9BD69B-A22E-49C3-BD79-66D27B472FBE}" dt="2024-01-18T07:44:57.022" v="9113" actId="1076"/>
          <ac:spMkLst>
            <pc:docMk/>
            <pc:sldMk cId="3539196" sldId="294"/>
            <ac:spMk id="3" creationId="{1C0189BE-7F96-A61E-2FCA-6CA82C401821}"/>
          </ac:spMkLst>
        </pc:spChg>
        <pc:spChg chg="mod">
          <ac:chgData name="Mikkola Roosa" userId="110a0dbe-6ac6-4505-91c2-f713e86d3299" providerId="ADAL" clId="{2B9BD69B-A22E-49C3-BD79-66D27B472FBE}" dt="2024-01-18T07:45:25.261" v="9125" actId="20577"/>
          <ac:spMkLst>
            <pc:docMk/>
            <pc:sldMk cId="3539196" sldId="294"/>
            <ac:spMk id="4" creationId="{F6842D28-108F-C80B-0872-2824382C46D9}"/>
          </ac:spMkLst>
        </pc:spChg>
        <pc:picChg chg="add mod">
          <ac:chgData name="Mikkola Roosa" userId="110a0dbe-6ac6-4505-91c2-f713e86d3299" providerId="ADAL" clId="{2B9BD69B-A22E-49C3-BD79-66D27B472FBE}" dt="2024-01-17T12:52:33.442" v="2124" actId="931"/>
          <ac:picMkLst>
            <pc:docMk/>
            <pc:sldMk cId="3539196" sldId="294"/>
            <ac:picMk id="6" creationId="{978FDCA0-7F95-F273-B493-A4C96E2E39C5}"/>
          </ac:picMkLst>
        </pc:picChg>
      </pc:sldChg>
      <pc:sldChg chg="addSp delSp modSp add mod ord modTransition">
        <pc:chgData name="Mikkola Roosa" userId="110a0dbe-6ac6-4505-91c2-f713e86d3299" providerId="ADAL" clId="{2B9BD69B-A22E-49C3-BD79-66D27B472FBE}" dt="2024-01-18T08:21:19.322" v="10018"/>
        <pc:sldMkLst>
          <pc:docMk/>
          <pc:sldMk cId="275716359" sldId="295"/>
        </pc:sldMkLst>
        <pc:spChg chg="add del mod">
          <ac:chgData name="Mikkola Roosa" userId="110a0dbe-6ac6-4505-91c2-f713e86d3299" providerId="ADAL" clId="{2B9BD69B-A22E-49C3-BD79-66D27B472FBE}" dt="2024-01-17T12:56:57.382" v="2249" actId="478"/>
          <ac:spMkLst>
            <pc:docMk/>
            <pc:sldMk cId="275716359" sldId="295"/>
            <ac:spMk id="2" creationId="{198F23A8-A084-7C9A-043B-369D0F9D74A2}"/>
          </ac:spMkLst>
        </pc:spChg>
        <pc:spChg chg="add mod">
          <ac:chgData name="Mikkola Roosa" userId="110a0dbe-6ac6-4505-91c2-f713e86d3299" providerId="ADAL" clId="{2B9BD69B-A22E-49C3-BD79-66D27B472FBE}" dt="2024-01-17T12:57:42.952" v="2256" actId="1582"/>
          <ac:spMkLst>
            <pc:docMk/>
            <pc:sldMk cId="275716359" sldId="295"/>
            <ac:spMk id="6" creationId="{F4306BDB-6A21-2D15-7C9E-BC2766C15F4A}"/>
          </ac:spMkLst>
        </pc:spChg>
        <pc:spChg chg="del">
          <ac:chgData name="Mikkola Roosa" userId="110a0dbe-6ac6-4505-91c2-f713e86d3299" providerId="ADAL" clId="{2B9BD69B-A22E-49C3-BD79-66D27B472FBE}" dt="2024-01-17T12:57:11.174" v="2250" actId="478"/>
          <ac:spMkLst>
            <pc:docMk/>
            <pc:sldMk cId="275716359" sldId="295"/>
            <ac:spMk id="106" creationId="{00000000-0000-0000-0000-000000000000}"/>
          </ac:spMkLst>
        </pc:spChg>
        <pc:picChg chg="mod">
          <ac:chgData name="Mikkola Roosa" userId="110a0dbe-6ac6-4505-91c2-f713e86d3299" providerId="ADAL" clId="{2B9BD69B-A22E-49C3-BD79-66D27B472FBE}" dt="2024-01-17T12:56:49.349" v="2247" actId="14100"/>
          <ac:picMkLst>
            <pc:docMk/>
            <pc:sldMk cId="275716359" sldId="295"/>
            <ac:picMk id="3" creationId="{0531FA41-0534-2301-0B40-F8FCCC54B824}"/>
          </ac:picMkLst>
        </pc:picChg>
        <pc:picChg chg="add del">
          <ac:chgData name="Mikkola Roosa" userId="110a0dbe-6ac6-4505-91c2-f713e86d3299" providerId="ADAL" clId="{2B9BD69B-A22E-49C3-BD79-66D27B472FBE}" dt="2024-01-17T12:57:19.122" v="2252" actId="478"/>
          <ac:picMkLst>
            <pc:docMk/>
            <pc:sldMk cId="275716359" sldId="295"/>
            <ac:picMk id="5" creationId="{0CD04892-D6F5-BE12-C2C1-58CD0775C029}"/>
          </ac:picMkLst>
        </pc:picChg>
      </pc:sldChg>
      <pc:sldChg chg="add">
        <pc:chgData name="Mikkola Roosa" userId="110a0dbe-6ac6-4505-91c2-f713e86d3299" providerId="ADAL" clId="{2B9BD69B-A22E-49C3-BD79-66D27B472FBE}" dt="2024-01-18T05:17:54.068" v="2257" actId="2890"/>
        <pc:sldMkLst>
          <pc:docMk/>
          <pc:sldMk cId="719618374" sldId="296"/>
        </pc:sldMkLst>
      </pc:sldChg>
      <pc:sldChg chg="add del">
        <pc:chgData name="Mikkola Roosa" userId="110a0dbe-6ac6-4505-91c2-f713e86d3299" providerId="ADAL" clId="{2B9BD69B-A22E-49C3-BD79-66D27B472FBE}" dt="2024-01-18T05:27:09.696" v="3303" actId="2696"/>
        <pc:sldMkLst>
          <pc:docMk/>
          <pc:sldMk cId="2519942232" sldId="297"/>
        </pc:sldMkLst>
      </pc:sldChg>
      <pc:sldChg chg="modSp add mod modNotesTx">
        <pc:chgData name="Mikkola Roosa" userId="110a0dbe-6ac6-4505-91c2-f713e86d3299" providerId="ADAL" clId="{2B9BD69B-A22E-49C3-BD79-66D27B472FBE}" dt="2024-01-18T05:24:01.692" v="3109" actId="20577"/>
        <pc:sldMkLst>
          <pc:docMk/>
          <pc:sldMk cId="3487157717" sldId="298"/>
        </pc:sldMkLst>
        <pc:spChg chg="mod">
          <ac:chgData name="Mikkola Roosa" userId="110a0dbe-6ac6-4505-91c2-f713e86d3299" providerId="ADAL" clId="{2B9BD69B-A22E-49C3-BD79-66D27B472FBE}" dt="2024-01-18T05:19:29.087" v="2291" actId="20577"/>
          <ac:spMkLst>
            <pc:docMk/>
            <pc:sldMk cId="3487157717" sldId="298"/>
            <ac:spMk id="106" creationId="{00000000-0000-0000-0000-000000000000}"/>
          </ac:spMkLst>
        </pc:spChg>
      </pc:sldChg>
      <pc:sldChg chg="modSp add mod modNotesTx">
        <pc:chgData name="Mikkola Roosa" userId="110a0dbe-6ac6-4505-91c2-f713e86d3299" providerId="ADAL" clId="{2B9BD69B-A22E-49C3-BD79-66D27B472FBE}" dt="2024-01-18T08:06:09.167" v="9755" actId="20577"/>
        <pc:sldMkLst>
          <pc:docMk/>
          <pc:sldMk cId="4084769038" sldId="299"/>
        </pc:sldMkLst>
        <pc:spChg chg="mod">
          <ac:chgData name="Mikkola Roosa" userId="110a0dbe-6ac6-4505-91c2-f713e86d3299" providerId="ADAL" clId="{2B9BD69B-A22E-49C3-BD79-66D27B472FBE}" dt="2024-01-18T08:05:40.788" v="9728" actId="120"/>
          <ac:spMkLst>
            <pc:docMk/>
            <pc:sldMk cId="4084769038" sldId="299"/>
            <ac:spMk id="106" creationId="{00000000-0000-0000-0000-000000000000}"/>
          </ac:spMkLst>
        </pc:spChg>
      </pc:sldChg>
      <pc:sldChg chg="modSp add del mod">
        <pc:chgData name="Mikkola Roosa" userId="110a0dbe-6ac6-4505-91c2-f713e86d3299" providerId="ADAL" clId="{2B9BD69B-A22E-49C3-BD79-66D27B472FBE}" dt="2024-01-18T08:06:18.475" v="9756" actId="2696"/>
        <pc:sldMkLst>
          <pc:docMk/>
          <pc:sldMk cId="4080070710" sldId="300"/>
        </pc:sldMkLst>
        <pc:spChg chg="mod">
          <ac:chgData name="Mikkola Roosa" userId="110a0dbe-6ac6-4505-91c2-f713e86d3299" providerId="ADAL" clId="{2B9BD69B-A22E-49C3-BD79-66D27B472FBE}" dt="2024-01-18T05:27:03.073" v="3302" actId="12"/>
          <ac:spMkLst>
            <pc:docMk/>
            <pc:sldMk cId="4080070710" sldId="300"/>
            <ac:spMk id="106" creationId="{00000000-0000-0000-0000-000000000000}"/>
          </ac:spMkLst>
        </pc:spChg>
      </pc:sldChg>
      <pc:sldChg chg="addSp delSp modSp add mod modNotesTx">
        <pc:chgData name="Mikkola Roosa" userId="110a0dbe-6ac6-4505-91c2-f713e86d3299" providerId="ADAL" clId="{2B9BD69B-A22E-49C3-BD79-66D27B472FBE}" dt="2024-01-18T05:57:10.101" v="6175" actId="20577"/>
        <pc:sldMkLst>
          <pc:docMk/>
          <pc:sldMk cId="3770821026" sldId="301"/>
        </pc:sldMkLst>
        <pc:spChg chg="add del mod">
          <ac:chgData name="Mikkola Roosa" userId="110a0dbe-6ac6-4505-91c2-f713e86d3299" providerId="ADAL" clId="{2B9BD69B-A22E-49C3-BD79-66D27B472FBE}" dt="2024-01-18T05:56:45.395" v="6171" actId="478"/>
          <ac:spMkLst>
            <pc:docMk/>
            <pc:sldMk cId="3770821026" sldId="301"/>
            <ac:spMk id="4" creationId="{5F492F18-294A-E887-9D0F-214F14B6B95C}"/>
          </ac:spMkLst>
        </pc:spChg>
        <pc:spChg chg="del">
          <ac:chgData name="Mikkola Roosa" userId="110a0dbe-6ac6-4505-91c2-f713e86d3299" providerId="ADAL" clId="{2B9BD69B-A22E-49C3-BD79-66D27B472FBE}" dt="2024-01-18T05:56:42.404" v="6170" actId="478"/>
          <ac:spMkLst>
            <pc:docMk/>
            <pc:sldMk cId="3770821026" sldId="301"/>
            <ac:spMk id="88" creationId="{00000000-0000-0000-0000-000000000000}"/>
          </ac:spMkLst>
        </pc:spChg>
        <pc:spChg chg="mod">
          <ac:chgData name="Mikkola Roosa" userId="110a0dbe-6ac6-4505-91c2-f713e86d3299" providerId="ADAL" clId="{2B9BD69B-A22E-49C3-BD79-66D27B472FBE}" dt="2024-01-18T05:56:34.643" v="6169" actId="20577"/>
          <ac:spMkLst>
            <pc:docMk/>
            <pc:sldMk cId="3770821026" sldId="301"/>
            <ac:spMk id="89" creationId="{00000000-0000-0000-0000-000000000000}"/>
          </ac:spMkLst>
        </pc:spChg>
        <pc:spChg chg="mod">
          <ac:chgData name="Mikkola Roosa" userId="110a0dbe-6ac6-4505-91c2-f713e86d3299" providerId="ADAL" clId="{2B9BD69B-A22E-49C3-BD79-66D27B472FBE}" dt="2024-01-18T05:57:10.101" v="6175" actId="20577"/>
          <ac:spMkLst>
            <pc:docMk/>
            <pc:sldMk cId="3770821026" sldId="301"/>
            <ac:spMk id="90" creationId="{00000000-0000-0000-0000-000000000000}"/>
          </ac:spMkLst>
        </pc:spChg>
      </pc:sldChg>
      <pc:sldChg chg="delSp modSp add mod ord modNotesTx">
        <pc:chgData name="Mikkola Roosa" userId="110a0dbe-6ac6-4505-91c2-f713e86d3299" providerId="ADAL" clId="{2B9BD69B-A22E-49C3-BD79-66D27B472FBE}" dt="2024-01-18T08:12:33.580" v="9971" actId="1076"/>
        <pc:sldMkLst>
          <pc:docMk/>
          <pc:sldMk cId="227855573" sldId="302"/>
        </pc:sldMkLst>
        <pc:spChg chg="del">
          <ac:chgData name="Mikkola Roosa" userId="110a0dbe-6ac6-4505-91c2-f713e86d3299" providerId="ADAL" clId="{2B9BD69B-A22E-49C3-BD79-66D27B472FBE}" dt="2024-01-18T08:12:28.891" v="9970" actId="478"/>
          <ac:spMkLst>
            <pc:docMk/>
            <pc:sldMk cId="227855573" sldId="302"/>
            <ac:spMk id="89" creationId="{00000000-0000-0000-0000-000000000000}"/>
          </ac:spMkLst>
        </pc:spChg>
        <pc:spChg chg="mod">
          <ac:chgData name="Mikkola Roosa" userId="110a0dbe-6ac6-4505-91c2-f713e86d3299" providerId="ADAL" clId="{2B9BD69B-A22E-49C3-BD79-66D27B472FBE}" dt="2024-01-18T08:12:33.580" v="9971" actId="1076"/>
          <ac:spMkLst>
            <pc:docMk/>
            <pc:sldMk cId="227855573" sldId="302"/>
            <ac:spMk id="90" creationId="{00000000-0000-0000-0000-000000000000}"/>
          </ac:spMkLst>
        </pc:spChg>
      </pc:sldChg>
      <pc:sldChg chg="delSp modSp add mod modNotesTx">
        <pc:chgData name="Mikkola Roosa" userId="110a0dbe-6ac6-4505-91c2-f713e86d3299" providerId="ADAL" clId="{2B9BD69B-A22E-49C3-BD79-66D27B472FBE}" dt="2024-01-18T08:12:43.342" v="9973" actId="1076"/>
        <pc:sldMkLst>
          <pc:docMk/>
          <pc:sldMk cId="982705658" sldId="303"/>
        </pc:sldMkLst>
        <pc:spChg chg="del">
          <ac:chgData name="Mikkola Roosa" userId="110a0dbe-6ac6-4505-91c2-f713e86d3299" providerId="ADAL" clId="{2B9BD69B-A22E-49C3-BD79-66D27B472FBE}" dt="2024-01-18T08:12:37.923" v="9972" actId="478"/>
          <ac:spMkLst>
            <pc:docMk/>
            <pc:sldMk cId="982705658" sldId="303"/>
            <ac:spMk id="89" creationId="{00000000-0000-0000-0000-000000000000}"/>
          </ac:spMkLst>
        </pc:spChg>
        <pc:spChg chg="mod">
          <ac:chgData name="Mikkola Roosa" userId="110a0dbe-6ac6-4505-91c2-f713e86d3299" providerId="ADAL" clId="{2B9BD69B-A22E-49C3-BD79-66D27B472FBE}" dt="2024-01-18T08:12:43.342" v="9973" actId="1076"/>
          <ac:spMkLst>
            <pc:docMk/>
            <pc:sldMk cId="982705658" sldId="303"/>
            <ac:spMk id="90" creationId="{00000000-0000-0000-0000-000000000000}"/>
          </ac:spMkLst>
        </pc:spChg>
      </pc:sldChg>
      <pc:sldChg chg="addSp delSp modSp add mod ord modTransition modNotesTx">
        <pc:chgData name="Mikkola Roosa" userId="110a0dbe-6ac6-4505-91c2-f713e86d3299" providerId="ADAL" clId="{2B9BD69B-A22E-49C3-BD79-66D27B472FBE}" dt="2024-01-18T09:00:20.748" v="10063"/>
        <pc:sldMkLst>
          <pc:docMk/>
          <pc:sldMk cId="1966133933" sldId="304"/>
        </pc:sldMkLst>
        <pc:spChg chg="del">
          <ac:chgData name="Mikkola Roosa" userId="110a0dbe-6ac6-4505-91c2-f713e86d3299" providerId="ADAL" clId="{2B9BD69B-A22E-49C3-BD79-66D27B472FBE}" dt="2024-01-18T07:32:48.754" v="8802" actId="478"/>
          <ac:spMkLst>
            <pc:docMk/>
            <pc:sldMk cId="1966133933" sldId="304"/>
            <ac:spMk id="3" creationId="{1C0189BE-7F96-A61E-2FCA-6CA82C401821}"/>
          </ac:spMkLst>
        </pc:spChg>
        <pc:spChg chg="mod">
          <ac:chgData name="Mikkola Roosa" userId="110a0dbe-6ac6-4505-91c2-f713e86d3299" providerId="ADAL" clId="{2B9BD69B-A22E-49C3-BD79-66D27B472FBE}" dt="2024-01-18T07:34:41.025" v="8812" actId="5793"/>
          <ac:spMkLst>
            <pc:docMk/>
            <pc:sldMk cId="1966133933" sldId="304"/>
            <ac:spMk id="4" creationId="{F6842D28-108F-C80B-0872-2824382C46D9}"/>
          </ac:spMkLst>
        </pc:spChg>
        <pc:spChg chg="add del mod">
          <ac:chgData name="Mikkola Roosa" userId="110a0dbe-6ac6-4505-91c2-f713e86d3299" providerId="ADAL" clId="{2B9BD69B-A22E-49C3-BD79-66D27B472FBE}" dt="2024-01-18T07:32:52.364" v="8803" actId="478"/>
          <ac:spMkLst>
            <pc:docMk/>
            <pc:sldMk cId="1966133933" sldId="304"/>
            <ac:spMk id="8" creationId="{0BEA1860-3827-A670-1E14-9149C99A0278}"/>
          </ac:spMkLst>
        </pc:spChg>
        <pc:spChg chg="add mod">
          <ac:chgData name="Mikkola Roosa" userId="110a0dbe-6ac6-4505-91c2-f713e86d3299" providerId="ADAL" clId="{2B9BD69B-A22E-49C3-BD79-66D27B472FBE}" dt="2024-01-18T07:34:36.456" v="8811" actId="207"/>
          <ac:spMkLst>
            <pc:docMk/>
            <pc:sldMk cId="1966133933" sldId="304"/>
            <ac:spMk id="9" creationId="{5ACD01A2-F18A-FE35-6664-99C131F142F8}"/>
          </ac:spMkLst>
        </pc:spChg>
        <pc:picChg chg="add mod">
          <ac:chgData name="Mikkola Roosa" userId="110a0dbe-6ac6-4505-91c2-f713e86d3299" providerId="ADAL" clId="{2B9BD69B-A22E-49C3-BD79-66D27B472FBE}" dt="2024-01-18T07:33:44.179" v="8808" actId="1076"/>
          <ac:picMkLst>
            <pc:docMk/>
            <pc:sldMk cId="1966133933" sldId="304"/>
            <ac:picMk id="5" creationId="{A3366EA4-D1F6-C636-2D99-6E40C360949B}"/>
          </ac:picMkLst>
        </pc:picChg>
        <pc:picChg chg="mod">
          <ac:chgData name="Mikkola Roosa" userId="110a0dbe-6ac6-4505-91c2-f713e86d3299" providerId="ADAL" clId="{2B9BD69B-A22E-49C3-BD79-66D27B472FBE}" dt="2024-01-18T07:33:31.723" v="8805" actId="14100"/>
          <ac:picMkLst>
            <pc:docMk/>
            <pc:sldMk cId="1966133933" sldId="304"/>
            <ac:picMk id="6" creationId="{978FDCA0-7F95-F273-B493-A4C96E2E39C5}"/>
          </ac:picMkLst>
        </pc:picChg>
      </pc:sldChg>
      <pc:sldChg chg="add del">
        <pc:chgData name="Mikkola Roosa" userId="110a0dbe-6ac6-4505-91c2-f713e86d3299" providerId="ADAL" clId="{2B9BD69B-A22E-49C3-BD79-66D27B472FBE}" dt="2024-01-18T07:59:03.199" v="9710" actId="2696"/>
        <pc:sldMkLst>
          <pc:docMk/>
          <pc:sldMk cId="3886799840" sldId="305"/>
        </pc:sldMkLst>
      </pc:sldChg>
      <pc:sldChg chg="addSp delSp modSp new mod modClrScheme chgLayout">
        <pc:chgData name="Mikkola Roosa" userId="110a0dbe-6ac6-4505-91c2-f713e86d3299" providerId="ADAL" clId="{2B9BD69B-A22E-49C3-BD79-66D27B472FBE}" dt="2024-01-18T07:48:49.009" v="9247" actId="20577"/>
        <pc:sldMkLst>
          <pc:docMk/>
          <pc:sldMk cId="2220494958" sldId="306"/>
        </pc:sldMkLst>
        <pc:spChg chg="del">
          <ac:chgData name="Mikkola Roosa" userId="110a0dbe-6ac6-4505-91c2-f713e86d3299" providerId="ADAL" clId="{2B9BD69B-A22E-49C3-BD79-66D27B472FBE}" dt="2024-01-18T07:47:12.001" v="9194" actId="700"/>
          <ac:spMkLst>
            <pc:docMk/>
            <pc:sldMk cId="2220494958" sldId="306"/>
            <ac:spMk id="2" creationId="{4B0A0BCD-25AF-ABB2-3A50-B6011F732AFD}"/>
          </ac:spMkLst>
        </pc:spChg>
        <pc:spChg chg="del mod ord">
          <ac:chgData name="Mikkola Roosa" userId="110a0dbe-6ac6-4505-91c2-f713e86d3299" providerId="ADAL" clId="{2B9BD69B-A22E-49C3-BD79-66D27B472FBE}" dt="2024-01-18T07:47:12.001" v="9194" actId="700"/>
          <ac:spMkLst>
            <pc:docMk/>
            <pc:sldMk cId="2220494958" sldId="306"/>
            <ac:spMk id="3" creationId="{129B533F-8AE9-6EA6-FEAA-E4362019B00D}"/>
          </ac:spMkLst>
        </pc:spChg>
        <pc:spChg chg="del">
          <ac:chgData name="Mikkola Roosa" userId="110a0dbe-6ac6-4505-91c2-f713e86d3299" providerId="ADAL" clId="{2B9BD69B-A22E-49C3-BD79-66D27B472FBE}" dt="2024-01-18T07:47:12.001" v="9194" actId="700"/>
          <ac:spMkLst>
            <pc:docMk/>
            <pc:sldMk cId="2220494958" sldId="306"/>
            <ac:spMk id="4" creationId="{149E2085-FE52-E81F-216A-D1170D8207C8}"/>
          </ac:spMkLst>
        </pc:spChg>
        <pc:spChg chg="add mod ord">
          <ac:chgData name="Mikkola Roosa" userId="110a0dbe-6ac6-4505-91c2-f713e86d3299" providerId="ADAL" clId="{2B9BD69B-A22E-49C3-BD79-66D27B472FBE}" dt="2024-01-18T07:48:49.009" v="9247" actId="20577"/>
          <ac:spMkLst>
            <pc:docMk/>
            <pc:sldMk cId="2220494958" sldId="306"/>
            <ac:spMk id="5" creationId="{AAFBD7AE-3DA0-9173-CCFA-82D2351918BC}"/>
          </ac:spMkLst>
        </pc:spChg>
      </pc:sldChg>
      <pc:sldChg chg="addSp delSp new mod modClrScheme chgLayout">
        <pc:chgData name="Mikkola Roosa" userId="110a0dbe-6ac6-4505-91c2-f713e86d3299" providerId="ADAL" clId="{2B9BD69B-A22E-49C3-BD79-66D27B472FBE}" dt="2024-01-18T07:49:08.551" v="9248"/>
        <pc:sldMkLst>
          <pc:docMk/>
          <pc:sldMk cId="1812055227" sldId="307"/>
        </pc:sldMkLst>
        <pc:spChg chg="del">
          <ac:chgData name="Mikkola Roosa" userId="110a0dbe-6ac6-4505-91c2-f713e86d3299" providerId="ADAL" clId="{2B9BD69B-A22E-49C3-BD79-66D27B472FBE}" dt="2024-01-18T07:47:51.371" v="9234" actId="700"/>
          <ac:spMkLst>
            <pc:docMk/>
            <pc:sldMk cId="1812055227" sldId="307"/>
            <ac:spMk id="2" creationId="{243C06D2-B669-EF79-BBE1-334035BAFCC5}"/>
          </ac:spMkLst>
        </pc:spChg>
        <pc:picChg chg="add">
          <ac:chgData name="Mikkola Roosa" userId="110a0dbe-6ac6-4505-91c2-f713e86d3299" providerId="ADAL" clId="{2B9BD69B-A22E-49C3-BD79-66D27B472FBE}" dt="2024-01-18T07:49:08.551" v="9248"/>
          <ac:picMkLst>
            <pc:docMk/>
            <pc:sldMk cId="1812055227" sldId="307"/>
            <ac:picMk id="1026" creationId="{7BD7B673-1896-86E2-329B-16AAE7F6845F}"/>
          </ac:picMkLst>
        </pc:picChg>
      </pc:sldChg>
      <pc:sldChg chg="addSp delSp add del">
        <pc:chgData name="Mikkola Roosa" userId="110a0dbe-6ac6-4505-91c2-f713e86d3299" providerId="ADAL" clId="{2B9BD69B-A22E-49C3-BD79-66D27B472FBE}" dt="2024-01-18T07:50:00.113" v="9254" actId="2696"/>
        <pc:sldMkLst>
          <pc:docMk/>
          <pc:sldMk cId="2837975042" sldId="308"/>
        </pc:sldMkLst>
        <pc:picChg chg="del">
          <ac:chgData name="Mikkola Roosa" userId="110a0dbe-6ac6-4505-91c2-f713e86d3299" providerId="ADAL" clId="{2B9BD69B-A22E-49C3-BD79-66D27B472FBE}" dt="2024-01-18T07:49:13.720" v="9250" actId="478"/>
          <ac:picMkLst>
            <pc:docMk/>
            <pc:sldMk cId="2837975042" sldId="308"/>
            <ac:picMk id="1026" creationId="{7BD7B673-1896-86E2-329B-16AAE7F6845F}"/>
          </ac:picMkLst>
        </pc:picChg>
        <pc:picChg chg="add">
          <ac:chgData name="Mikkola Roosa" userId="110a0dbe-6ac6-4505-91c2-f713e86d3299" providerId="ADAL" clId="{2B9BD69B-A22E-49C3-BD79-66D27B472FBE}" dt="2024-01-18T07:49:29.275" v="9251"/>
          <ac:picMkLst>
            <pc:docMk/>
            <pc:sldMk cId="2837975042" sldId="308"/>
            <ac:picMk id="2050" creationId="{91DC56E6-8CEF-BDA4-4E0B-9DC1F49D5E18}"/>
          </ac:picMkLst>
        </pc:picChg>
      </pc:sldChg>
      <pc:sldChg chg="modSp add">
        <pc:chgData name="Mikkola Roosa" userId="110a0dbe-6ac6-4505-91c2-f713e86d3299" providerId="ADAL" clId="{2B9BD69B-A22E-49C3-BD79-66D27B472FBE}" dt="2024-01-18T07:49:49.984" v="9253" actId="1076"/>
        <pc:sldMkLst>
          <pc:docMk/>
          <pc:sldMk cId="364005859" sldId="309"/>
        </pc:sldMkLst>
        <pc:picChg chg="mod">
          <ac:chgData name="Mikkola Roosa" userId="110a0dbe-6ac6-4505-91c2-f713e86d3299" providerId="ADAL" clId="{2B9BD69B-A22E-49C3-BD79-66D27B472FBE}" dt="2024-01-18T07:49:49.984" v="9253" actId="1076"/>
          <ac:picMkLst>
            <pc:docMk/>
            <pc:sldMk cId="364005859" sldId="309"/>
            <ac:picMk id="2050" creationId="{91DC56E6-8CEF-BDA4-4E0B-9DC1F49D5E18}"/>
          </ac:picMkLst>
        </pc:picChg>
      </pc:sldChg>
      <pc:sldChg chg="addSp modSp new mod modClrScheme chgLayout">
        <pc:chgData name="Mikkola Roosa" userId="110a0dbe-6ac6-4505-91c2-f713e86d3299" providerId="ADAL" clId="{2B9BD69B-A22E-49C3-BD79-66D27B472FBE}" dt="2024-01-18T07:50:18.722" v="9286" actId="20577"/>
        <pc:sldMkLst>
          <pc:docMk/>
          <pc:sldMk cId="3266551469" sldId="310"/>
        </pc:sldMkLst>
        <pc:spChg chg="add mod">
          <ac:chgData name="Mikkola Roosa" userId="110a0dbe-6ac6-4505-91c2-f713e86d3299" providerId="ADAL" clId="{2B9BD69B-A22E-49C3-BD79-66D27B472FBE}" dt="2024-01-18T07:50:18.722" v="9286" actId="20577"/>
          <ac:spMkLst>
            <pc:docMk/>
            <pc:sldMk cId="3266551469" sldId="310"/>
            <ac:spMk id="2" creationId="{2A1B2D7B-EAD9-5582-BFF1-624F2BBD88CF}"/>
          </ac:spMkLst>
        </pc:spChg>
      </pc:sldChg>
      <pc:sldMasterChg chg="delSldLayout">
        <pc:chgData name="Mikkola Roosa" userId="110a0dbe-6ac6-4505-91c2-f713e86d3299" providerId="ADAL" clId="{2B9BD69B-A22E-49C3-BD79-66D27B472FBE}" dt="2024-01-18T05:28:20.172" v="3309" actId="2696"/>
        <pc:sldMasterMkLst>
          <pc:docMk/>
          <pc:sldMasterMk cId="0" sldId="2147483648"/>
        </pc:sldMasterMkLst>
        <pc:sldLayoutChg chg="del">
          <pc:chgData name="Mikkola Roosa" userId="110a0dbe-6ac6-4505-91c2-f713e86d3299" providerId="ADAL" clId="{2B9BD69B-A22E-49C3-BD79-66D27B472FBE}" dt="2024-01-18T05:28:20.172" v="3309" actId="2696"/>
          <pc:sldLayoutMkLst>
            <pc:docMk/>
            <pc:sldMasterMk cId="0" sldId="2147483648"/>
            <pc:sldLayoutMk cId="0" sldId="2147483653"/>
          </pc:sldLayoutMkLst>
        </pc:sldLayoutChg>
        <pc:sldLayoutChg chg="del">
          <pc:chgData name="Mikkola Roosa" userId="110a0dbe-6ac6-4505-91c2-f713e86d3299" providerId="ADAL" clId="{2B9BD69B-A22E-49C3-BD79-66D27B472FBE}" dt="2024-01-18T05:28:07.894" v="3307" actId="2696"/>
          <pc:sldLayoutMkLst>
            <pc:docMk/>
            <pc:sldMasterMk cId="0" sldId="2147483648"/>
            <pc:sldLayoutMk cId="0" sldId="2147483654"/>
          </pc:sldLayoutMkLst>
        </pc:sldLayoutChg>
        <pc:sldLayoutChg chg="del">
          <pc:chgData name="Mikkola Roosa" userId="110a0dbe-6ac6-4505-91c2-f713e86d3299" providerId="ADAL" clId="{2B9BD69B-A22E-49C3-BD79-66D27B472FBE}" dt="2024-01-16T10:51:32.007" v="815" actId="2696"/>
          <pc:sldLayoutMkLst>
            <pc:docMk/>
            <pc:sldMasterMk cId="0" sldId="2147483648"/>
            <pc:sldLayoutMk cId="0" sldId="2147483655"/>
          </pc:sldLayoutMkLst>
        </pc:sldLayoutChg>
        <pc:sldLayoutChg chg="del">
          <pc:chgData name="Mikkola Roosa" userId="110a0dbe-6ac6-4505-91c2-f713e86d3299" providerId="ADAL" clId="{2B9BD69B-A22E-49C3-BD79-66D27B472FBE}" dt="2024-01-18T05:28:13.838" v="3308" actId="2696"/>
          <pc:sldLayoutMkLst>
            <pc:docMk/>
            <pc:sldMasterMk cId="0" sldId="2147483648"/>
            <pc:sldLayoutMk cId="0" sldId="2147483657"/>
          </pc:sldLayoutMkLst>
        </pc:sldLayoutChg>
        <pc:sldLayoutChg chg="del">
          <pc:chgData name="Mikkola Roosa" userId="110a0dbe-6ac6-4505-91c2-f713e86d3299" providerId="ADAL" clId="{2B9BD69B-A22E-49C3-BD79-66D27B472FBE}" dt="2024-01-16T10:51:38.445" v="816" actId="2696"/>
          <pc:sldLayoutMkLst>
            <pc:docMk/>
            <pc:sldMasterMk cId="0" sldId="2147483648"/>
            <pc:sldLayoutMk cId="0" sldId="2147483659"/>
          </pc:sldLayoutMkLst>
        </pc:sldLayoutChg>
      </pc:sldMasterChg>
    </pc:docChg>
  </pc:docChgLst>
  <pc:docChgLst>
    <pc:chgData name="Mikkola Roosa" userId="110a0dbe-6ac6-4505-91c2-f713e86d3299" providerId="ADAL" clId="{3287063F-4BCA-4DB4-AA3A-98234579D09C}"/>
    <pc:docChg chg="modSld">
      <pc:chgData name="Mikkola Roosa" userId="110a0dbe-6ac6-4505-91c2-f713e86d3299" providerId="ADAL" clId="{3287063F-4BCA-4DB4-AA3A-98234579D09C}" dt="2023-11-01T10:54:38.857" v="129" actId="403"/>
      <pc:docMkLst>
        <pc:docMk/>
      </pc:docMkLst>
      <pc:sldChg chg="modSp mod">
        <pc:chgData name="Mikkola Roosa" userId="110a0dbe-6ac6-4505-91c2-f713e86d3299" providerId="ADAL" clId="{3287063F-4BCA-4DB4-AA3A-98234579D09C}" dt="2023-11-01T10:54:38.857" v="129" actId="403"/>
        <pc:sldMkLst>
          <pc:docMk/>
          <pc:sldMk cId="0" sldId="257"/>
        </pc:sldMkLst>
        <pc:spChg chg="mod">
          <ac:chgData name="Mikkola Roosa" userId="110a0dbe-6ac6-4505-91c2-f713e86d3299" providerId="ADAL" clId="{3287063F-4BCA-4DB4-AA3A-98234579D09C}" dt="2023-11-01T10:54:38.857" v="129" actId="403"/>
          <ac:spMkLst>
            <pc:docMk/>
            <pc:sldMk cId="0" sldId="257"/>
            <ac:spMk id="81" creationId="{00000000-0000-0000-0000-000000000000}"/>
          </ac:spMkLst>
        </pc:spChg>
      </pc:sldChg>
      <pc:sldChg chg="modSp mod modNotesTx">
        <pc:chgData name="Mikkola Roosa" userId="110a0dbe-6ac6-4505-91c2-f713e86d3299" providerId="ADAL" clId="{3287063F-4BCA-4DB4-AA3A-98234579D09C}" dt="2023-11-01T10:46:21.087" v="128" actId="20577"/>
        <pc:sldMkLst>
          <pc:docMk/>
          <pc:sldMk cId="0" sldId="259"/>
        </pc:sldMkLst>
        <pc:spChg chg="mod">
          <ac:chgData name="Mikkola Roosa" userId="110a0dbe-6ac6-4505-91c2-f713e86d3299" providerId="ADAL" clId="{3287063F-4BCA-4DB4-AA3A-98234579D09C}" dt="2023-11-01T10:45:34.223" v="36" actId="20577"/>
          <ac:spMkLst>
            <pc:docMk/>
            <pc:sldMk cId="0" sldId="259"/>
            <ac:spMk id="98" creationId="{00000000-0000-0000-0000-000000000000}"/>
          </ac:spMkLst>
        </pc:spChg>
      </pc:sldChg>
      <pc:sldChg chg="modSp mod">
        <pc:chgData name="Mikkola Roosa" userId="110a0dbe-6ac6-4505-91c2-f713e86d3299" providerId="ADAL" clId="{3287063F-4BCA-4DB4-AA3A-98234579D09C}" dt="2023-11-01T10:44:42.105" v="34" actId="20577"/>
        <pc:sldMkLst>
          <pc:docMk/>
          <pc:sldMk cId="2002145343" sldId="273"/>
        </pc:sldMkLst>
        <pc:spChg chg="mod">
          <ac:chgData name="Mikkola Roosa" userId="110a0dbe-6ac6-4505-91c2-f713e86d3299" providerId="ADAL" clId="{3287063F-4BCA-4DB4-AA3A-98234579D09C}" dt="2023-11-01T10:44:42.105" v="34" actId="20577"/>
          <ac:spMkLst>
            <pc:docMk/>
            <pc:sldMk cId="2002145343" sldId="273"/>
            <ac:spMk id="106"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10-27T13:25:44.180"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Building_renovation" TargetMode="External"/><Relationship Id="rId3" Type="http://schemas.openxmlformats.org/officeDocument/2006/relationships/hyperlink" Target="https://en.wikipedia.org/wiki/European_Commission" TargetMode="External"/><Relationship Id="rId7" Type="http://schemas.openxmlformats.org/officeDocument/2006/relationships/hyperlink" Target="https://en.wikipedia.org/wiki/Circular_econom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European_Green_Deal#cite_note-:0-2" TargetMode="External"/><Relationship Id="rId5" Type="http://schemas.openxmlformats.org/officeDocument/2006/relationships/hyperlink" Target="https://en.wikipedia.org/wiki/European_Green_Deal#cite_note-1" TargetMode="External"/><Relationship Id="rId10" Type="http://schemas.openxmlformats.org/officeDocument/2006/relationships/hyperlink" Target="https://en.wikipedia.org/wiki/Innovation" TargetMode="External"/><Relationship Id="rId4" Type="http://schemas.openxmlformats.org/officeDocument/2006/relationships/hyperlink" Target="https://en.wikipedia.org/wiki/European_Union" TargetMode="External"/><Relationship Id="rId9" Type="http://schemas.openxmlformats.org/officeDocument/2006/relationships/hyperlink" Target="https://en.wikipedia.org/wiki/Biodiversit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Incomprehensive data and information management, e.g., leading to lack of equal information distribution causing a deficiency in different stakeholder level’s understanding of</a:t>
            </a: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other's interests</a:t>
            </a:r>
          </a:p>
          <a:p>
            <a:pPr marL="0" marR="0" lvl="0" indent="0" algn="l" rtl="0">
              <a:lnSpc>
                <a:spcPct val="100000"/>
              </a:lnSpc>
              <a:spcBef>
                <a:spcPts val="0"/>
              </a:spcBef>
              <a:spcAft>
                <a:spcPts val="0"/>
              </a:spcAft>
              <a:buClr>
                <a:srgbClr val="000000"/>
              </a:buClr>
              <a:buSzPts val="1800"/>
            </a:pPr>
            <a:endPar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Evaluating and monitoring the effectiveness of policies and plans,</a:t>
            </a:r>
          </a:p>
          <a:p>
            <a:pPr marL="0" marR="0" lvl="0" indent="0" algn="l" rtl="0">
              <a:lnSpc>
                <a:spcPct val="100000"/>
              </a:lnSpc>
              <a:spcBef>
                <a:spcPts val="0"/>
              </a:spcBef>
              <a:spcAft>
                <a:spcPts val="0"/>
              </a:spcAft>
              <a:buClr>
                <a:srgbClr val="000000"/>
              </a:buClr>
              <a:buSzPts val="1800"/>
            </a:pPr>
            <a:endPar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Insufficient training and lifelong learning opportunities,</a:t>
            </a:r>
          </a:p>
          <a:p>
            <a:pPr marL="0" marR="0" lvl="0" indent="0" algn="l" rtl="0">
              <a:lnSpc>
                <a:spcPct val="100000"/>
              </a:lnSpc>
              <a:spcBef>
                <a:spcPts val="0"/>
              </a:spcBef>
              <a:spcAft>
                <a:spcPts val="0"/>
              </a:spcAft>
              <a:buClr>
                <a:srgbClr val="000000"/>
              </a:buClr>
              <a:buSzPts val="1800"/>
            </a:pPr>
            <a:endPar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Insufficient collaboration mechanisms to reach stakeholders, communities and between governance levels</a:t>
            </a:r>
          </a:p>
          <a:p>
            <a:pPr marL="0" marR="0" lvl="0" indent="0" algn="l" rtl="0">
              <a:lnSpc>
                <a:spcPct val="100000"/>
              </a:lnSpc>
              <a:spcBef>
                <a:spcPts val="0"/>
              </a:spcBef>
              <a:spcAft>
                <a:spcPts val="0"/>
              </a:spcAft>
              <a:buClr>
                <a:srgbClr val="000000"/>
              </a:buClr>
              <a:buSzPts val="1800"/>
            </a:pPr>
            <a:endPar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Authorities lack professional capacity and digital skills to elaborate well-considered planning documents and afterwards ensure implementation.</a:t>
            </a:r>
          </a:p>
          <a:p>
            <a:pPr marL="0" lvl="0" indent="0" algn="l" rtl="0">
              <a:spcBef>
                <a:spcPts val="0"/>
              </a:spcBef>
              <a:spcAft>
                <a:spcPts val="0"/>
              </a:spcAft>
              <a:buNone/>
            </a:pPr>
            <a:endParaRPr dirty="0"/>
          </a:p>
        </p:txBody>
      </p:sp>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98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pPr>
            <a:r>
              <a:rPr lang="en-US" dirty="0"/>
              <a:t> </a:t>
            </a: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The conditions above signal that the specific challenge to address in this project is the current imbalance between human and natural capital in the near shore zone and the lack of integrated governance due to limited collaboration between different governance levels and SBE interests.</a:t>
            </a:r>
          </a:p>
          <a:p>
            <a:pPr marL="0" lvl="0" indent="0" algn="l" rtl="0">
              <a:spcBef>
                <a:spcPts val="0"/>
              </a:spcBef>
              <a:spcAft>
                <a:spcPts val="0"/>
              </a:spcAft>
              <a:buNone/>
            </a:pPr>
            <a:endParaRPr dirty="0"/>
          </a:p>
        </p:txBody>
      </p:sp>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71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Countries in the BSR have similar sets of challenges and face similar difficulties in balancing various sectoral and nature conservation interests to meet the objectives of EGD and EU Strategy for the Baltic Sea Region (EUSBSR). </a:t>
            </a:r>
          </a:p>
          <a:p>
            <a:pPr marL="0" marR="0" lvl="0" indent="0" algn="l" rtl="0">
              <a:lnSpc>
                <a:spcPct val="100000"/>
              </a:lnSpc>
              <a:spcBef>
                <a:spcPts val="0"/>
              </a:spcBef>
              <a:spcAft>
                <a:spcPts val="0"/>
              </a:spcAft>
              <a:buClr>
                <a:srgbClr val="000000"/>
              </a:buClr>
              <a:buSzPts val="1800"/>
            </a:pPr>
            <a:endPar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Countries within the BSR have different governance systems, yet they are collectively responsible for the state and upkeep of the Baltic Sea. To find the right path for addressing challenges, engagement of stakeholders (target groups) from all governance levels is crucial.</a:t>
            </a:r>
          </a:p>
          <a:p>
            <a:pPr marL="0" marR="0" lvl="0" indent="0" algn="l" rtl="0">
              <a:lnSpc>
                <a:spcPct val="100000"/>
              </a:lnSpc>
              <a:spcBef>
                <a:spcPts val="0"/>
              </a:spcBef>
              <a:spcAft>
                <a:spcPts val="0"/>
              </a:spcAft>
              <a:buClr>
                <a:srgbClr val="000000"/>
              </a:buClr>
              <a:buSzPts val="1800"/>
            </a:pPr>
            <a:endPar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This challenge of imbalance between human and natural capital in the near shore zone persists in all partner states in different situations and contexts. The partners see integrated MLG as a potential solution for future improvement. </a:t>
            </a:r>
            <a:endParaRPr lang="en-US" sz="105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lvl="0" indent="0" algn="l" rtl="0">
              <a:spcBef>
                <a:spcPts val="0"/>
              </a:spcBef>
              <a:spcAft>
                <a:spcPts val="0"/>
              </a:spcAft>
              <a:buNone/>
            </a:pPr>
            <a:endParaRPr dirty="0"/>
          </a:p>
        </p:txBody>
      </p:sp>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223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9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dirty="0"/>
              <a:t>I </a:t>
            </a:r>
            <a:r>
              <a:rPr lang="fi-FI" dirty="0" err="1"/>
              <a:t>talked</a:t>
            </a:r>
            <a:r>
              <a:rPr lang="fi-FI" dirty="0"/>
              <a:t> </a:t>
            </a:r>
            <a:r>
              <a:rPr lang="fi-FI" dirty="0" err="1"/>
              <a:t>earlier</a:t>
            </a:r>
            <a:r>
              <a:rPr lang="fi-FI" dirty="0"/>
              <a:t> </a:t>
            </a:r>
            <a:r>
              <a:rPr lang="fi-FI" dirty="0" err="1"/>
              <a:t>about</a:t>
            </a:r>
            <a:r>
              <a:rPr lang="fi-FI" dirty="0"/>
              <a:t> </a:t>
            </a:r>
            <a:r>
              <a:rPr lang="fi-FI" dirty="0" err="1"/>
              <a:t>the</a:t>
            </a:r>
            <a:r>
              <a:rPr lang="fi-FI" dirty="0"/>
              <a:t> Baltic Sea2Land </a:t>
            </a:r>
            <a:r>
              <a:rPr lang="fi-FI" dirty="0" err="1"/>
              <a:t>project</a:t>
            </a:r>
            <a:r>
              <a:rPr lang="fi-FI" dirty="0"/>
              <a:t> and </a:t>
            </a:r>
            <a:r>
              <a:rPr lang="fi-FI" dirty="0" err="1"/>
              <a:t>what</a:t>
            </a:r>
            <a:r>
              <a:rPr lang="fi-FI" dirty="0"/>
              <a:t> </a:t>
            </a:r>
            <a:r>
              <a:rPr lang="fi-FI" dirty="0" err="1"/>
              <a:t>questions</a:t>
            </a:r>
            <a:r>
              <a:rPr lang="fi-FI" dirty="0"/>
              <a:t> and </a:t>
            </a:r>
            <a:r>
              <a:rPr lang="fi-FI" dirty="0" err="1"/>
              <a:t>challenges</a:t>
            </a:r>
            <a:r>
              <a:rPr lang="fi-FI" dirty="0"/>
              <a:t> </a:t>
            </a:r>
            <a:r>
              <a:rPr lang="fi-FI" dirty="0" err="1"/>
              <a:t>the</a:t>
            </a:r>
            <a:r>
              <a:rPr lang="fi-FI" dirty="0"/>
              <a:t> </a:t>
            </a:r>
            <a:r>
              <a:rPr lang="fi-FI" dirty="0" err="1"/>
              <a:t>project</a:t>
            </a:r>
            <a:r>
              <a:rPr lang="fi-FI" dirty="0"/>
              <a:t> </a:t>
            </a:r>
            <a:r>
              <a:rPr lang="fi-FI" dirty="0" err="1"/>
              <a:t>tries</a:t>
            </a:r>
            <a:r>
              <a:rPr lang="fi-FI" dirty="0"/>
              <a:t> to </a:t>
            </a:r>
            <a:r>
              <a:rPr lang="fi-FI" dirty="0" err="1"/>
              <a:t>adress</a:t>
            </a:r>
            <a:r>
              <a:rPr lang="fi-FI" dirty="0"/>
              <a:t>.  I </a:t>
            </a:r>
            <a:r>
              <a:rPr lang="fi-FI" dirty="0" err="1"/>
              <a:t>also</a:t>
            </a:r>
            <a:r>
              <a:rPr lang="fi-FI" dirty="0"/>
              <a:t> </a:t>
            </a:r>
            <a:r>
              <a:rPr lang="fi-FI" dirty="0" err="1"/>
              <a:t>meantioned</a:t>
            </a:r>
            <a:r>
              <a:rPr lang="fi-FI" dirty="0"/>
              <a:t> </a:t>
            </a:r>
            <a:r>
              <a:rPr lang="fi-FI" dirty="0" err="1"/>
              <a:t>solutions</a:t>
            </a:r>
            <a:r>
              <a:rPr lang="fi-FI" dirty="0"/>
              <a:t> </a:t>
            </a:r>
            <a:r>
              <a:rPr lang="fi-FI" dirty="0" err="1"/>
              <a:t>which</a:t>
            </a:r>
            <a:r>
              <a:rPr lang="fi-FI" dirty="0"/>
              <a:t> is </a:t>
            </a:r>
            <a:r>
              <a:rPr lang="fi-FI" dirty="0" err="1"/>
              <a:t>tries</a:t>
            </a:r>
            <a:r>
              <a:rPr lang="fi-FI" dirty="0"/>
              <a:t> to </a:t>
            </a:r>
            <a:r>
              <a:rPr lang="fi-FI" dirty="0" err="1"/>
              <a:t>create</a:t>
            </a:r>
            <a:r>
              <a:rPr lang="fi-FI" dirty="0"/>
              <a:t> </a:t>
            </a:r>
            <a:r>
              <a:rPr lang="fi-FI" dirty="0" err="1"/>
              <a:t>that</a:t>
            </a:r>
            <a:r>
              <a:rPr lang="fi-FI" dirty="0"/>
              <a:t> help </a:t>
            </a:r>
            <a:r>
              <a:rPr lang="fi-FI" dirty="0" err="1"/>
              <a:t>reaching</a:t>
            </a:r>
            <a:r>
              <a:rPr lang="fi-FI" dirty="0"/>
              <a:t> </a:t>
            </a:r>
            <a:r>
              <a:rPr lang="fi-FI" dirty="0" err="1"/>
              <a:t>international</a:t>
            </a:r>
            <a:r>
              <a:rPr lang="fi-FI" dirty="0"/>
              <a:t> </a:t>
            </a:r>
            <a:r>
              <a:rPr lang="fi-FI" dirty="0" err="1"/>
              <a:t>goals</a:t>
            </a:r>
            <a:r>
              <a:rPr lang="fi-FI" dirty="0"/>
              <a:t> </a:t>
            </a:r>
            <a:r>
              <a:rPr lang="fi-FI" dirty="0" err="1"/>
              <a:t>such</a:t>
            </a:r>
            <a:r>
              <a:rPr lang="fi-FI" dirty="0"/>
              <a:t> as </a:t>
            </a:r>
            <a:r>
              <a:rPr lang="fi-FI" dirty="0" err="1"/>
              <a:t>the</a:t>
            </a:r>
            <a:r>
              <a:rPr lang="fi-FI" dirty="0"/>
              <a:t> EGD and </a:t>
            </a:r>
            <a:r>
              <a:rPr lang="fi-FI" dirty="0" err="1"/>
              <a:t>sustainable</a:t>
            </a:r>
            <a:r>
              <a:rPr lang="fi-FI" dirty="0"/>
              <a:t> </a:t>
            </a:r>
            <a:r>
              <a:rPr lang="fi-FI" dirty="0" err="1"/>
              <a:t>blue</a:t>
            </a:r>
            <a:r>
              <a:rPr lang="fi-FI" dirty="0"/>
              <a:t> </a:t>
            </a:r>
            <a:r>
              <a:rPr lang="fi-FI" dirty="0" err="1"/>
              <a:t>economy</a:t>
            </a:r>
            <a:r>
              <a:rPr lang="fi-FI" dirty="0"/>
              <a:t>. </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err="1"/>
              <a:t>Lets</a:t>
            </a:r>
            <a:r>
              <a:rPr lang="fi-FI" dirty="0"/>
              <a:t> </a:t>
            </a:r>
            <a:r>
              <a:rPr lang="fi-FI" dirty="0" err="1"/>
              <a:t>now</a:t>
            </a:r>
            <a:r>
              <a:rPr lang="fi-FI" dirty="0"/>
              <a:t> </a:t>
            </a:r>
            <a:r>
              <a:rPr lang="fi-FI" dirty="0" err="1"/>
              <a:t>get</a:t>
            </a:r>
            <a:r>
              <a:rPr lang="fi-FI" dirty="0"/>
              <a:t> </a:t>
            </a:r>
            <a:r>
              <a:rPr lang="fi-FI" dirty="0" err="1"/>
              <a:t>back</a:t>
            </a:r>
            <a:r>
              <a:rPr lang="fi-FI" dirty="0"/>
              <a:t> to Finland and look at </a:t>
            </a:r>
            <a:r>
              <a:rPr lang="fi-FI" dirty="0" err="1"/>
              <a:t>the</a:t>
            </a:r>
            <a:r>
              <a:rPr lang="fi-FI" dirty="0"/>
              <a:t> Multi-</a:t>
            </a:r>
            <a:r>
              <a:rPr lang="fi-FI" dirty="0" err="1"/>
              <a:t>level</a:t>
            </a:r>
            <a:r>
              <a:rPr lang="fi-FI" dirty="0"/>
              <a:t>-</a:t>
            </a:r>
            <a:r>
              <a:rPr lang="fi-FI" dirty="0" err="1"/>
              <a:t>governance</a:t>
            </a:r>
            <a:r>
              <a:rPr lang="fi-FI" dirty="0"/>
              <a:t> </a:t>
            </a:r>
            <a:r>
              <a:rPr lang="fi-FI" dirty="0" err="1"/>
              <a:t>challenges</a:t>
            </a:r>
            <a:r>
              <a:rPr lang="fi-FI" dirty="0"/>
              <a:t> on a </a:t>
            </a:r>
            <a:r>
              <a:rPr lang="fi-FI" dirty="0" err="1"/>
              <a:t>regional</a:t>
            </a:r>
            <a:r>
              <a:rPr lang="fi-FI" dirty="0"/>
              <a:t> </a:t>
            </a:r>
            <a:r>
              <a:rPr lang="fi-FI" dirty="0" err="1"/>
              <a:t>scale</a:t>
            </a:r>
            <a:r>
              <a:rPr lang="fi-FI" dirty="0"/>
              <a:t> </a:t>
            </a:r>
            <a:r>
              <a:rPr lang="fi-FI" dirty="0" err="1"/>
              <a:t>when</a:t>
            </a:r>
            <a:r>
              <a:rPr lang="fi-FI" dirty="0"/>
              <a:t> </a:t>
            </a:r>
            <a:r>
              <a:rPr lang="fi-FI" dirty="0" err="1"/>
              <a:t>trying</a:t>
            </a:r>
            <a:r>
              <a:rPr lang="fi-FI" dirty="0"/>
              <a:t> to </a:t>
            </a:r>
            <a:r>
              <a:rPr lang="fi-FI" dirty="0" err="1"/>
              <a:t>promote</a:t>
            </a:r>
            <a:r>
              <a:rPr lang="fi-FI" dirty="0"/>
              <a:t> </a:t>
            </a:r>
            <a:r>
              <a:rPr lang="fi-FI" dirty="0" err="1"/>
              <a:t>The</a:t>
            </a:r>
            <a:r>
              <a:rPr lang="fi-FI" dirty="0"/>
              <a:t> </a:t>
            </a:r>
            <a:r>
              <a:rPr lang="fi-FI" dirty="0" err="1"/>
              <a:t>Coastal</a:t>
            </a:r>
            <a:r>
              <a:rPr lang="fi-FI" dirty="0"/>
              <a:t> </a:t>
            </a:r>
            <a:r>
              <a:rPr lang="fi-FI" dirty="0" err="1"/>
              <a:t>Zone</a:t>
            </a:r>
            <a:r>
              <a:rPr lang="fi-FI" dirty="0"/>
              <a:t> </a:t>
            </a:r>
            <a:r>
              <a:rPr lang="fi-FI" dirty="0" err="1"/>
              <a:t>Strategy</a:t>
            </a:r>
            <a:r>
              <a:rPr lang="fi-FI" dirty="0"/>
              <a:t>. Elisa </a:t>
            </a:r>
            <a:r>
              <a:rPr lang="fi-FI" dirty="0" err="1"/>
              <a:t>will</a:t>
            </a:r>
            <a:r>
              <a:rPr lang="fi-FI" dirty="0"/>
              <a:t> </a:t>
            </a:r>
            <a:r>
              <a:rPr lang="fi-FI" dirty="0" err="1"/>
              <a:t>tell</a:t>
            </a:r>
            <a:r>
              <a:rPr lang="fi-FI" dirty="0"/>
              <a:t> </a:t>
            </a:r>
            <a:r>
              <a:rPr lang="fi-FI" dirty="0" err="1"/>
              <a:t>you</a:t>
            </a:r>
            <a:r>
              <a:rPr lang="fi-FI" dirty="0"/>
              <a:t> </a:t>
            </a:r>
            <a:r>
              <a:rPr lang="fi-FI" dirty="0" err="1"/>
              <a:t>more</a:t>
            </a:r>
            <a:r>
              <a:rPr lang="fi-FI" dirty="0"/>
              <a:t> </a:t>
            </a:r>
            <a:r>
              <a:rPr lang="fi-FI" dirty="0" err="1"/>
              <a:t>about</a:t>
            </a:r>
            <a:r>
              <a:rPr lang="fi-FI" dirty="0"/>
              <a:t> </a:t>
            </a:r>
            <a:r>
              <a:rPr lang="fi-FI" dirty="0" err="1"/>
              <a:t>the</a:t>
            </a:r>
            <a:r>
              <a:rPr lang="fi-FI" dirty="0"/>
              <a:t> </a:t>
            </a:r>
            <a:r>
              <a:rPr lang="fi-FI" dirty="0" err="1"/>
              <a:t>Coastal</a:t>
            </a:r>
            <a:r>
              <a:rPr lang="fi-FI" dirty="0"/>
              <a:t> </a:t>
            </a:r>
            <a:r>
              <a:rPr lang="fi-FI" dirty="0" err="1"/>
              <a:t>Zone</a:t>
            </a:r>
            <a:r>
              <a:rPr lang="fi-FI" dirty="0"/>
              <a:t> </a:t>
            </a:r>
            <a:r>
              <a:rPr lang="fi-FI" dirty="0" err="1"/>
              <a:t>sgtrategy</a:t>
            </a:r>
            <a:r>
              <a:rPr lang="fi-FI" dirty="0"/>
              <a:t> </a:t>
            </a:r>
            <a:r>
              <a:rPr lang="fi-FI" dirty="0" err="1"/>
              <a:t>after</a:t>
            </a:r>
            <a:r>
              <a:rPr lang="fi-FI" dirty="0"/>
              <a:t> </a:t>
            </a:r>
            <a:r>
              <a:rPr lang="fi-FI" dirty="0" err="1"/>
              <a:t>lunch</a:t>
            </a:r>
            <a:r>
              <a:rPr lang="fi-FI" dirty="0"/>
              <a:t>. </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err="1"/>
              <a:t>The</a:t>
            </a:r>
            <a:r>
              <a:rPr lang="fi-FI" dirty="0"/>
              <a:t> main </a:t>
            </a:r>
            <a:r>
              <a:rPr lang="fi-FI" dirty="0" err="1"/>
              <a:t>focus</a:t>
            </a:r>
            <a:r>
              <a:rPr lang="fi-FI" dirty="0"/>
              <a:t> of </a:t>
            </a:r>
            <a:r>
              <a:rPr lang="fi-FI" dirty="0" err="1"/>
              <a:t>the</a:t>
            </a:r>
            <a:r>
              <a:rPr lang="fi-FI" dirty="0"/>
              <a:t> </a:t>
            </a:r>
            <a:r>
              <a:rPr lang="fi-FI" dirty="0" err="1"/>
              <a:t>participation</a:t>
            </a:r>
            <a:r>
              <a:rPr lang="fi-FI" dirty="0"/>
              <a:t> in </a:t>
            </a:r>
            <a:r>
              <a:rPr lang="fi-FI" dirty="0" err="1"/>
              <a:t>the</a:t>
            </a:r>
            <a:r>
              <a:rPr lang="fi-FI" dirty="0"/>
              <a:t> Baltic Sea2land </a:t>
            </a:r>
            <a:r>
              <a:rPr lang="fi-FI" dirty="0" err="1"/>
              <a:t>project</a:t>
            </a:r>
            <a:r>
              <a:rPr lang="fi-FI" dirty="0"/>
              <a:t> </a:t>
            </a:r>
            <a:r>
              <a:rPr lang="fi-FI" dirty="0" err="1"/>
              <a:t>has</a:t>
            </a:r>
            <a:r>
              <a:rPr lang="fi-FI" dirty="0"/>
              <a:t> </a:t>
            </a:r>
            <a:r>
              <a:rPr lang="fi-FI" dirty="0" err="1"/>
              <a:t>been</a:t>
            </a:r>
            <a:r>
              <a:rPr lang="fi-FI" dirty="0"/>
              <a:t> to </a:t>
            </a:r>
            <a:r>
              <a:rPr lang="fi-FI" dirty="0" err="1"/>
              <a:t>promote</a:t>
            </a:r>
            <a:r>
              <a:rPr lang="fi-FI" dirty="0"/>
              <a:t> </a:t>
            </a:r>
            <a:r>
              <a:rPr lang="fi-FI" dirty="0" err="1"/>
              <a:t>the</a:t>
            </a:r>
            <a:r>
              <a:rPr lang="fi-FI" dirty="0"/>
              <a:t> </a:t>
            </a:r>
            <a:r>
              <a:rPr lang="fi-FI" dirty="0" err="1"/>
              <a:t>recently</a:t>
            </a:r>
            <a:r>
              <a:rPr lang="fi-FI" dirty="0"/>
              <a:t> </a:t>
            </a:r>
            <a:r>
              <a:rPr lang="fi-FI" dirty="0" err="1"/>
              <a:t>updated</a:t>
            </a:r>
            <a:r>
              <a:rPr lang="fi-FI" dirty="0"/>
              <a:t> </a:t>
            </a:r>
            <a:r>
              <a:rPr lang="fi-FI" dirty="0" err="1"/>
              <a:t>Finnish</a:t>
            </a:r>
            <a:r>
              <a:rPr lang="fi-FI" dirty="0"/>
              <a:t> </a:t>
            </a:r>
            <a:r>
              <a:rPr lang="fi-FI" dirty="0" err="1"/>
              <a:t>Coastal</a:t>
            </a:r>
            <a:r>
              <a:rPr lang="fi-FI" dirty="0"/>
              <a:t> </a:t>
            </a:r>
            <a:r>
              <a:rPr lang="fi-FI" dirty="0" err="1"/>
              <a:t>Zone</a:t>
            </a:r>
            <a:r>
              <a:rPr lang="fi-FI" dirty="0"/>
              <a:t> </a:t>
            </a:r>
            <a:r>
              <a:rPr lang="fi-FI" dirty="0" err="1"/>
              <a:t>Strategy</a:t>
            </a:r>
            <a:r>
              <a:rPr lang="fi-FI" dirty="0"/>
              <a:t> and </a:t>
            </a:r>
            <a:r>
              <a:rPr lang="fi-FI" dirty="0" err="1"/>
              <a:t>thru</a:t>
            </a:r>
            <a:r>
              <a:rPr lang="fi-FI" dirty="0"/>
              <a:t> </a:t>
            </a:r>
            <a:r>
              <a:rPr lang="fi-FI" dirty="0" err="1"/>
              <a:t>which</a:t>
            </a:r>
            <a:r>
              <a:rPr lang="fi-FI" dirty="0"/>
              <a:t> </a:t>
            </a:r>
            <a:r>
              <a:rPr lang="fi-FI" dirty="0" err="1"/>
              <a:t>we</a:t>
            </a:r>
            <a:r>
              <a:rPr lang="fi-FI" dirty="0"/>
              <a:t> </a:t>
            </a:r>
            <a:r>
              <a:rPr lang="fi-FI" dirty="0" err="1"/>
              <a:t>aim</a:t>
            </a:r>
            <a:r>
              <a:rPr lang="fi-FI" dirty="0"/>
              <a:t> to </a:t>
            </a:r>
            <a:r>
              <a:rPr lang="fi-FI" dirty="0" err="1"/>
              <a:t>improve</a:t>
            </a:r>
            <a:r>
              <a:rPr lang="fi-FI" dirty="0"/>
              <a:t> multi-</a:t>
            </a:r>
            <a:r>
              <a:rPr lang="fi-FI" dirty="0" err="1"/>
              <a:t>level</a:t>
            </a:r>
            <a:r>
              <a:rPr lang="fi-FI" dirty="0"/>
              <a:t>-</a:t>
            </a:r>
            <a:r>
              <a:rPr lang="fi-FI" dirty="0" err="1"/>
              <a:t>governance</a:t>
            </a:r>
            <a:r>
              <a:rPr lang="fi-FI" dirty="0"/>
              <a:t> </a:t>
            </a:r>
            <a:r>
              <a:rPr lang="fi-FI" dirty="0" err="1"/>
              <a:t>within</a:t>
            </a:r>
            <a:r>
              <a:rPr lang="fi-FI" dirty="0"/>
              <a:t> </a:t>
            </a:r>
            <a:r>
              <a:rPr lang="fi-FI" dirty="0" err="1"/>
              <a:t>maritime</a:t>
            </a:r>
            <a:r>
              <a:rPr lang="fi-FI" dirty="0"/>
              <a:t> </a:t>
            </a:r>
            <a:r>
              <a:rPr lang="fi-FI" dirty="0" err="1"/>
              <a:t>spatial</a:t>
            </a:r>
            <a:r>
              <a:rPr lang="fi-FI" dirty="0"/>
              <a:t> </a:t>
            </a:r>
            <a:r>
              <a:rPr lang="fi-FI" dirty="0" err="1"/>
              <a:t>planning</a:t>
            </a:r>
            <a:r>
              <a:rPr lang="fi-FI" dirty="0"/>
              <a:t>. </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a:t>So </a:t>
            </a:r>
            <a:r>
              <a:rPr lang="fi-FI" dirty="0" err="1"/>
              <a:t>lets</a:t>
            </a:r>
            <a:r>
              <a:rPr lang="fi-FI" dirty="0"/>
              <a:t> </a:t>
            </a:r>
            <a:r>
              <a:rPr lang="fi-FI" dirty="0" err="1"/>
              <a:t>get</a:t>
            </a:r>
            <a:r>
              <a:rPr lang="fi-FI" dirty="0"/>
              <a:t> </a:t>
            </a:r>
            <a:r>
              <a:rPr lang="fi-FI" dirty="0" err="1"/>
              <a:t>back</a:t>
            </a:r>
            <a:r>
              <a:rPr lang="fi-FI" dirty="0"/>
              <a:t> to </a:t>
            </a:r>
            <a:r>
              <a:rPr lang="fi-FI" dirty="0" err="1"/>
              <a:t>the</a:t>
            </a:r>
            <a:r>
              <a:rPr lang="fi-FI" dirty="0"/>
              <a:t> </a:t>
            </a:r>
            <a:r>
              <a:rPr lang="fi-FI" dirty="0" err="1"/>
              <a:t>map</a:t>
            </a:r>
            <a:r>
              <a:rPr lang="fi-FI" dirty="0"/>
              <a:t>. </a:t>
            </a:r>
            <a:r>
              <a:rPr lang="fi-FI" dirty="0" err="1"/>
              <a:t>We</a:t>
            </a:r>
            <a:r>
              <a:rPr lang="fi-FI" dirty="0"/>
              <a:t> </a:t>
            </a:r>
            <a:r>
              <a:rPr lang="fi-FI" dirty="0" err="1"/>
              <a:t>will</a:t>
            </a:r>
            <a:r>
              <a:rPr lang="fi-FI" dirty="0"/>
              <a:t> </a:t>
            </a:r>
            <a:r>
              <a:rPr lang="fi-FI" dirty="0" err="1"/>
              <a:t>now</a:t>
            </a:r>
            <a:r>
              <a:rPr lang="fi-FI" dirty="0"/>
              <a:t> </a:t>
            </a:r>
            <a:r>
              <a:rPr lang="fi-FI" dirty="0" err="1"/>
              <a:t>have</a:t>
            </a:r>
            <a:r>
              <a:rPr lang="fi-FI" dirty="0"/>
              <a:t> a look at </a:t>
            </a:r>
            <a:r>
              <a:rPr lang="fi-FI" dirty="0" err="1"/>
              <a:t>our</a:t>
            </a:r>
            <a:r>
              <a:rPr lang="fi-FI" dirty="0"/>
              <a:t> </a:t>
            </a:r>
            <a:r>
              <a:rPr lang="fi-FI" dirty="0" err="1"/>
              <a:t>regional</a:t>
            </a:r>
            <a:r>
              <a:rPr lang="fi-FI" dirty="0"/>
              <a:t> </a:t>
            </a:r>
            <a:r>
              <a:rPr lang="fi-FI" dirty="0" err="1"/>
              <a:t>level</a:t>
            </a:r>
            <a:r>
              <a:rPr lang="fi-FI" dirty="0"/>
              <a:t> </a:t>
            </a:r>
            <a:r>
              <a:rPr lang="fi-FI" dirty="0" err="1"/>
              <a:t>question</a:t>
            </a:r>
            <a:r>
              <a:rPr lang="fi-FI" dirty="0"/>
              <a:t> </a:t>
            </a:r>
            <a:r>
              <a:rPr lang="fi-FI" dirty="0" err="1"/>
              <a:t>within</a:t>
            </a:r>
            <a:r>
              <a:rPr lang="fi-FI" dirty="0"/>
              <a:t> </a:t>
            </a:r>
            <a:r>
              <a:rPr lang="fi-FI" dirty="0" err="1"/>
              <a:t>the</a:t>
            </a:r>
            <a:r>
              <a:rPr lang="fi-FI" dirty="0"/>
              <a:t> </a:t>
            </a:r>
            <a:r>
              <a:rPr lang="fi-FI" dirty="0" err="1"/>
              <a:t>pilot</a:t>
            </a:r>
            <a:r>
              <a:rPr lang="fi-FI" dirty="0"/>
              <a:t>. </a:t>
            </a:r>
            <a:endParaRPr dirty="0"/>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028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The</a:t>
            </a:r>
            <a:r>
              <a:rPr lang="fi-FI" dirty="0"/>
              <a:t> </a:t>
            </a:r>
            <a:r>
              <a:rPr lang="fi-FI" dirty="0" err="1"/>
              <a:t>regional</a:t>
            </a:r>
            <a:r>
              <a:rPr lang="fi-FI" dirty="0"/>
              <a:t> </a:t>
            </a:r>
            <a:r>
              <a:rPr lang="fi-FI" dirty="0" err="1"/>
              <a:t>plan</a:t>
            </a:r>
            <a:r>
              <a:rPr lang="fi-FI" dirty="0"/>
              <a:t> 2040 of Kymenlaakso </a:t>
            </a:r>
            <a:r>
              <a:rPr lang="fi-FI" dirty="0" err="1"/>
              <a:t>was</a:t>
            </a:r>
            <a:r>
              <a:rPr lang="fi-FI" dirty="0"/>
              <a:t> </a:t>
            </a:r>
            <a:r>
              <a:rPr lang="fi-FI" dirty="0" err="1"/>
              <a:t>approved</a:t>
            </a:r>
            <a:r>
              <a:rPr lang="fi-FI" dirty="0"/>
              <a:t> 15.6.2020.  </a:t>
            </a:r>
            <a:r>
              <a:rPr lang="fi-FI" dirty="0" err="1"/>
              <a:t>That</a:t>
            </a:r>
            <a:r>
              <a:rPr lang="fi-FI" dirty="0"/>
              <a:t> </a:t>
            </a:r>
            <a:r>
              <a:rPr lang="fi-FI" dirty="0" err="1"/>
              <a:t>means</a:t>
            </a:r>
            <a:r>
              <a:rPr lang="fi-FI" dirty="0"/>
              <a:t> </a:t>
            </a:r>
            <a:r>
              <a:rPr lang="fi-FI" dirty="0" err="1"/>
              <a:t>that</a:t>
            </a:r>
            <a:r>
              <a:rPr lang="fi-FI" dirty="0"/>
              <a:t> </a:t>
            </a:r>
            <a:r>
              <a:rPr lang="fi-FI" dirty="0" err="1"/>
              <a:t>the</a:t>
            </a:r>
            <a:r>
              <a:rPr lang="fi-FI" dirty="0"/>
              <a:t> </a:t>
            </a:r>
            <a:r>
              <a:rPr lang="fi-FI" dirty="0" err="1"/>
              <a:t>plan</a:t>
            </a:r>
            <a:r>
              <a:rPr lang="fi-FI" dirty="0"/>
              <a:t> </a:t>
            </a:r>
            <a:r>
              <a:rPr lang="fi-FI" dirty="0" err="1"/>
              <a:t>has</a:t>
            </a:r>
            <a:r>
              <a:rPr lang="fi-FI" dirty="0"/>
              <a:t> </a:t>
            </a:r>
            <a:r>
              <a:rPr lang="fi-FI" dirty="0" err="1"/>
              <a:t>been</a:t>
            </a:r>
            <a:r>
              <a:rPr lang="fi-FI" dirty="0"/>
              <a:t> </a:t>
            </a:r>
            <a:r>
              <a:rPr lang="fi-FI" dirty="0" err="1"/>
              <a:t>legally</a:t>
            </a:r>
            <a:r>
              <a:rPr lang="fi-FI" dirty="0"/>
              <a:t> </a:t>
            </a:r>
            <a:r>
              <a:rPr lang="fi-FI" dirty="0" err="1"/>
              <a:t>binding</a:t>
            </a:r>
            <a:r>
              <a:rPr lang="fi-FI" dirty="0"/>
              <a:t> </a:t>
            </a:r>
            <a:r>
              <a:rPr lang="fi-FI" dirty="0" err="1"/>
              <a:t>since</a:t>
            </a:r>
            <a:r>
              <a:rPr lang="fi-FI" dirty="0"/>
              <a:t> </a:t>
            </a:r>
            <a:r>
              <a:rPr lang="fi-FI" dirty="0" err="1"/>
              <a:t>over</a:t>
            </a:r>
            <a:r>
              <a:rPr lang="fi-FI" dirty="0"/>
              <a:t> </a:t>
            </a:r>
            <a:r>
              <a:rPr lang="fi-FI" dirty="0" err="1"/>
              <a:t>three</a:t>
            </a:r>
            <a:r>
              <a:rPr lang="fi-FI" dirty="0"/>
              <a:t> </a:t>
            </a:r>
            <a:r>
              <a:rPr lang="fi-FI" dirty="0" err="1"/>
              <a:t>years</a:t>
            </a:r>
            <a:r>
              <a:rPr lang="fi-FI" dirty="0"/>
              <a:t>. </a:t>
            </a:r>
          </a:p>
        </p:txBody>
      </p:sp>
      <p:sp>
        <p:nvSpPr>
          <p:cNvPr id="4" name="Dian numeron paikkamerkki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rgbClr val="000000"/>
                </a:solidFill>
                <a:latin typeface="Arial"/>
                <a:ea typeface="Arial"/>
                <a:cs typeface="Arial"/>
                <a:sym typeface="Arial"/>
              </a:rPr>
              <a:t>19</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17314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The</a:t>
            </a:r>
            <a:r>
              <a:rPr lang="fi-FI" dirty="0"/>
              <a:t> </a:t>
            </a:r>
            <a:r>
              <a:rPr lang="fi-FI" dirty="0" err="1"/>
              <a:t>regional</a:t>
            </a:r>
            <a:r>
              <a:rPr lang="fi-FI" dirty="0"/>
              <a:t> </a:t>
            </a:r>
            <a:r>
              <a:rPr lang="fi-FI" dirty="0" err="1"/>
              <a:t>council</a:t>
            </a:r>
            <a:r>
              <a:rPr lang="fi-FI" dirty="0"/>
              <a:t> is </a:t>
            </a:r>
            <a:r>
              <a:rPr lang="fi-FI" dirty="0" err="1"/>
              <a:t>now</a:t>
            </a:r>
            <a:r>
              <a:rPr lang="fi-FI" dirty="0"/>
              <a:t> </a:t>
            </a:r>
            <a:r>
              <a:rPr lang="fi-FI" dirty="0" err="1"/>
              <a:t>interrested</a:t>
            </a:r>
            <a:r>
              <a:rPr lang="fi-FI" dirty="0"/>
              <a:t> to </a:t>
            </a:r>
            <a:r>
              <a:rPr lang="fi-FI" dirty="0" err="1"/>
              <a:t>know</a:t>
            </a:r>
            <a:r>
              <a:rPr lang="fi-FI" dirty="0"/>
              <a:t>….</a:t>
            </a:r>
          </a:p>
        </p:txBody>
      </p:sp>
      <p:sp>
        <p:nvSpPr>
          <p:cNvPr id="4" name="Dian numeron paikkamerkki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rgbClr val="000000"/>
                </a:solidFill>
                <a:latin typeface="Arial"/>
                <a:ea typeface="Arial"/>
                <a:cs typeface="Arial"/>
                <a:sym typeface="Arial"/>
              </a:rPr>
              <a:t>20</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48298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45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Lets</a:t>
            </a:r>
            <a:r>
              <a:rPr lang="fi-FI" dirty="0"/>
              <a:t> </a:t>
            </a:r>
            <a:r>
              <a:rPr lang="fi-FI" dirty="0" err="1"/>
              <a:t>walk</a:t>
            </a:r>
            <a:r>
              <a:rPr lang="fi-FI" dirty="0"/>
              <a:t> </a:t>
            </a:r>
            <a:r>
              <a:rPr lang="fi-FI" dirty="0" err="1"/>
              <a:t>thru</a:t>
            </a:r>
            <a:r>
              <a:rPr lang="fi-FI" dirty="0"/>
              <a:t> </a:t>
            </a:r>
            <a:r>
              <a:rPr lang="fi-FI" dirty="0" err="1"/>
              <a:t>the</a:t>
            </a:r>
            <a:r>
              <a:rPr lang="fi-FI" dirty="0"/>
              <a:t> </a:t>
            </a:r>
            <a:r>
              <a:rPr lang="fi-FI" dirty="0" err="1"/>
              <a:t>content</a:t>
            </a:r>
            <a:r>
              <a:rPr lang="fi-FI" dirty="0"/>
              <a:t> of </a:t>
            </a:r>
            <a:r>
              <a:rPr lang="fi-FI" dirty="0" err="1"/>
              <a:t>the</a:t>
            </a:r>
            <a:r>
              <a:rPr lang="fi-FI" dirty="0"/>
              <a:t> </a:t>
            </a:r>
            <a:r>
              <a:rPr lang="fi-FI" dirty="0" err="1"/>
              <a:t>presentation</a:t>
            </a:r>
            <a:r>
              <a:rPr lang="fi-FI" dirty="0"/>
              <a:t> </a:t>
            </a:r>
            <a:r>
              <a:rPr lang="fi-FI" dirty="0" err="1"/>
              <a:t>so</a:t>
            </a:r>
            <a:r>
              <a:rPr lang="fi-FI" dirty="0"/>
              <a:t> </a:t>
            </a:r>
            <a:r>
              <a:rPr lang="fi-FI" dirty="0" err="1"/>
              <a:t>that</a:t>
            </a:r>
            <a:r>
              <a:rPr lang="fi-FI" dirty="0"/>
              <a:t> </a:t>
            </a:r>
            <a:r>
              <a:rPr lang="fi-FI" dirty="0" err="1"/>
              <a:t>you</a:t>
            </a:r>
            <a:r>
              <a:rPr lang="fi-FI" dirty="0"/>
              <a:t> </a:t>
            </a:r>
            <a:r>
              <a:rPr lang="fi-FI" dirty="0" err="1"/>
              <a:t>know</a:t>
            </a:r>
            <a:r>
              <a:rPr lang="fi-FI" dirty="0"/>
              <a:t> </a:t>
            </a:r>
            <a:r>
              <a:rPr lang="fi-FI" dirty="0" err="1"/>
              <a:t>what</a:t>
            </a:r>
            <a:r>
              <a:rPr lang="fi-FI" dirty="0"/>
              <a:t> is </a:t>
            </a:r>
            <a:r>
              <a:rPr lang="fi-FI" dirty="0" err="1"/>
              <a:t>coming</a:t>
            </a:r>
            <a:r>
              <a:rPr lang="fi-FI" dirty="0"/>
              <a:t>. </a:t>
            </a:r>
            <a:r>
              <a:rPr lang="fi-FI" dirty="0" err="1"/>
              <a:t>Overall</a:t>
            </a:r>
            <a:r>
              <a:rPr lang="fi-FI" dirty="0"/>
              <a:t>, </a:t>
            </a:r>
            <a:r>
              <a:rPr lang="fi-FI" dirty="0" err="1"/>
              <a:t>the</a:t>
            </a:r>
            <a:r>
              <a:rPr lang="fi-FI" dirty="0"/>
              <a:t> </a:t>
            </a:r>
            <a:r>
              <a:rPr lang="fi-FI" dirty="0" err="1"/>
              <a:t>presentation</a:t>
            </a:r>
            <a:r>
              <a:rPr lang="fi-FI" dirty="0"/>
              <a:t> </a:t>
            </a:r>
            <a:r>
              <a:rPr lang="fi-FI" dirty="0" err="1"/>
              <a:t>title</a:t>
            </a:r>
            <a:r>
              <a:rPr lang="fi-FI" dirty="0"/>
              <a:t> </a:t>
            </a:r>
            <a:r>
              <a:rPr lang="fi-FI" dirty="0" err="1"/>
              <a:t>already</a:t>
            </a:r>
            <a:r>
              <a:rPr lang="fi-FI" dirty="0"/>
              <a:t> </a:t>
            </a:r>
            <a:r>
              <a:rPr lang="fi-FI" dirty="0" err="1"/>
              <a:t>gave</a:t>
            </a:r>
            <a:r>
              <a:rPr lang="fi-FI" dirty="0"/>
              <a:t> a </a:t>
            </a:r>
            <a:r>
              <a:rPr lang="fi-FI" dirty="0" err="1"/>
              <a:t>hint</a:t>
            </a:r>
            <a:r>
              <a:rPr lang="fi-FI" dirty="0"/>
              <a:t> </a:t>
            </a:r>
            <a:r>
              <a:rPr lang="fi-FI" dirty="0" err="1"/>
              <a:t>abput</a:t>
            </a:r>
            <a:r>
              <a:rPr lang="fi-FI" dirty="0"/>
              <a:t> </a:t>
            </a:r>
            <a:r>
              <a:rPr lang="fi-FI" dirty="0" err="1"/>
              <a:t>the</a:t>
            </a:r>
            <a:r>
              <a:rPr lang="fi-FI" dirty="0"/>
              <a:t> </a:t>
            </a:r>
            <a:r>
              <a:rPr lang="fi-FI" dirty="0" err="1"/>
              <a:t>focus</a:t>
            </a:r>
            <a:r>
              <a:rPr lang="fi-FI" dirty="0"/>
              <a:t>, </a:t>
            </a:r>
            <a:r>
              <a:rPr lang="fi-FI" dirty="0" err="1"/>
              <a:t>which</a:t>
            </a:r>
            <a:r>
              <a:rPr lang="fi-FI" dirty="0"/>
              <a:t> is to </a:t>
            </a:r>
            <a:r>
              <a:rPr lang="fi-FI" dirty="0" err="1"/>
              <a:t>explain</a:t>
            </a:r>
            <a:r>
              <a:rPr lang="fi-FI" dirty="0"/>
              <a:t> </a:t>
            </a:r>
            <a:r>
              <a:rPr lang="fi-FI" dirty="0" err="1"/>
              <a:t>the</a:t>
            </a:r>
            <a:r>
              <a:rPr lang="fi-FI" dirty="0"/>
              <a:t> </a:t>
            </a:r>
            <a:r>
              <a:rPr lang="fi-FI" dirty="0" err="1"/>
              <a:t>meaning</a:t>
            </a:r>
            <a:r>
              <a:rPr lang="fi-FI" dirty="0"/>
              <a:t> of </a:t>
            </a:r>
            <a:r>
              <a:rPr lang="fi-FI" dirty="0" err="1"/>
              <a:t>partcipating</a:t>
            </a:r>
            <a:r>
              <a:rPr lang="fi-FI" dirty="0"/>
              <a:t> in </a:t>
            </a:r>
            <a:r>
              <a:rPr lang="fi-FI" dirty="0" err="1"/>
              <a:t>projects</a:t>
            </a:r>
            <a:r>
              <a:rPr lang="fi-FI" dirty="0"/>
              <a:t> and </a:t>
            </a:r>
            <a:r>
              <a:rPr lang="fi-FI" dirty="0" err="1"/>
              <a:t>how</a:t>
            </a:r>
            <a:r>
              <a:rPr lang="fi-FI" dirty="0"/>
              <a:t> to </a:t>
            </a:r>
            <a:r>
              <a:rPr lang="fi-FI" dirty="0" err="1"/>
              <a:t>adapt</a:t>
            </a:r>
            <a:r>
              <a:rPr lang="fi-FI" dirty="0"/>
              <a:t> </a:t>
            </a:r>
            <a:r>
              <a:rPr lang="fi-FI" dirty="0" err="1"/>
              <a:t>the</a:t>
            </a:r>
            <a:r>
              <a:rPr lang="fi-FI" dirty="0"/>
              <a:t> </a:t>
            </a:r>
            <a:r>
              <a:rPr lang="fi-FI" dirty="0" err="1"/>
              <a:t>learnings</a:t>
            </a:r>
            <a:r>
              <a:rPr lang="fi-FI" dirty="0"/>
              <a:t> </a:t>
            </a:r>
            <a:r>
              <a:rPr lang="fi-FI" dirty="0" err="1"/>
              <a:t>from</a:t>
            </a:r>
            <a:r>
              <a:rPr lang="fi-FI" dirty="0"/>
              <a:t> </a:t>
            </a:r>
            <a:r>
              <a:rPr lang="fi-FI" dirty="0" err="1"/>
              <a:t>them</a:t>
            </a:r>
            <a:r>
              <a:rPr lang="fi-FI" dirty="0"/>
              <a:t> in to </a:t>
            </a:r>
            <a:r>
              <a:rPr lang="fi-FI" dirty="0" err="1"/>
              <a:t>planning</a:t>
            </a:r>
            <a:r>
              <a:rPr lang="fi-FI" dirty="0"/>
              <a:t>. </a:t>
            </a:r>
            <a:r>
              <a:rPr lang="fi-FI" dirty="0" err="1"/>
              <a:t>This</a:t>
            </a:r>
            <a:r>
              <a:rPr lang="fi-FI" dirty="0"/>
              <a:t> </a:t>
            </a:r>
            <a:r>
              <a:rPr lang="fi-FI" dirty="0" err="1"/>
              <a:t>presentation</a:t>
            </a:r>
            <a:r>
              <a:rPr lang="fi-FI" dirty="0"/>
              <a:t> </a:t>
            </a:r>
            <a:r>
              <a:rPr lang="fi-FI" dirty="0" err="1"/>
              <a:t>focuses</a:t>
            </a:r>
            <a:r>
              <a:rPr lang="fi-FI" dirty="0"/>
              <a:t> </a:t>
            </a:r>
            <a:r>
              <a:rPr lang="fi-FI" dirty="0" err="1"/>
              <a:t>only</a:t>
            </a:r>
            <a:r>
              <a:rPr lang="fi-FI" dirty="0"/>
              <a:t> on </a:t>
            </a:r>
            <a:r>
              <a:rPr lang="fi-FI" dirty="0" err="1"/>
              <a:t>the</a:t>
            </a:r>
            <a:r>
              <a:rPr lang="fi-FI" dirty="0"/>
              <a:t> Baltic Sea2Land </a:t>
            </a:r>
            <a:r>
              <a:rPr lang="fi-FI" dirty="0" err="1"/>
              <a:t>project</a:t>
            </a:r>
            <a:r>
              <a:rPr lang="fi-FI" dirty="0"/>
              <a:t> </a:t>
            </a:r>
            <a:r>
              <a:rPr lang="fi-FI" dirty="0" err="1"/>
              <a:t>but</a:t>
            </a:r>
            <a:r>
              <a:rPr lang="fi-FI" dirty="0"/>
              <a:t>  </a:t>
            </a:r>
            <a:r>
              <a:rPr lang="fi-FI" dirty="0" err="1"/>
              <a:t>the</a:t>
            </a:r>
            <a:r>
              <a:rPr lang="fi-FI" dirty="0"/>
              <a:t> </a:t>
            </a:r>
            <a:r>
              <a:rPr lang="fi-FI" dirty="0" err="1"/>
              <a:t>Maritime</a:t>
            </a:r>
            <a:r>
              <a:rPr lang="fi-FI" dirty="0"/>
              <a:t> </a:t>
            </a:r>
            <a:r>
              <a:rPr lang="fi-FI" dirty="0" err="1"/>
              <a:t>Spatial</a:t>
            </a:r>
            <a:r>
              <a:rPr lang="fi-FI" dirty="0"/>
              <a:t> Planning </a:t>
            </a:r>
            <a:r>
              <a:rPr lang="fi-FI" dirty="0" err="1"/>
              <a:t>group</a:t>
            </a:r>
            <a:r>
              <a:rPr lang="fi-FI" dirty="0"/>
              <a:t> is </a:t>
            </a:r>
            <a:r>
              <a:rPr lang="fi-FI" dirty="0" err="1"/>
              <a:t>part</a:t>
            </a:r>
            <a:r>
              <a:rPr lang="fi-FI" dirty="0"/>
              <a:t> of </a:t>
            </a:r>
            <a:r>
              <a:rPr lang="fi-FI" dirty="0" err="1"/>
              <a:t>several</a:t>
            </a:r>
            <a:r>
              <a:rPr lang="fi-FI" dirty="0"/>
              <a:t> </a:t>
            </a:r>
            <a:r>
              <a:rPr lang="fi-FI" dirty="0" err="1"/>
              <a:t>different</a:t>
            </a:r>
            <a:r>
              <a:rPr lang="fi-FI" dirty="0"/>
              <a:t> </a:t>
            </a:r>
            <a:r>
              <a:rPr lang="fi-FI" dirty="0" err="1"/>
              <a:t>international</a:t>
            </a:r>
            <a:r>
              <a:rPr lang="fi-FI" dirty="0"/>
              <a:t> </a:t>
            </a:r>
            <a:r>
              <a:rPr lang="fi-FI" dirty="0" err="1"/>
              <a:t>projects</a:t>
            </a:r>
            <a:r>
              <a:rPr lang="fi-FI" dirty="0"/>
              <a:t> and </a:t>
            </a:r>
            <a:r>
              <a:rPr lang="fi-FI" dirty="0" err="1"/>
              <a:t>focus</a:t>
            </a:r>
            <a:r>
              <a:rPr lang="fi-FI" dirty="0"/>
              <a:t> is </a:t>
            </a:r>
            <a:r>
              <a:rPr lang="fi-FI" dirty="0" err="1"/>
              <a:t>the</a:t>
            </a:r>
            <a:r>
              <a:rPr lang="fi-FI" dirty="0"/>
              <a:t> </a:t>
            </a:r>
            <a:r>
              <a:rPr lang="fi-FI" dirty="0" err="1"/>
              <a:t>same</a:t>
            </a:r>
            <a:r>
              <a:rPr lang="fi-FI" dirty="0"/>
              <a:t> – to </a:t>
            </a:r>
            <a:r>
              <a:rPr lang="fi-FI" dirty="0" err="1"/>
              <a:t>be</a:t>
            </a:r>
            <a:r>
              <a:rPr lang="fi-FI" dirty="0"/>
              <a:t> </a:t>
            </a:r>
            <a:r>
              <a:rPr lang="fi-FI" dirty="0" err="1"/>
              <a:t>able</a:t>
            </a:r>
            <a:r>
              <a:rPr lang="fi-FI" dirty="0"/>
              <a:t> to </a:t>
            </a:r>
            <a:r>
              <a:rPr lang="fi-FI" dirty="0" err="1"/>
              <a:t>promote</a:t>
            </a:r>
            <a:r>
              <a:rPr lang="fi-FI" dirty="0"/>
              <a:t> </a:t>
            </a:r>
            <a:r>
              <a:rPr lang="fi-FI" dirty="0" err="1"/>
              <a:t>planning</a:t>
            </a:r>
            <a:r>
              <a:rPr lang="fi-FI" dirty="0"/>
              <a:t> </a:t>
            </a:r>
            <a:r>
              <a:rPr lang="fi-FI" dirty="0" err="1"/>
              <a:t>matters</a:t>
            </a:r>
            <a:r>
              <a:rPr lang="fi-FI" dirty="0"/>
              <a:t> and </a:t>
            </a:r>
            <a:r>
              <a:rPr lang="fi-FI" dirty="0" err="1"/>
              <a:t>implement</a:t>
            </a:r>
            <a:r>
              <a:rPr lang="fi-FI" dirty="0"/>
              <a:t> </a:t>
            </a:r>
            <a:r>
              <a:rPr lang="fi-FI" dirty="0" err="1"/>
              <a:t>keyfindings</a:t>
            </a:r>
            <a:r>
              <a:rPr lang="fi-FI" dirty="0"/>
              <a:t> in </a:t>
            </a:r>
            <a:r>
              <a:rPr lang="fi-FI" dirty="0" err="1"/>
              <a:t>planning</a:t>
            </a:r>
            <a:r>
              <a:rPr lang="fi-FI" dirty="0"/>
              <a:t>.</a:t>
            </a:r>
          </a:p>
          <a:p>
            <a:r>
              <a:rPr lang="fi-FI" dirty="0"/>
              <a:t>So </a:t>
            </a:r>
            <a:r>
              <a:rPr lang="fi-FI" dirty="0" err="1"/>
              <a:t>first</a:t>
            </a:r>
            <a:r>
              <a:rPr lang="fi-FI" dirty="0"/>
              <a:t> of </a:t>
            </a:r>
            <a:r>
              <a:rPr lang="fi-FI" dirty="0" err="1"/>
              <a:t>all</a:t>
            </a:r>
            <a:r>
              <a:rPr lang="fi-FI" dirty="0"/>
              <a:t> I </a:t>
            </a:r>
            <a:r>
              <a:rPr lang="fi-FI" dirty="0" err="1"/>
              <a:t>will</a:t>
            </a:r>
            <a:r>
              <a:rPr lang="fi-FI" dirty="0"/>
              <a:t> </a:t>
            </a:r>
            <a:r>
              <a:rPr lang="fi-FI" dirty="0" err="1"/>
              <a:t>explain</a:t>
            </a:r>
            <a:r>
              <a:rPr lang="fi-FI" dirty="0"/>
              <a:t> </a:t>
            </a:r>
            <a:r>
              <a:rPr lang="fi-FI" dirty="0" err="1"/>
              <a:t>why</a:t>
            </a:r>
            <a:r>
              <a:rPr lang="fi-FI" dirty="0"/>
              <a:t> </a:t>
            </a:r>
            <a:r>
              <a:rPr lang="fi-FI" dirty="0" err="1"/>
              <a:t>the</a:t>
            </a:r>
            <a:r>
              <a:rPr lang="fi-FI" dirty="0"/>
              <a:t> </a:t>
            </a:r>
            <a:r>
              <a:rPr lang="fi-FI" dirty="0" err="1"/>
              <a:t>project</a:t>
            </a:r>
            <a:r>
              <a:rPr lang="fi-FI" dirty="0"/>
              <a:t> Baltic Sea2Land </a:t>
            </a:r>
            <a:r>
              <a:rPr lang="fi-FI" dirty="0" err="1"/>
              <a:t>was</a:t>
            </a:r>
            <a:r>
              <a:rPr lang="fi-FI" dirty="0"/>
              <a:t> </a:t>
            </a:r>
            <a:r>
              <a:rPr lang="fi-FI" dirty="0" err="1"/>
              <a:t>created</a:t>
            </a:r>
            <a:r>
              <a:rPr lang="fi-FI" dirty="0"/>
              <a:t>, </a:t>
            </a:r>
            <a:r>
              <a:rPr lang="fi-FI" dirty="0" err="1"/>
              <a:t>then</a:t>
            </a:r>
            <a:r>
              <a:rPr lang="fi-FI" dirty="0"/>
              <a:t> I </a:t>
            </a:r>
            <a:r>
              <a:rPr lang="fi-FI" dirty="0" err="1"/>
              <a:t>will</a:t>
            </a:r>
            <a:r>
              <a:rPr lang="fi-FI" dirty="0"/>
              <a:t> </a:t>
            </a:r>
            <a:r>
              <a:rPr lang="fi-FI" dirty="0" err="1"/>
              <a:t>explain</a:t>
            </a:r>
            <a:r>
              <a:rPr lang="fi-FI" dirty="0"/>
              <a:t> on a </a:t>
            </a:r>
            <a:r>
              <a:rPr lang="fi-FI" dirty="0" err="1"/>
              <a:t>regional</a:t>
            </a:r>
            <a:r>
              <a:rPr lang="fi-FI" dirty="0"/>
              <a:t> </a:t>
            </a:r>
            <a:r>
              <a:rPr lang="fi-FI" dirty="0" err="1"/>
              <a:t>scale</a:t>
            </a:r>
            <a:r>
              <a:rPr lang="fi-FI" dirty="0"/>
              <a:t> </a:t>
            </a:r>
            <a:r>
              <a:rPr lang="fi-FI" dirty="0" err="1"/>
              <a:t>what</a:t>
            </a:r>
            <a:r>
              <a:rPr lang="fi-FI" dirty="0"/>
              <a:t> </a:t>
            </a:r>
            <a:r>
              <a:rPr lang="fi-FI" dirty="0" err="1"/>
              <a:t>we</a:t>
            </a:r>
            <a:r>
              <a:rPr lang="fi-FI" dirty="0"/>
              <a:t> </a:t>
            </a:r>
            <a:r>
              <a:rPr lang="fi-FI" dirty="0" err="1"/>
              <a:t>are</a:t>
            </a:r>
            <a:r>
              <a:rPr lang="fi-FI" dirty="0"/>
              <a:t> </a:t>
            </a:r>
            <a:r>
              <a:rPr lang="fi-FI" dirty="0" err="1"/>
              <a:t>doing</a:t>
            </a:r>
            <a:r>
              <a:rPr lang="fi-FI" dirty="0"/>
              <a:t> </a:t>
            </a:r>
            <a:r>
              <a:rPr lang="fi-FI" dirty="0" err="1"/>
              <a:t>with</a:t>
            </a:r>
            <a:r>
              <a:rPr lang="fi-FI" dirty="0"/>
              <a:t> </a:t>
            </a:r>
            <a:r>
              <a:rPr lang="fi-FI" dirty="0" err="1"/>
              <a:t>the</a:t>
            </a:r>
            <a:r>
              <a:rPr lang="fi-FI" dirty="0"/>
              <a:t> help of </a:t>
            </a:r>
            <a:r>
              <a:rPr lang="fi-FI" dirty="0" err="1"/>
              <a:t>the</a:t>
            </a:r>
            <a:r>
              <a:rPr lang="fi-FI" dirty="0"/>
              <a:t> </a:t>
            </a:r>
            <a:r>
              <a:rPr lang="fi-FI" dirty="0" err="1"/>
              <a:t>project</a:t>
            </a:r>
            <a:r>
              <a:rPr lang="fi-FI" dirty="0"/>
              <a:t>, </a:t>
            </a:r>
            <a:r>
              <a:rPr lang="fi-FI" dirty="0" err="1"/>
              <a:t>which</a:t>
            </a:r>
            <a:r>
              <a:rPr lang="fi-FI" dirty="0"/>
              <a:t> is </a:t>
            </a:r>
            <a:r>
              <a:rPr lang="fi-FI" dirty="0" err="1"/>
              <a:t>also</a:t>
            </a:r>
            <a:r>
              <a:rPr lang="fi-FI" dirty="0"/>
              <a:t> </a:t>
            </a:r>
            <a:r>
              <a:rPr lang="fi-FI" dirty="0" err="1"/>
              <a:t>the</a:t>
            </a:r>
            <a:r>
              <a:rPr lang="fi-FI" dirty="0"/>
              <a:t> </a:t>
            </a:r>
            <a:r>
              <a:rPr lang="fi-FI" dirty="0" err="1"/>
              <a:t>part</a:t>
            </a:r>
            <a:r>
              <a:rPr lang="fi-FI" dirty="0"/>
              <a:t> </a:t>
            </a:r>
            <a:r>
              <a:rPr lang="fi-FI" dirty="0" err="1"/>
              <a:t>that</a:t>
            </a:r>
            <a:r>
              <a:rPr lang="fi-FI" dirty="0"/>
              <a:t> </a:t>
            </a:r>
            <a:r>
              <a:rPr lang="fi-FI" dirty="0" err="1"/>
              <a:t>you</a:t>
            </a:r>
            <a:r>
              <a:rPr lang="fi-FI" dirty="0"/>
              <a:t> </a:t>
            </a:r>
            <a:r>
              <a:rPr lang="fi-FI" dirty="0" err="1"/>
              <a:t>students</a:t>
            </a:r>
            <a:r>
              <a:rPr lang="fi-FI" dirty="0"/>
              <a:t> </a:t>
            </a:r>
            <a:r>
              <a:rPr lang="fi-FI" dirty="0" err="1"/>
              <a:t>are</a:t>
            </a:r>
            <a:r>
              <a:rPr lang="fi-FI" dirty="0"/>
              <a:t> </a:t>
            </a:r>
            <a:r>
              <a:rPr lang="fi-FI" dirty="0" err="1"/>
              <a:t>involved</a:t>
            </a:r>
            <a:r>
              <a:rPr lang="fi-FI" dirty="0"/>
              <a:t> in, and </a:t>
            </a:r>
            <a:r>
              <a:rPr lang="fi-FI" dirty="0" err="1"/>
              <a:t>then</a:t>
            </a:r>
            <a:r>
              <a:rPr lang="fi-FI" dirty="0"/>
              <a:t> I </a:t>
            </a:r>
            <a:r>
              <a:rPr lang="fi-FI" dirty="0" err="1"/>
              <a:t>will</a:t>
            </a:r>
            <a:r>
              <a:rPr lang="fi-FI" dirty="0"/>
              <a:t> </a:t>
            </a:r>
            <a:r>
              <a:rPr lang="fi-FI" dirty="0" err="1"/>
              <a:t>explain</a:t>
            </a:r>
            <a:r>
              <a:rPr lang="fi-FI" dirty="0"/>
              <a:t> </a:t>
            </a:r>
            <a:r>
              <a:rPr lang="fi-FI" dirty="0" err="1"/>
              <a:t>how</a:t>
            </a:r>
            <a:r>
              <a:rPr lang="fi-FI" dirty="0"/>
              <a:t> </a:t>
            </a:r>
            <a:r>
              <a:rPr lang="fi-FI" dirty="0" err="1"/>
              <a:t>those</a:t>
            </a:r>
            <a:r>
              <a:rPr lang="fi-FI" dirty="0"/>
              <a:t> </a:t>
            </a:r>
            <a:r>
              <a:rPr lang="fi-FI" dirty="0" err="1"/>
              <a:t>regional</a:t>
            </a:r>
            <a:r>
              <a:rPr lang="fi-FI" dirty="0"/>
              <a:t> </a:t>
            </a:r>
            <a:r>
              <a:rPr lang="fi-FI" dirty="0" err="1"/>
              <a:t>finding</a:t>
            </a:r>
            <a:r>
              <a:rPr lang="fi-FI" dirty="0"/>
              <a:t> </a:t>
            </a:r>
            <a:r>
              <a:rPr lang="fi-FI" dirty="0" err="1"/>
              <a:t>will</a:t>
            </a:r>
            <a:r>
              <a:rPr lang="fi-FI" dirty="0"/>
              <a:t> </a:t>
            </a:r>
            <a:r>
              <a:rPr lang="fi-FI" dirty="0" err="1"/>
              <a:t>be</a:t>
            </a:r>
            <a:r>
              <a:rPr lang="fi-FI" dirty="0"/>
              <a:t> </a:t>
            </a:r>
            <a:r>
              <a:rPr lang="fi-FI" dirty="0" err="1"/>
              <a:t>upscaled</a:t>
            </a:r>
            <a:r>
              <a:rPr lang="fi-FI" dirty="0"/>
              <a:t> to </a:t>
            </a:r>
            <a:r>
              <a:rPr lang="fi-FI" dirty="0" err="1"/>
              <a:t>national</a:t>
            </a:r>
            <a:r>
              <a:rPr lang="fi-FI" dirty="0"/>
              <a:t> </a:t>
            </a:r>
            <a:r>
              <a:rPr lang="fi-FI" dirty="0" err="1"/>
              <a:t>level</a:t>
            </a:r>
            <a:r>
              <a:rPr lang="fi-FI" dirty="0"/>
              <a:t> </a:t>
            </a:r>
            <a:r>
              <a:rPr lang="fi-FI" dirty="0" err="1"/>
              <a:t>planning</a:t>
            </a:r>
            <a:r>
              <a:rPr lang="fi-FI" dirty="0"/>
              <a:t>.</a:t>
            </a:r>
          </a:p>
        </p:txBody>
      </p:sp>
      <p:sp>
        <p:nvSpPr>
          <p:cNvPr id="4" name="Dian numeron paikkamerkki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rgbClr val="000000"/>
                </a:solidFill>
                <a:latin typeface="Arial"/>
                <a:ea typeface="Arial"/>
                <a:cs typeface="Arial"/>
                <a:sym typeface="Arial"/>
              </a:rPr>
              <a:t>2</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51736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266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dirty="0" err="1"/>
              <a:t>Clear</a:t>
            </a:r>
            <a:r>
              <a:rPr lang="fi-FI" dirty="0"/>
              <a:t> </a:t>
            </a:r>
            <a:r>
              <a:rPr lang="fi-FI" dirty="0" err="1"/>
              <a:t>communication</a:t>
            </a:r>
            <a:r>
              <a:rPr lang="fi-FI" dirty="0"/>
              <a:t> is a </a:t>
            </a:r>
            <a:r>
              <a:rPr lang="fi-FI" dirty="0" err="1"/>
              <a:t>key</a:t>
            </a:r>
            <a:r>
              <a:rPr lang="fi-FI" dirty="0"/>
              <a:t> </a:t>
            </a:r>
            <a:r>
              <a:rPr lang="fi-FI" dirty="0" err="1"/>
              <a:t>element</a:t>
            </a:r>
            <a:r>
              <a:rPr lang="fi-FI" dirty="0"/>
              <a:t>! </a:t>
            </a:r>
            <a:r>
              <a:rPr lang="fi-FI" dirty="0" err="1"/>
              <a:t>We</a:t>
            </a:r>
            <a:r>
              <a:rPr lang="fi-FI" dirty="0"/>
              <a:t> </a:t>
            </a:r>
            <a:r>
              <a:rPr lang="fi-FI" dirty="0" err="1"/>
              <a:t>need</a:t>
            </a:r>
            <a:r>
              <a:rPr lang="fi-FI" dirty="0"/>
              <a:t> to </a:t>
            </a:r>
            <a:r>
              <a:rPr lang="fi-FI" dirty="0" err="1"/>
              <a:t>make</a:t>
            </a:r>
            <a:r>
              <a:rPr lang="fi-FI" dirty="0"/>
              <a:t> it </a:t>
            </a:r>
            <a:r>
              <a:rPr lang="fi-FI" dirty="0" err="1"/>
              <a:t>clear</a:t>
            </a:r>
            <a:r>
              <a:rPr lang="fi-FI" dirty="0"/>
              <a:t> for </a:t>
            </a:r>
            <a:r>
              <a:rPr lang="fi-FI" dirty="0" err="1"/>
              <a:t>ourselves</a:t>
            </a:r>
            <a:r>
              <a:rPr lang="fi-FI" dirty="0"/>
              <a:t> </a:t>
            </a:r>
            <a:r>
              <a:rPr lang="fi-FI" dirty="0" err="1"/>
              <a:t>who</a:t>
            </a:r>
            <a:r>
              <a:rPr lang="fi-FI" dirty="0"/>
              <a:t> </a:t>
            </a:r>
            <a:r>
              <a:rPr lang="fi-FI" dirty="0" err="1"/>
              <a:t>are</a:t>
            </a:r>
            <a:r>
              <a:rPr lang="fi-FI" dirty="0"/>
              <a:t> </a:t>
            </a:r>
            <a:r>
              <a:rPr lang="fi-FI" dirty="0" err="1"/>
              <a:t>our</a:t>
            </a:r>
            <a:r>
              <a:rPr lang="fi-FI" dirty="0"/>
              <a:t> </a:t>
            </a:r>
            <a:r>
              <a:rPr lang="fi-FI" dirty="0" err="1"/>
              <a:t>keystakeholders</a:t>
            </a:r>
            <a:r>
              <a:rPr lang="fi-FI" dirty="0"/>
              <a:t> </a:t>
            </a:r>
            <a:r>
              <a:rPr lang="fi-FI" dirty="0" err="1"/>
              <a:t>within</a:t>
            </a:r>
            <a:r>
              <a:rPr lang="fi-FI" dirty="0"/>
              <a:t> </a:t>
            </a:r>
            <a:r>
              <a:rPr lang="fi-FI" dirty="0" err="1"/>
              <a:t>maritime</a:t>
            </a:r>
            <a:r>
              <a:rPr lang="fi-FI" dirty="0"/>
              <a:t> </a:t>
            </a:r>
            <a:r>
              <a:rPr lang="fi-FI" dirty="0" err="1"/>
              <a:t>spatial</a:t>
            </a:r>
            <a:r>
              <a:rPr lang="fi-FI" dirty="0"/>
              <a:t> </a:t>
            </a:r>
            <a:r>
              <a:rPr lang="fi-FI" dirty="0" err="1"/>
              <a:t>planning</a:t>
            </a:r>
            <a:r>
              <a:rPr lang="fi-FI" dirty="0"/>
              <a:t>, </a:t>
            </a:r>
            <a:r>
              <a:rPr lang="fi-FI" dirty="0" err="1"/>
              <a:t>especially</a:t>
            </a:r>
            <a:r>
              <a:rPr lang="fi-FI" dirty="0"/>
              <a:t> </a:t>
            </a:r>
            <a:r>
              <a:rPr lang="fi-FI" dirty="0" err="1"/>
              <a:t>focusing</a:t>
            </a:r>
            <a:r>
              <a:rPr lang="fi-FI" dirty="0"/>
              <a:t> on </a:t>
            </a:r>
            <a:r>
              <a:rPr lang="fi-FI" dirty="0" err="1"/>
              <a:t>the</a:t>
            </a:r>
            <a:r>
              <a:rPr lang="fi-FI" dirty="0"/>
              <a:t> </a:t>
            </a:r>
            <a:r>
              <a:rPr lang="fi-FI" dirty="0" err="1"/>
              <a:t>blue-green</a:t>
            </a:r>
            <a:r>
              <a:rPr lang="fi-FI" dirty="0"/>
              <a:t> </a:t>
            </a:r>
            <a:r>
              <a:rPr lang="fi-FI" dirty="0" err="1"/>
              <a:t>infrastructure</a:t>
            </a:r>
            <a:r>
              <a:rPr lang="fi-FI" dirty="0"/>
              <a:t>. </a:t>
            </a:r>
            <a:r>
              <a:rPr lang="fi-FI" dirty="0" err="1"/>
              <a:t>After</a:t>
            </a:r>
            <a:r>
              <a:rPr lang="fi-FI" dirty="0"/>
              <a:t> </a:t>
            </a:r>
            <a:r>
              <a:rPr lang="fi-FI" dirty="0" err="1"/>
              <a:t>identifying</a:t>
            </a:r>
            <a:r>
              <a:rPr lang="fi-FI" dirty="0"/>
              <a:t> </a:t>
            </a:r>
            <a:r>
              <a:rPr lang="fi-FI" dirty="0" err="1"/>
              <a:t>our</a:t>
            </a:r>
            <a:r>
              <a:rPr lang="fi-FI" dirty="0"/>
              <a:t> </a:t>
            </a:r>
            <a:r>
              <a:rPr lang="fi-FI" dirty="0" err="1"/>
              <a:t>stakeholders</a:t>
            </a:r>
            <a:r>
              <a:rPr lang="fi-FI" dirty="0"/>
              <a:t> </a:t>
            </a:r>
            <a:r>
              <a:rPr lang="fi-FI" dirty="0" err="1"/>
              <a:t>we</a:t>
            </a:r>
            <a:r>
              <a:rPr lang="fi-FI" dirty="0"/>
              <a:t> </a:t>
            </a:r>
            <a:r>
              <a:rPr lang="fi-FI" dirty="0" err="1"/>
              <a:t>need</a:t>
            </a:r>
            <a:r>
              <a:rPr lang="fi-FI" dirty="0"/>
              <a:t> to </a:t>
            </a:r>
            <a:r>
              <a:rPr lang="fi-FI" dirty="0" err="1"/>
              <a:t>figure</a:t>
            </a:r>
            <a:r>
              <a:rPr lang="fi-FI" dirty="0"/>
              <a:t> out </a:t>
            </a:r>
            <a:r>
              <a:rPr lang="fi-FI" dirty="0" err="1"/>
              <a:t>how</a:t>
            </a:r>
            <a:r>
              <a:rPr lang="fi-FI" dirty="0"/>
              <a:t> </a:t>
            </a:r>
            <a:r>
              <a:rPr lang="fi-FI" dirty="0" err="1"/>
              <a:t>we</a:t>
            </a:r>
            <a:r>
              <a:rPr lang="fi-FI" dirty="0"/>
              <a:t> </a:t>
            </a:r>
            <a:r>
              <a:rPr lang="fi-FI" dirty="0" err="1"/>
              <a:t>will</a:t>
            </a:r>
            <a:r>
              <a:rPr lang="fi-FI" dirty="0"/>
              <a:t> </a:t>
            </a:r>
            <a:r>
              <a:rPr lang="fi-FI" dirty="0" err="1"/>
              <a:t>communicate</a:t>
            </a:r>
            <a:r>
              <a:rPr lang="fi-FI" dirty="0"/>
              <a:t> </a:t>
            </a:r>
            <a:r>
              <a:rPr lang="fi-FI" dirty="0" err="1"/>
              <a:t>about</a:t>
            </a:r>
            <a:r>
              <a:rPr lang="fi-FI" dirty="0"/>
              <a:t> </a:t>
            </a:r>
            <a:r>
              <a:rPr lang="fi-FI" dirty="0" err="1"/>
              <a:t>the</a:t>
            </a:r>
            <a:r>
              <a:rPr lang="fi-FI" dirty="0"/>
              <a:t> </a:t>
            </a:r>
            <a:r>
              <a:rPr lang="fi-FI" dirty="0" err="1"/>
              <a:t>marking</a:t>
            </a:r>
            <a:r>
              <a:rPr lang="fi-FI" dirty="0"/>
              <a:t> </a:t>
            </a:r>
            <a:r>
              <a:rPr lang="fi-FI" dirty="0" err="1"/>
              <a:t>so</a:t>
            </a:r>
            <a:r>
              <a:rPr lang="fi-FI" dirty="0"/>
              <a:t> </a:t>
            </a:r>
            <a:r>
              <a:rPr lang="fi-FI" dirty="0" err="1"/>
              <a:t>that</a:t>
            </a:r>
            <a:r>
              <a:rPr lang="fi-FI" dirty="0"/>
              <a:t> it is </a:t>
            </a:r>
            <a:r>
              <a:rPr lang="fi-FI" dirty="0" err="1"/>
              <a:t>clear</a:t>
            </a:r>
            <a:r>
              <a:rPr lang="fi-FI" dirty="0"/>
              <a:t>. If </a:t>
            </a:r>
            <a:r>
              <a:rPr lang="fi-FI" dirty="0" err="1"/>
              <a:t>the</a:t>
            </a:r>
            <a:r>
              <a:rPr lang="fi-FI" dirty="0"/>
              <a:t> </a:t>
            </a:r>
            <a:r>
              <a:rPr lang="fi-FI" dirty="0" err="1"/>
              <a:t>marking</a:t>
            </a:r>
            <a:r>
              <a:rPr lang="fi-FI" dirty="0"/>
              <a:t> is </a:t>
            </a:r>
            <a:r>
              <a:rPr lang="fi-FI" dirty="0" err="1"/>
              <a:t>only</a:t>
            </a:r>
            <a:r>
              <a:rPr lang="fi-FI" dirty="0"/>
              <a:t> </a:t>
            </a:r>
            <a:r>
              <a:rPr lang="fi-FI" dirty="0" err="1"/>
              <a:t>meant</a:t>
            </a:r>
            <a:r>
              <a:rPr lang="fi-FI" dirty="0"/>
              <a:t> to </a:t>
            </a:r>
            <a:r>
              <a:rPr lang="fi-FI" dirty="0" err="1"/>
              <a:t>be</a:t>
            </a:r>
            <a:r>
              <a:rPr lang="fi-FI" dirty="0"/>
              <a:t> </a:t>
            </a:r>
            <a:r>
              <a:rPr lang="fi-FI" dirty="0" err="1"/>
              <a:t>used</a:t>
            </a:r>
            <a:r>
              <a:rPr lang="fi-FI" dirty="0"/>
              <a:t> </a:t>
            </a:r>
            <a:r>
              <a:rPr lang="fi-FI" dirty="0" err="1"/>
              <a:t>by</a:t>
            </a:r>
            <a:r>
              <a:rPr lang="fi-FI" dirty="0"/>
              <a:t> </a:t>
            </a:r>
            <a:r>
              <a:rPr lang="fi-FI" dirty="0" err="1"/>
              <a:t>planners</a:t>
            </a:r>
            <a:r>
              <a:rPr lang="fi-FI" dirty="0"/>
              <a:t> it </a:t>
            </a:r>
            <a:r>
              <a:rPr lang="fi-FI" dirty="0" err="1"/>
              <a:t>might</a:t>
            </a:r>
            <a:r>
              <a:rPr lang="fi-FI" dirty="0"/>
              <a:t> </a:t>
            </a:r>
            <a:r>
              <a:rPr lang="fi-FI" dirty="0" err="1"/>
              <a:t>be</a:t>
            </a:r>
            <a:r>
              <a:rPr lang="fi-FI" dirty="0"/>
              <a:t> </a:t>
            </a:r>
            <a:r>
              <a:rPr lang="fi-FI" dirty="0" err="1"/>
              <a:t>clear</a:t>
            </a:r>
            <a:r>
              <a:rPr lang="fi-FI" dirty="0"/>
              <a:t> </a:t>
            </a:r>
            <a:r>
              <a:rPr lang="fi-FI" dirty="0" err="1"/>
              <a:t>but</a:t>
            </a:r>
            <a:r>
              <a:rPr lang="fi-FI" dirty="0"/>
              <a:t> as </a:t>
            </a:r>
            <a:r>
              <a:rPr lang="fi-FI" dirty="0" err="1"/>
              <a:t>soon</a:t>
            </a:r>
            <a:r>
              <a:rPr lang="fi-FI" dirty="0"/>
              <a:t> as </a:t>
            </a:r>
            <a:r>
              <a:rPr lang="fi-FI" dirty="0" err="1"/>
              <a:t>other</a:t>
            </a:r>
            <a:r>
              <a:rPr lang="fi-FI" dirty="0"/>
              <a:t> </a:t>
            </a:r>
            <a:r>
              <a:rPr lang="fi-FI" dirty="0" err="1"/>
              <a:t>stakeholders</a:t>
            </a:r>
            <a:r>
              <a:rPr lang="fi-FI" dirty="0"/>
              <a:t> </a:t>
            </a:r>
            <a:r>
              <a:rPr lang="fi-FI" dirty="0" err="1"/>
              <a:t>get</a:t>
            </a:r>
            <a:r>
              <a:rPr lang="fi-FI" dirty="0"/>
              <a:t> </a:t>
            </a:r>
            <a:r>
              <a:rPr lang="fi-FI" dirty="0" err="1"/>
              <a:t>involved</a:t>
            </a:r>
            <a:r>
              <a:rPr lang="fi-FI" dirty="0"/>
              <a:t> </a:t>
            </a:r>
            <a:r>
              <a:rPr lang="fi-FI" dirty="0" err="1"/>
              <a:t>they</a:t>
            </a:r>
            <a:r>
              <a:rPr lang="fi-FI" dirty="0"/>
              <a:t> </a:t>
            </a:r>
            <a:r>
              <a:rPr lang="fi-FI" dirty="0" err="1"/>
              <a:t>might</a:t>
            </a:r>
            <a:r>
              <a:rPr lang="fi-FI" dirty="0"/>
              <a:t> </a:t>
            </a:r>
            <a:r>
              <a:rPr lang="fi-FI" dirty="0" err="1"/>
              <a:t>get</a:t>
            </a:r>
            <a:r>
              <a:rPr lang="fi-FI" dirty="0"/>
              <a:t> </a:t>
            </a:r>
            <a:r>
              <a:rPr lang="fi-FI" dirty="0" err="1"/>
              <a:t>confused</a:t>
            </a:r>
            <a:r>
              <a:rPr lang="fi-FI" dirty="0"/>
              <a:t> and </a:t>
            </a:r>
            <a:r>
              <a:rPr lang="fi-FI" dirty="0" err="1"/>
              <a:t>read</a:t>
            </a:r>
            <a:r>
              <a:rPr lang="fi-FI" dirty="0"/>
              <a:t> </a:t>
            </a:r>
            <a:r>
              <a:rPr lang="fi-FI" dirty="0" err="1"/>
              <a:t>the</a:t>
            </a:r>
            <a:r>
              <a:rPr lang="fi-FI" dirty="0"/>
              <a:t> </a:t>
            </a:r>
            <a:r>
              <a:rPr lang="fi-FI" dirty="0" err="1"/>
              <a:t>marking</a:t>
            </a:r>
            <a:r>
              <a:rPr lang="fi-FI" dirty="0"/>
              <a:t> in a </a:t>
            </a:r>
            <a:r>
              <a:rPr lang="fi-FI" dirty="0" err="1"/>
              <a:t>diferent</a:t>
            </a:r>
            <a:r>
              <a:rPr lang="fi-FI" dirty="0"/>
              <a:t> </a:t>
            </a:r>
            <a:r>
              <a:rPr lang="fi-FI" dirty="0" err="1"/>
              <a:t>way</a:t>
            </a:r>
            <a:r>
              <a:rPr lang="fi-FI" dirty="0"/>
              <a:t> </a:t>
            </a:r>
            <a:r>
              <a:rPr lang="fi-FI" dirty="0" err="1"/>
              <a:t>that</a:t>
            </a:r>
            <a:r>
              <a:rPr lang="fi-FI" dirty="0"/>
              <a:t> is </a:t>
            </a:r>
            <a:r>
              <a:rPr lang="fi-FI" dirty="0" err="1"/>
              <a:t>meant</a:t>
            </a:r>
            <a:r>
              <a:rPr lang="fi-FI" dirty="0"/>
              <a:t>. </a:t>
            </a:r>
            <a:r>
              <a:rPr lang="fi-FI" dirty="0" err="1"/>
              <a:t>This</a:t>
            </a:r>
            <a:r>
              <a:rPr lang="fi-FI" dirty="0"/>
              <a:t> </a:t>
            </a:r>
            <a:r>
              <a:rPr lang="fi-FI" dirty="0" err="1"/>
              <a:t>also</a:t>
            </a:r>
            <a:r>
              <a:rPr lang="fi-FI" dirty="0"/>
              <a:t> </a:t>
            </a:r>
            <a:r>
              <a:rPr lang="fi-FI" dirty="0" err="1"/>
              <a:t>means</a:t>
            </a:r>
            <a:r>
              <a:rPr lang="fi-FI" dirty="0"/>
              <a:t> </a:t>
            </a:r>
            <a:r>
              <a:rPr lang="fi-FI" dirty="0" err="1"/>
              <a:t>that</a:t>
            </a:r>
            <a:r>
              <a:rPr lang="fi-FI" dirty="0"/>
              <a:t> </a:t>
            </a:r>
            <a:r>
              <a:rPr lang="fi-FI" dirty="0" err="1"/>
              <a:t>we</a:t>
            </a:r>
            <a:r>
              <a:rPr lang="fi-FI" dirty="0"/>
              <a:t> </a:t>
            </a:r>
            <a:r>
              <a:rPr lang="fi-FI" dirty="0" err="1"/>
              <a:t>need</a:t>
            </a:r>
            <a:r>
              <a:rPr lang="fi-FI" dirty="0"/>
              <a:t> to </a:t>
            </a:r>
            <a:r>
              <a:rPr lang="fi-FI" dirty="0" err="1"/>
              <a:t>communicate</a:t>
            </a:r>
            <a:r>
              <a:rPr lang="fi-FI" dirty="0"/>
              <a:t> </a:t>
            </a:r>
            <a:r>
              <a:rPr lang="fi-FI" dirty="0" err="1"/>
              <a:t>very</a:t>
            </a:r>
            <a:r>
              <a:rPr lang="fi-FI" dirty="0"/>
              <a:t> </a:t>
            </a:r>
            <a:r>
              <a:rPr lang="fi-FI" dirty="0" err="1"/>
              <a:t>clearly</a:t>
            </a:r>
            <a:r>
              <a:rPr lang="fi-FI" dirty="0"/>
              <a:t> </a:t>
            </a:r>
            <a:r>
              <a:rPr lang="fi-FI" dirty="0" err="1"/>
              <a:t>about</a:t>
            </a:r>
            <a:r>
              <a:rPr lang="fi-FI" dirty="0"/>
              <a:t> </a:t>
            </a:r>
            <a:r>
              <a:rPr lang="fi-FI" dirty="0" err="1"/>
              <a:t>what</a:t>
            </a:r>
            <a:r>
              <a:rPr lang="fi-FI" dirty="0"/>
              <a:t> </a:t>
            </a:r>
            <a:r>
              <a:rPr lang="fi-FI" dirty="0" err="1"/>
              <a:t>the</a:t>
            </a:r>
            <a:r>
              <a:rPr lang="fi-FI" dirty="0"/>
              <a:t> </a:t>
            </a:r>
            <a:r>
              <a:rPr lang="fi-FI" dirty="0" err="1"/>
              <a:t>marking</a:t>
            </a:r>
            <a:r>
              <a:rPr lang="fi-FI" dirty="0"/>
              <a:t> </a:t>
            </a:r>
            <a:r>
              <a:rPr lang="fi-FI" dirty="0" err="1"/>
              <a:t>cards</a:t>
            </a:r>
            <a:r>
              <a:rPr lang="fi-FI" dirty="0"/>
              <a:t> </a:t>
            </a:r>
            <a:r>
              <a:rPr lang="fi-FI" dirty="0" err="1"/>
              <a:t>are</a:t>
            </a:r>
            <a:r>
              <a:rPr lang="fi-FI" dirty="0"/>
              <a:t> and </a:t>
            </a:r>
            <a:r>
              <a:rPr lang="fi-FI" dirty="0" err="1"/>
              <a:t>how</a:t>
            </a:r>
            <a:r>
              <a:rPr lang="fi-FI" dirty="0"/>
              <a:t> </a:t>
            </a:r>
            <a:r>
              <a:rPr lang="fi-FI" dirty="0" err="1"/>
              <a:t>they</a:t>
            </a:r>
            <a:r>
              <a:rPr lang="fi-FI" dirty="0"/>
              <a:t> </a:t>
            </a:r>
            <a:r>
              <a:rPr lang="fi-FI" dirty="0" err="1"/>
              <a:t>should</a:t>
            </a:r>
            <a:r>
              <a:rPr lang="fi-FI" dirty="0"/>
              <a:t> </a:t>
            </a:r>
            <a:r>
              <a:rPr lang="fi-FI" dirty="0" err="1"/>
              <a:t>be</a:t>
            </a:r>
            <a:r>
              <a:rPr lang="fi-FI" dirty="0"/>
              <a:t> </a:t>
            </a:r>
            <a:r>
              <a:rPr lang="fi-FI" dirty="0" err="1"/>
              <a:t>used</a:t>
            </a:r>
            <a:r>
              <a:rPr lang="fi-FI" dirty="0"/>
              <a:t>.</a:t>
            </a:r>
            <a:endParaRPr dirty="0"/>
          </a:p>
        </p:txBody>
      </p:sp>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155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dirty="0"/>
              <a:t>A </a:t>
            </a:r>
            <a:r>
              <a:rPr lang="fi-FI" dirty="0" err="1"/>
              <a:t>key</a:t>
            </a:r>
            <a:r>
              <a:rPr lang="fi-FI" dirty="0"/>
              <a:t> </a:t>
            </a:r>
            <a:r>
              <a:rPr lang="fi-FI" dirty="0" err="1"/>
              <a:t>element</a:t>
            </a:r>
            <a:r>
              <a:rPr lang="fi-FI" dirty="0"/>
              <a:t> </a:t>
            </a:r>
            <a:r>
              <a:rPr lang="fi-FI" dirty="0" err="1"/>
              <a:t>within</a:t>
            </a:r>
            <a:r>
              <a:rPr lang="fi-FI" dirty="0"/>
              <a:t> </a:t>
            </a:r>
            <a:r>
              <a:rPr lang="fi-FI" dirty="0" err="1"/>
              <a:t>communication</a:t>
            </a:r>
            <a:r>
              <a:rPr lang="fi-FI" dirty="0"/>
              <a:t> is </a:t>
            </a:r>
            <a:r>
              <a:rPr lang="fi-FI" dirty="0" err="1"/>
              <a:t>also</a:t>
            </a:r>
            <a:r>
              <a:rPr lang="fi-FI" dirty="0"/>
              <a:t> to </a:t>
            </a:r>
            <a:r>
              <a:rPr lang="fi-FI" dirty="0" err="1"/>
              <a:t>identify</a:t>
            </a:r>
            <a:r>
              <a:rPr lang="fi-FI" dirty="0"/>
              <a:t> </a:t>
            </a:r>
            <a:r>
              <a:rPr lang="fi-FI" dirty="0" err="1"/>
              <a:t>the</a:t>
            </a:r>
            <a:r>
              <a:rPr lang="fi-FI" dirty="0"/>
              <a:t> </a:t>
            </a:r>
            <a:r>
              <a:rPr lang="fi-FI" dirty="0" err="1"/>
              <a:t>right</a:t>
            </a:r>
            <a:r>
              <a:rPr lang="fi-FI" dirty="0"/>
              <a:t> </a:t>
            </a:r>
            <a:r>
              <a:rPr lang="fi-FI" dirty="0" err="1"/>
              <a:t>stakeholders</a:t>
            </a:r>
            <a:r>
              <a:rPr lang="fi-FI" dirty="0"/>
              <a:t> and </a:t>
            </a:r>
            <a:r>
              <a:rPr lang="fi-FI" dirty="0" err="1"/>
              <a:t>start</a:t>
            </a:r>
            <a:r>
              <a:rPr lang="fi-FI" dirty="0"/>
              <a:t> </a:t>
            </a:r>
            <a:r>
              <a:rPr lang="fi-FI" dirty="0" err="1"/>
              <a:t>the</a:t>
            </a:r>
            <a:r>
              <a:rPr lang="fi-FI" dirty="0"/>
              <a:t> </a:t>
            </a:r>
            <a:r>
              <a:rPr lang="fi-FI" dirty="0" err="1"/>
              <a:t>communication</a:t>
            </a:r>
            <a:r>
              <a:rPr lang="fi-FI" dirty="0"/>
              <a:t> at </a:t>
            </a:r>
            <a:r>
              <a:rPr lang="fi-FI" dirty="0" err="1"/>
              <a:t>the</a:t>
            </a:r>
            <a:r>
              <a:rPr lang="fi-FI" dirty="0"/>
              <a:t> </a:t>
            </a:r>
            <a:r>
              <a:rPr lang="fi-FI" dirty="0" err="1"/>
              <a:t>right</a:t>
            </a:r>
            <a:r>
              <a:rPr lang="fi-FI" dirty="0"/>
              <a:t> </a:t>
            </a:r>
            <a:r>
              <a:rPr lang="fi-FI" dirty="0" err="1"/>
              <a:t>time</a:t>
            </a:r>
            <a:r>
              <a:rPr lang="fi-FI" dirty="0"/>
              <a:t> and </a:t>
            </a:r>
            <a:r>
              <a:rPr lang="fi-FI" dirty="0" err="1"/>
              <a:t>find</a:t>
            </a:r>
            <a:r>
              <a:rPr lang="fi-FI" dirty="0"/>
              <a:t> </a:t>
            </a:r>
            <a:r>
              <a:rPr lang="fi-FI" dirty="0" err="1"/>
              <a:t>the</a:t>
            </a:r>
            <a:r>
              <a:rPr lang="fi-FI" dirty="0"/>
              <a:t> </a:t>
            </a:r>
            <a:r>
              <a:rPr lang="fi-FI" dirty="0" err="1"/>
              <a:t>right</a:t>
            </a:r>
            <a:r>
              <a:rPr lang="fi-FI" dirty="0"/>
              <a:t> </a:t>
            </a:r>
            <a:r>
              <a:rPr lang="fi-FI" dirty="0" err="1"/>
              <a:t>ways</a:t>
            </a:r>
            <a:r>
              <a:rPr lang="fi-FI" dirty="0"/>
              <a:t> of </a:t>
            </a:r>
            <a:r>
              <a:rPr lang="fi-FI" dirty="0" err="1"/>
              <a:t>engaging</a:t>
            </a:r>
            <a:r>
              <a:rPr lang="fi-FI" dirty="0"/>
              <a:t> </a:t>
            </a:r>
            <a:r>
              <a:rPr lang="fi-FI" dirty="0" err="1"/>
              <a:t>them</a:t>
            </a:r>
            <a:r>
              <a:rPr lang="fi-FI" dirty="0"/>
              <a:t>.</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a:t>Here </a:t>
            </a:r>
            <a:r>
              <a:rPr lang="fi-FI" dirty="0" err="1"/>
              <a:t>you</a:t>
            </a:r>
            <a:r>
              <a:rPr lang="fi-FI" dirty="0"/>
              <a:t> </a:t>
            </a:r>
            <a:r>
              <a:rPr lang="fi-FI" dirty="0" err="1"/>
              <a:t>can</a:t>
            </a:r>
            <a:r>
              <a:rPr lang="fi-FI" dirty="0"/>
              <a:t> se a </a:t>
            </a:r>
            <a:r>
              <a:rPr lang="fi-FI" dirty="0" err="1"/>
              <a:t>picture</a:t>
            </a:r>
            <a:r>
              <a:rPr lang="fi-FI" dirty="0"/>
              <a:t> </a:t>
            </a:r>
            <a:r>
              <a:rPr lang="fi-FI" dirty="0" err="1"/>
              <a:t>from</a:t>
            </a:r>
            <a:r>
              <a:rPr lang="fi-FI" dirty="0"/>
              <a:t> </a:t>
            </a:r>
            <a:r>
              <a:rPr lang="fi-FI" dirty="0" err="1"/>
              <a:t>the</a:t>
            </a:r>
            <a:r>
              <a:rPr lang="fi-FI" dirty="0"/>
              <a:t> </a:t>
            </a:r>
            <a:r>
              <a:rPr lang="fi-FI" dirty="0" err="1"/>
              <a:t>Coastal</a:t>
            </a:r>
            <a:r>
              <a:rPr lang="fi-FI" dirty="0"/>
              <a:t> </a:t>
            </a:r>
            <a:r>
              <a:rPr lang="fi-FI" dirty="0" err="1"/>
              <a:t>Zone</a:t>
            </a:r>
            <a:r>
              <a:rPr lang="fi-FI" dirty="0"/>
              <a:t> </a:t>
            </a:r>
            <a:r>
              <a:rPr lang="fi-FI" dirty="0" err="1"/>
              <a:t>Strategy</a:t>
            </a:r>
            <a:r>
              <a:rPr lang="fi-FI" dirty="0"/>
              <a:t> </a:t>
            </a:r>
            <a:r>
              <a:rPr lang="fi-FI" dirty="0" err="1"/>
              <a:t>which</a:t>
            </a:r>
            <a:r>
              <a:rPr lang="fi-FI" dirty="0"/>
              <a:t> </a:t>
            </a:r>
            <a:r>
              <a:rPr lang="fi-FI" dirty="0" err="1"/>
              <a:t>tries</a:t>
            </a:r>
            <a:r>
              <a:rPr lang="fi-FI" dirty="0"/>
              <a:t> to </a:t>
            </a:r>
            <a:r>
              <a:rPr lang="fi-FI" dirty="0" err="1"/>
              <a:t>indicate</a:t>
            </a:r>
            <a:r>
              <a:rPr lang="fi-FI" dirty="0"/>
              <a:t> </a:t>
            </a:r>
            <a:r>
              <a:rPr lang="fi-FI" dirty="0" err="1"/>
              <a:t>which</a:t>
            </a:r>
            <a:r>
              <a:rPr lang="fi-FI" dirty="0"/>
              <a:t> </a:t>
            </a:r>
            <a:r>
              <a:rPr lang="fi-FI" dirty="0" err="1"/>
              <a:t>players</a:t>
            </a:r>
            <a:r>
              <a:rPr lang="fi-FI" dirty="0"/>
              <a:t> </a:t>
            </a:r>
            <a:r>
              <a:rPr lang="fi-FI" dirty="0" err="1"/>
              <a:t>are</a:t>
            </a:r>
            <a:r>
              <a:rPr lang="fi-FI" dirty="0"/>
              <a:t> </a:t>
            </a:r>
            <a:r>
              <a:rPr lang="fi-FI" dirty="0" err="1"/>
              <a:t>involved</a:t>
            </a:r>
            <a:r>
              <a:rPr lang="fi-FI" dirty="0"/>
              <a:t> in </a:t>
            </a:r>
            <a:r>
              <a:rPr lang="fi-FI" dirty="0" err="1"/>
              <a:t>lsi</a:t>
            </a:r>
            <a:r>
              <a:rPr lang="fi-FI" dirty="0"/>
              <a:t> and </a:t>
            </a:r>
            <a:r>
              <a:rPr lang="fi-FI" dirty="0" err="1"/>
              <a:t>should</a:t>
            </a:r>
            <a:r>
              <a:rPr lang="fi-FI" dirty="0"/>
              <a:t> </a:t>
            </a:r>
            <a:r>
              <a:rPr lang="fi-FI" dirty="0" err="1"/>
              <a:t>be</a:t>
            </a:r>
            <a:r>
              <a:rPr lang="fi-FI" dirty="0"/>
              <a:t> </a:t>
            </a:r>
            <a:r>
              <a:rPr lang="fi-FI" dirty="0" err="1"/>
              <a:t>reconsidered</a:t>
            </a:r>
            <a:r>
              <a:rPr lang="fi-FI" dirty="0"/>
              <a:t> to </a:t>
            </a:r>
            <a:r>
              <a:rPr lang="fi-FI" dirty="0" err="1"/>
              <a:t>involve</a:t>
            </a:r>
            <a:endParaRPr dirty="0"/>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669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dirty="0" err="1"/>
              <a:t>The</a:t>
            </a:r>
            <a:r>
              <a:rPr lang="fi-FI" dirty="0"/>
              <a:t> </a:t>
            </a:r>
            <a:r>
              <a:rPr lang="fi-FI" dirty="0" err="1"/>
              <a:t>maritime</a:t>
            </a:r>
            <a:r>
              <a:rPr lang="fi-FI" dirty="0"/>
              <a:t> </a:t>
            </a:r>
            <a:r>
              <a:rPr lang="fi-FI" dirty="0" err="1"/>
              <a:t>spatial</a:t>
            </a:r>
            <a:r>
              <a:rPr lang="fi-FI" dirty="0"/>
              <a:t> </a:t>
            </a:r>
            <a:r>
              <a:rPr lang="fi-FI" dirty="0" err="1"/>
              <a:t>plan</a:t>
            </a:r>
            <a:r>
              <a:rPr lang="fi-FI" dirty="0"/>
              <a:t> </a:t>
            </a:r>
            <a:endParaRPr dirty="0"/>
          </a:p>
        </p:txBody>
      </p:sp>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024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9552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450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501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Lets start by looking at a map so that we get a picture of the participating </a:t>
            </a:r>
            <a:r>
              <a:rPr lang="en-US" dirty="0" err="1"/>
              <a:t>reagions</a:t>
            </a:r>
            <a:r>
              <a:rPr lang="en-US" dirty="0"/>
              <a:t>. </a:t>
            </a:r>
          </a:p>
          <a:p>
            <a:r>
              <a:rPr lang="en-US" dirty="0"/>
              <a:t>The partners represent local to transnational scales, as well as academia, NGOs, associations – which will ensure horizontal and vertical integration of SBE development and support target group engagement in solving LSI issues.</a:t>
            </a:r>
          </a:p>
          <a:p>
            <a:endParaRPr lang="en-US" dirty="0"/>
          </a:p>
          <a:p>
            <a:r>
              <a:rPr lang="en-US" dirty="0"/>
              <a:t>These participant represent different planning levels – in Finland we have national authorities such as the Ministry of the Environment involved, then we have the maritime spatial planning group which is responsible for national scale and several regional councils who are involved in regional planning.</a:t>
            </a:r>
            <a:endParaRPr lang="fi-FI" dirty="0"/>
          </a:p>
        </p:txBody>
      </p:sp>
      <p:sp>
        <p:nvSpPr>
          <p:cNvPr id="4" name="Dian numeron paikkamerkki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rgbClr val="000000"/>
                </a:solidFill>
                <a:latin typeface="Arial"/>
                <a:ea typeface="Arial"/>
                <a:cs typeface="Arial"/>
                <a:sym typeface="Arial"/>
              </a:rPr>
              <a:t>3</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693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dirty="0" err="1"/>
              <a:t>Lets</a:t>
            </a:r>
            <a:r>
              <a:rPr lang="fi-FI" dirty="0"/>
              <a:t> </a:t>
            </a:r>
            <a:r>
              <a:rPr lang="fi-FI" dirty="0" err="1"/>
              <a:t>jump</a:t>
            </a:r>
            <a:r>
              <a:rPr lang="fi-FI" dirty="0"/>
              <a:t> in to </a:t>
            </a:r>
            <a:r>
              <a:rPr lang="fi-FI" dirty="0" err="1"/>
              <a:t>the</a:t>
            </a:r>
            <a:r>
              <a:rPr lang="fi-FI" dirty="0"/>
              <a:t> </a:t>
            </a:r>
            <a:r>
              <a:rPr lang="fi-FI" dirty="0" err="1"/>
              <a:t>project</a:t>
            </a:r>
            <a:r>
              <a:rPr lang="fi-FI" dirty="0"/>
              <a:t> </a:t>
            </a:r>
            <a:r>
              <a:rPr lang="fi-FI" dirty="0" err="1"/>
              <a:t>content</a:t>
            </a:r>
            <a:r>
              <a:rPr lang="fi-FI" dirty="0"/>
              <a:t> and </a:t>
            </a:r>
            <a:r>
              <a:rPr lang="fi-FI" dirty="0" err="1"/>
              <a:t>take</a:t>
            </a:r>
            <a:r>
              <a:rPr lang="fi-FI" dirty="0"/>
              <a:t> a look at </a:t>
            </a:r>
            <a:r>
              <a:rPr lang="fi-FI" dirty="0" err="1"/>
              <a:t>what</a:t>
            </a:r>
            <a:r>
              <a:rPr lang="fi-FI" dirty="0"/>
              <a:t> </a:t>
            </a:r>
            <a:r>
              <a:rPr lang="fi-FI" dirty="0" err="1"/>
              <a:t>the</a:t>
            </a:r>
            <a:r>
              <a:rPr lang="fi-FI" dirty="0"/>
              <a:t> </a:t>
            </a:r>
            <a:r>
              <a:rPr lang="fi-FI" dirty="0" err="1"/>
              <a:t>questions</a:t>
            </a:r>
            <a:r>
              <a:rPr lang="fi-FI" dirty="0"/>
              <a:t> </a:t>
            </a:r>
            <a:r>
              <a:rPr lang="fi-FI" dirty="0" err="1"/>
              <a:t>are</a:t>
            </a:r>
            <a:r>
              <a:rPr lang="fi-FI" dirty="0"/>
              <a:t> </a:t>
            </a:r>
            <a:r>
              <a:rPr lang="fi-FI" dirty="0" err="1"/>
              <a:t>that</a:t>
            </a:r>
            <a:r>
              <a:rPr lang="fi-FI" dirty="0"/>
              <a:t> </a:t>
            </a:r>
            <a:r>
              <a:rPr lang="fi-FI" dirty="0" err="1"/>
              <a:t>the</a:t>
            </a:r>
            <a:r>
              <a:rPr lang="fi-FI" dirty="0"/>
              <a:t> </a:t>
            </a:r>
            <a:r>
              <a:rPr lang="fi-FI" dirty="0" err="1"/>
              <a:t>project</a:t>
            </a:r>
            <a:r>
              <a:rPr lang="fi-FI" dirty="0"/>
              <a:t> </a:t>
            </a:r>
            <a:r>
              <a:rPr lang="fi-FI" dirty="0" err="1"/>
              <a:t>tries</a:t>
            </a:r>
            <a:r>
              <a:rPr lang="fi-FI" dirty="0"/>
              <a:t> to </a:t>
            </a:r>
            <a:r>
              <a:rPr lang="fi-FI" dirty="0" err="1"/>
              <a:t>aswer</a:t>
            </a:r>
            <a:r>
              <a:rPr lang="fi-FI" dirty="0"/>
              <a:t> and </a:t>
            </a:r>
            <a:r>
              <a:rPr lang="fi-FI" dirty="0" err="1"/>
              <a:t>what</a:t>
            </a:r>
            <a:r>
              <a:rPr lang="fi-FI" dirty="0"/>
              <a:t> </a:t>
            </a:r>
            <a:r>
              <a:rPr lang="fi-FI" dirty="0" err="1"/>
              <a:t>are</a:t>
            </a:r>
            <a:r>
              <a:rPr lang="fi-FI" dirty="0"/>
              <a:t> </a:t>
            </a:r>
            <a:r>
              <a:rPr lang="fi-FI" dirty="0" err="1"/>
              <a:t>the</a:t>
            </a:r>
            <a:r>
              <a:rPr lang="fi-FI" dirty="0"/>
              <a:t> </a:t>
            </a:r>
            <a:r>
              <a:rPr lang="fi-FI" dirty="0" err="1"/>
              <a:t>mutual</a:t>
            </a:r>
            <a:r>
              <a:rPr lang="fi-FI" dirty="0"/>
              <a:t> </a:t>
            </a:r>
            <a:r>
              <a:rPr lang="fi-FI" dirty="0" err="1"/>
              <a:t>challenges</a:t>
            </a:r>
            <a:r>
              <a:rPr lang="fi-FI" dirty="0"/>
              <a:t> </a:t>
            </a:r>
            <a:r>
              <a:rPr lang="fi-FI" dirty="0" err="1"/>
              <a:t>that</a:t>
            </a:r>
            <a:r>
              <a:rPr lang="fi-FI" dirty="0"/>
              <a:t> </a:t>
            </a:r>
            <a:r>
              <a:rPr lang="fi-FI" dirty="0" err="1"/>
              <a:t>the</a:t>
            </a:r>
            <a:r>
              <a:rPr lang="fi-FI" dirty="0"/>
              <a:t> </a:t>
            </a:r>
            <a:r>
              <a:rPr lang="fi-FI" dirty="0" err="1"/>
              <a:t>project</a:t>
            </a:r>
            <a:r>
              <a:rPr lang="fi-FI" dirty="0"/>
              <a:t> </a:t>
            </a:r>
            <a:r>
              <a:rPr lang="fi-FI" dirty="0" err="1"/>
              <a:t>partners</a:t>
            </a:r>
            <a:r>
              <a:rPr lang="fi-FI" dirty="0"/>
              <a:t> </a:t>
            </a:r>
            <a:r>
              <a:rPr lang="fi-FI" dirty="0" err="1"/>
              <a:t>try</a:t>
            </a:r>
            <a:r>
              <a:rPr lang="fi-FI" dirty="0"/>
              <a:t> to </a:t>
            </a:r>
            <a:r>
              <a:rPr lang="fi-FI" dirty="0" err="1"/>
              <a:t>tackle</a:t>
            </a:r>
            <a:r>
              <a:rPr lang="fi-FI" dirty="0"/>
              <a:t>.</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err="1"/>
              <a:t>The</a:t>
            </a:r>
            <a:r>
              <a:rPr lang="fi-FI" dirty="0"/>
              <a:t> </a:t>
            </a:r>
            <a:r>
              <a:rPr lang="fi-FI" dirty="0" err="1"/>
              <a:t>project</a:t>
            </a:r>
            <a:r>
              <a:rPr lang="fi-FI" dirty="0"/>
              <a:t> </a:t>
            </a:r>
            <a:r>
              <a:rPr lang="fi-FI" dirty="0" err="1"/>
              <a:t>partners</a:t>
            </a:r>
            <a:r>
              <a:rPr lang="fi-FI" dirty="0"/>
              <a:t> </a:t>
            </a:r>
            <a:r>
              <a:rPr lang="fi-FI" dirty="0" err="1"/>
              <a:t>all</a:t>
            </a:r>
            <a:r>
              <a:rPr lang="fi-FI" dirty="0"/>
              <a:t> </a:t>
            </a:r>
            <a:r>
              <a:rPr lang="fi-FI" dirty="0" err="1"/>
              <a:t>work</a:t>
            </a:r>
            <a:r>
              <a:rPr lang="fi-FI" dirty="0"/>
              <a:t> </a:t>
            </a:r>
            <a:r>
              <a:rPr lang="fi-FI" dirty="0" err="1"/>
              <a:t>with</a:t>
            </a:r>
            <a:r>
              <a:rPr lang="fi-FI" dirty="0"/>
              <a:t> </a:t>
            </a:r>
            <a:r>
              <a:rPr lang="fi-FI" dirty="0" err="1"/>
              <a:t>coastal</a:t>
            </a:r>
            <a:r>
              <a:rPr lang="fi-FI" dirty="0"/>
              <a:t> </a:t>
            </a:r>
            <a:r>
              <a:rPr lang="fi-FI" dirty="0" err="1"/>
              <a:t>questions</a:t>
            </a:r>
            <a:r>
              <a:rPr lang="fi-FI" dirty="0"/>
              <a:t>. </a:t>
            </a:r>
            <a:r>
              <a:rPr lang="fi-FI" dirty="0" err="1"/>
              <a:t>What</a:t>
            </a:r>
            <a:r>
              <a:rPr lang="fi-FI" dirty="0"/>
              <a:t> </a:t>
            </a:r>
            <a:r>
              <a:rPr lang="fi-FI" dirty="0" err="1"/>
              <a:t>happens</a:t>
            </a:r>
            <a:r>
              <a:rPr lang="fi-FI" dirty="0"/>
              <a:t> on </a:t>
            </a:r>
            <a:r>
              <a:rPr lang="fi-FI" dirty="0" err="1"/>
              <a:t>land</a:t>
            </a:r>
            <a:r>
              <a:rPr lang="fi-FI" dirty="0"/>
              <a:t> </a:t>
            </a:r>
            <a:r>
              <a:rPr lang="fi-FI" dirty="0" err="1"/>
              <a:t>effects</a:t>
            </a:r>
            <a:r>
              <a:rPr lang="fi-FI" dirty="0"/>
              <a:t> </a:t>
            </a:r>
            <a:r>
              <a:rPr lang="fi-FI" dirty="0" err="1"/>
              <a:t>the</a:t>
            </a:r>
            <a:r>
              <a:rPr lang="fi-FI" dirty="0"/>
              <a:t> </a:t>
            </a:r>
            <a:r>
              <a:rPr lang="fi-FI" dirty="0" err="1"/>
              <a:t>sea</a:t>
            </a:r>
            <a:r>
              <a:rPr lang="fi-FI" dirty="0"/>
              <a:t> and </a:t>
            </a:r>
            <a:r>
              <a:rPr lang="fi-FI" dirty="0" err="1"/>
              <a:t>vice</a:t>
            </a:r>
            <a:r>
              <a:rPr lang="fi-FI" dirty="0"/>
              <a:t> </a:t>
            </a:r>
            <a:r>
              <a:rPr lang="fi-FI" dirty="0" err="1"/>
              <a:t>versa</a:t>
            </a:r>
            <a:r>
              <a:rPr lang="fi-FI" dirty="0"/>
              <a:t>. </a:t>
            </a:r>
            <a:r>
              <a:rPr lang="fi-FI" dirty="0" err="1"/>
              <a:t>The</a:t>
            </a:r>
            <a:r>
              <a:rPr lang="fi-FI" dirty="0"/>
              <a:t> </a:t>
            </a:r>
            <a:r>
              <a:rPr lang="fi-FI" dirty="0" err="1"/>
              <a:t>complexity</a:t>
            </a:r>
            <a:r>
              <a:rPr lang="fi-FI" dirty="0"/>
              <a:t> of </a:t>
            </a:r>
            <a:r>
              <a:rPr lang="fi-FI" dirty="0" err="1"/>
              <a:t>these</a:t>
            </a:r>
            <a:r>
              <a:rPr lang="fi-FI" dirty="0"/>
              <a:t> </a:t>
            </a:r>
            <a:r>
              <a:rPr lang="fi-FI" dirty="0" err="1"/>
              <a:t>interactions</a:t>
            </a:r>
            <a:r>
              <a:rPr lang="fi-FI" dirty="0"/>
              <a:t> as </a:t>
            </a:r>
            <a:r>
              <a:rPr lang="fi-FI" dirty="0" err="1"/>
              <a:t>well</a:t>
            </a:r>
            <a:r>
              <a:rPr lang="fi-FI" dirty="0"/>
              <a:t> as </a:t>
            </a:r>
            <a:r>
              <a:rPr lang="fi-FI" dirty="0" err="1"/>
              <a:t>all</a:t>
            </a:r>
            <a:r>
              <a:rPr lang="fi-FI" dirty="0"/>
              <a:t> </a:t>
            </a:r>
            <a:r>
              <a:rPr lang="fi-FI" dirty="0" err="1"/>
              <a:t>several</a:t>
            </a:r>
            <a:r>
              <a:rPr lang="fi-FI" dirty="0"/>
              <a:t> </a:t>
            </a:r>
            <a:r>
              <a:rPr lang="fi-FI" dirty="0" err="1"/>
              <a:t>authorities</a:t>
            </a:r>
            <a:r>
              <a:rPr lang="fi-FI" dirty="0"/>
              <a:t> </a:t>
            </a:r>
            <a:r>
              <a:rPr lang="fi-FI" dirty="0" err="1"/>
              <a:t>working</a:t>
            </a:r>
            <a:r>
              <a:rPr lang="fi-FI" dirty="0"/>
              <a:t> on </a:t>
            </a:r>
            <a:r>
              <a:rPr lang="fi-FI" dirty="0" err="1"/>
              <a:t>the</a:t>
            </a:r>
            <a:r>
              <a:rPr lang="fi-FI" dirty="0"/>
              <a:t> </a:t>
            </a:r>
            <a:r>
              <a:rPr lang="fi-FI" dirty="0" err="1"/>
              <a:t>same</a:t>
            </a:r>
            <a:r>
              <a:rPr lang="fi-FI" dirty="0"/>
              <a:t> </a:t>
            </a:r>
            <a:r>
              <a:rPr lang="fi-FI" dirty="0" err="1"/>
              <a:t>questions</a:t>
            </a:r>
            <a:r>
              <a:rPr lang="fi-FI" dirty="0"/>
              <a:t> </a:t>
            </a:r>
            <a:r>
              <a:rPr lang="fi-FI" dirty="0" err="1"/>
              <a:t>but</a:t>
            </a:r>
            <a:r>
              <a:rPr lang="fi-FI" dirty="0"/>
              <a:t> on </a:t>
            </a:r>
            <a:r>
              <a:rPr lang="fi-FI" dirty="0" err="1"/>
              <a:t>different</a:t>
            </a:r>
            <a:r>
              <a:rPr lang="fi-FI" dirty="0"/>
              <a:t> </a:t>
            </a:r>
            <a:r>
              <a:rPr lang="fi-FI" dirty="0" err="1"/>
              <a:t>levels</a:t>
            </a:r>
            <a:r>
              <a:rPr lang="fi-FI" dirty="0"/>
              <a:t> </a:t>
            </a:r>
            <a:r>
              <a:rPr lang="fi-FI" dirty="0" err="1"/>
              <a:t>requires</a:t>
            </a:r>
            <a:r>
              <a:rPr lang="fi-FI" dirty="0"/>
              <a:t> multi-</a:t>
            </a:r>
            <a:r>
              <a:rPr lang="fi-FI" dirty="0" err="1"/>
              <a:t>level</a:t>
            </a:r>
            <a:r>
              <a:rPr lang="fi-FI" dirty="0"/>
              <a:t> </a:t>
            </a:r>
            <a:r>
              <a:rPr lang="fi-FI" dirty="0" err="1"/>
              <a:t>governance</a:t>
            </a:r>
            <a:r>
              <a:rPr lang="fi-FI" dirty="0"/>
              <a:t>. </a:t>
            </a:r>
            <a:endParaRPr dirty="0"/>
          </a:p>
        </p:txBody>
      </p:sp>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8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European Green Deal</a:t>
            </a:r>
            <a:r>
              <a:rPr lang="en-US" b="0" i="0" dirty="0">
                <a:solidFill>
                  <a:srgbClr val="202122"/>
                </a:solidFill>
                <a:effectLst/>
                <a:latin typeface="Arial" panose="020B0604020202020204" pitchFamily="34" charset="0"/>
              </a:rPr>
              <a:t>, approved in 2020, is a set of policy initiatives by the </a:t>
            </a:r>
            <a:r>
              <a:rPr lang="en-US" b="0" i="0" u="none" strike="noStrike" dirty="0">
                <a:solidFill>
                  <a:srgbClr val="3366CC"/>
                </a:solidFill>
                <a:effectLst/>
                <a:latin typeface="Arial" panose="020B0604020202020204" pitchFamily="34" charset="0"/>
                <a:hlinkClick r:id="rId3" tooltip="European Commission"/>
              </a:rPr>
              <a:t>European Commission</a:t>
            </a:r>
            <a:r>
              <a:rPr lang="en-US" b="0" i="0" dirty="0">
                <a:solidFill>
                  <a:srgbClr val="202122"/>
                </a:solidFill>
                <a:effectLst/>
                <a:latin typeface="Arial" panose="020B0604020202020204" pitchFamily="34" charset="0"/>
              </a:rPr>
              <a:t> with the overarching aim of making the </a:t>
            </a:r>
            <a:r>
              <a:rPr lang="en-US" b="0" i="0" u="none" strike="noStrike" dirty="0">
                <a:solidFill>
                  <a:srgbClr val="3366CC"/>
                </a:solidFill>
                <a:effectLst/>
                <a:latin typeface="Arial" panose="020B0604020202020204" pitchFamily="34" charset="0"/>
                <a:hlinkClick r:id="rId4" tooltip="European Union"/>
              </a:rPr>
              <a:t>European Union</a:t>
            </a:r>
            <a:r>
              <a:rPr lang="en-US" b="0" i="0" dirty="0">
                <a:solidFill>
                  <a:srgbClr val="202122"/>
                </a:solidFill>
                <a:effectLst/>
                <a:latin typeface="Arial" panose="020B0604020202020204" pitchFamily="34" charset="0"/>
              </a:rPr>
              <a:t> (EU) climate neutral in 2050.</a:t>
            </a:r>
            <a:r>
              <a:rPr lang="en-US" b="0" i="0" u="none" strike="noStrike" baseline="30000" dirty="0">
                <a:solidFill>
                  <a:srgbClr val="3366CC"/>
                </a:solidFill>
                <a:effectLst/>
                <a:latin typeface="Arial" panose="020B0604020202020204" pitchFamily="34" charset="0"/>
                <a:hlinkClick r:id="rId5"/>
              </a:rPr>
              <a:t>[1]</a:t>
            </a:r>
            <a:r>
              <a:rPr lang="en-US" b="0" i="0" u="none" strike="noStrike" baseline="30000" dirty="0">
                <a:solidFill>
                  <a:srgbClr val="3366CC"/>
                </a:solidFill>
                <a:effectLst/>
                <a:latin typeface="Arial" panose="020B0604020202020204" pitchFamily="34" charset="0"/>
                <a:hlinkClick r:id="rId6"/>
              </a:rPr>
              <a:t>[2]</a:t>
            </a:r>
            <a:r>
              <a:rPr lang="en-US" b="0" i="0" dirty="0">
                <a:solidFill>
                  <a:srgbClr val="202122"/>
                </a:solidFill>
                <a:effectLst/>
                <a:latin typeface="Arial" panose="020B0604020202020204" pitchFamily="34" charset="0"/>
              </a:rPr>
              <a:t> The plan is to review each existing law on its climate merits, and also introduce new legislation on the </a:t>
            </a:r>
            <a:r>
              <a:rPr lang="en-US" b="0" i="0" u="none" strike="noStrike" dirty="0">
                <a:solidFill>
                  <a:srgbClr val="3366CC"/>
                </a:solidFill>
                <a:effectLst/>
                <a:latin typeface="Arial" panose="020B0604020202020204" pitchFamily="34" charset="0"/>
                <a:hlinkClick r:id="rId7" tooltip="Circular economy"/>
              </a:rPr>
              <a:t>circular economy</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8" tooltip="Building renovation"/>
              </a:rPr>
              <a:t>building renovation</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9" tooltip="Biodiversity"/>
              </a:rPr>
              <a:t>biodiversity</a:t>
            </a:r>
            <a:r>
              <a:rPr lang="en-US" b="0" i="0" dirty="0">
                <a:solidFill>
                  <a:srgbClr val="202122"/>
                </a:solidFill>
                <a:effectLst/>
                <a:latin typeface="Arial" panose="020B0604020202020204" pitchFamily="34" charset="0"/>
              </a:rPr>
              <a:t>, farming and </a:t>
            </a:r>
            <a:r>
              <a:rPr lang="en-US" b="0" i="0" u="none" strike="noStrike" dirty="0">
                <a:solidFill>
                  <a:srgbClr val="3366CC"/>
                </a:solidFill>
                <a:effectLst/>
                <a:latin typeface="Arial" panose="020B0604020202020204" pitchFamily="34" charset="0"/>
                <a:hlinkClick r:id="rId10" tooltip="Innovation"/>
              </a:rPr>
              <a:t>innovation</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6"/>
              </a:rPr>
              <a:t>[2</a:t>
            </a:r>
            <a:endParaRPr lang="en-US" b="0" i="0" u="none" strike="noStrike" baseline="30000" dirty="0">
              <a:solidFill>
                <a:srgbClr val="3366CC"/>
              </a:solidFill>
              <a:effectLst/>
              <a:latin typeface="Arial" panose="020B0604020202020204" pitchFamily="34" charset="0"/>
            </a:endParaRPr>
          </a:p>
          <a:p>
            <a:pPr marL="0" lvl="0" indent="0" algn="l" rtl="0">
              <a:spcBef>
                <a:spcPts val="0"/>
              </a:spcBef>
              <a:spcAft>
                <a:spcPts val="0"/>
              </a:spcAft>
              <a:buNone/>
            </a:pPr>
            <a:endParaRPr lang="en-US" b="0" i="0" u="none" strike="noStrike" baseline="30000" dirty="0">
              <a:solidFill>
                <a:srgbClr val="3366CC"/>
              </a:solidFill>
              <a:effectLst/>
              <a:latin typeface="Arial" panose="020B0604020202020204" pitchFamily="34" charset="0"/>
            </a:endParaRPr>
          </a:p>
          <a:p>
            <a:pPr marL="0" lvl="0" indent="0" algn="l" rtl="0">
              <a:spcBef>
                <a:spcPts val="0"/>
              </a:spcBef>
              <a:spcAft>
                <a:spcPts val="0"/>
              </a:spcAft>
              <a:buNone/>
            </a:pPr>
            <a:r>
              <a:rPr lang="en-US" b="0" i="0" dirty="0">
                <a:solidFill>
                  <a:srgbClr val="3F4A52"/>
                </a:solidFill>
                <a:effectLst/>
                <a:latin typeface="Open Sans" panose="020B0606030504020204" pitchFamily="34" charset="0"/>
              </a:rPr>
              <a:t>It underlines the need for a holistic and cross-sectoral approach in which all relevant policy areas contribute to the ultimate climate-related goal. The package includes initiatives covering the climate, the environment, energy, transport, industry, agriculture and sustainable finance – all of which are strongly interlinked.</a:t>
            </a:r>
            <a:endParaRPr lang="en-US" b="0" i="0" u="none" strike="noStrike" baseline="30000" dirty="0">
              <a:solidFill>
                <a:srgbClr val="3366CC"/>
              </a:solidFill>
              <a:effectLst/>
              <a:latin typeface="Arial" panose="020B0604020202020204" pitchFamily="34" charset="0"/>
            </a:endParaRPr>
          </a:p>
          <a:p>
            <a:pPr marL="0" lvl="0" indent="0" algn="l" rtl="0">
              <a:spcBef>
                <a:spcPts val="0"/>
              </a:spcBef>
              <a:spcAft>
                <a:spcPts val="0"/>
              </a:spcAft>
              <a:buNone/>
            </a:pPr>
            <a:endParaRPr lang="en-US" b="0" i="0" u="none" strike="noStrike" baseline="30000" dirty="0">
              <a:solidFill>
                <a:srgbClr val="3366CC"/>
              </a:solidFill>
              <a:effectLst/>
              <a:latin typeface="Arial" panose="020B0604020202020204" pitchFamily="34" charset="0"/>
            </a:endParaRPr>
          </a:p>
          <a:p>
            <a:pPr marL="0" lvl="0" indent="0" algn="l" rtl="0">
              <a:spcBef>
                <a:spcPts val="0"/>
              </a:spcBef>
              <a:spcAft>
                <a:spcPts val="0"/>
              </a:spcAft>
              <a:buNone/>
            </a:pPr>
            <a:r>
              <a:rPr lang="en-US" b="0" i="0" u="none" strike="noStrike" baseline="30000" dirty="0">
                <a:solidFill>
                  <a:srgbClr val="3366CC"/>
                </a:solidFill>
                <a:effectLst/>
                <a:latin typeface="Arial" panose="020B0604020202020204" pitchFamily="34" charset="0"/>
              </a:rPr>
              <a:t>With the help of a </a:t>
            </a:r>
            <a:r>
              <a:rPr lang="en-US" b="0" i="0" u="none" strike="noStrike" baseline="30000" dirty="0" err="1">
                <a:solidFill>
                  <a:srgbClr val="3366CC"/>
                </a:solidFill>
                <a:effectLst/>
                <a:latin typeface="Arial" panose="020B0604020202020204" pitchFamily="34" charset="0"/>
              </a:rPr>
              <a:t>mlg</a:t>
            </a:r>
            <a:r>
              <a:rPr lang="en-US" b="0" i="0" u="none" strike="noStrike" baseline="30000" dirty="0">
                <a:solidFill>
                  <a:srgbClr val="3366CC"/>
                </a:solidFill>
                <a:effectLst/>
                <a:latin typeface="Arial" panose="020B0604020202020204" pitchFamily="34" charset="0"/>
              </a:rPr>
              <a:t> approach it is easier to balance different interests so that the EGD goals are achieved</a:t>
            </a:r>
            <a:endParaRPr dirty="0"/>
          </a:p>
        </p:txBody>
      </p:sp>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76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dirty="0"/>
              <a:t>So to </a:t>
            </a:r>
            <a:r>
              <a:rPr lang="fi-FI" dirty="0" err="1"/>
              <a:t>be</a:t>
            </a:r>
            <a:r>
              <a:rPr lang="fi-FI" dirty="0"/>
              <a:t> </a:t>
            </a:r>
            <a:r>
              <a:rPr lang="fi-FI" dirty="0" err="1"/>
              <a:t>able</a:t>
            </a:r>
            <a:r>
              <a:rPr lang="fi-FI" dirty="0"/>
              <a:t> to </a:t>
            </a:r>
            <a:r>
              <a:rPr lang="fi-FI" dirty="0" err="1"/>
              <a:t>conduct</a:t>
            </a:r>
            <a:r>
              <a:rPr lang="fi-FI" dirty="0"/>
              <a:t> </a:t>
            </a:r>
            <a:r>
              <a:rPr lang="fi-FI" dirty="0" err="1"/>
              <a:t>integrated</a:t>
            </a:r>
            <a:r>
              <a:rPr lang="fi-FI" dirty="0"/>
              <a:t> </a:t>
            </a:r>
            <a:r>
              <a:rPr lang="fi-FI" dirty="0" err="1"/>
              <a:t>planning</a:t>
            </a:r>
            <a:r>
              <a:rPr lang="fi-FI" dirty="0"/>
              <a:t> </a:t>
            </a:r>
            <a:r>
              <a:rPr lang="fi-FI" dirty="0" err="1"/>
              <a:t>solutions</a:t>
            </a:r>
            <a:r>
              <a:rPr lang="fi-FI" dirty="0"/>
              <a:t> </a:t>
            </a:r>
            <a:r>
              <a:rPr lang="fi-FI" dirty="0" err="1"/>
              <a:t>that</a:t>
            </a:r>
            <a:r>
              <a:rPr lang="fi-FI" dirty="0"/>
              <a:t> </a:t>
            </a:r>
            <a:r>
              <a:rPr lang="fi-FI" dirty="0" err="1"/>
              <a:t>consider</a:t>
            </a:r>
            <a:r>
              <a:rPr lang="fi-FI" dirty="0"/>
              <a:t> </a:t>
            </a:r>
            <a:r>
              <a:rPr lang="fi-FI" dirty="0" err="1"/>
              <a:t>all</a:t>
            </a:r>
            <a:r>
              <a:rPr lang="fi-FI" dirty="0"/>
              <a:t> </a:t>
            </a:r>
            <a:r>
              <a:rPr lang="fi-FI" dirty="0" err="1"/>
              <a:t>relevant</a:t>
            </a:r>
            <a:r>
              <a:rPr lang="fi-FI" dirty="0"/>
              <a:t> </a:t>
            </a:r>
            <a:r>
              <a:rPr lang="fi-FI" dirty="0" err="1"/>
              <a:t>actors</a:t>
            </a:r>
            <a:r>
              <a:rPr lang="fi-FI" dirty="0"/>
              <a:t> it is </a:t>
            </a:r>
            <a:r>
              <a:rPr lang="fi-FI" dirty="0" err="1"/>
              <a:t>needed</a:t>
            </a:r>
            <a:r>
              <a:rPr lang="fi-FI" dirty="0"/>
              <a:t> to </a:t>
            </a:r>
            <a:r>
              <a:rPr lang="fi-FI" dirty="0" err="1"/>
              <a:t>apply</a:t>
            </a:r>
            <a:r>
              <a:rPr lang="fi-FI" dirty="0"/>
              <a:t> a </a:t>
            </a:r>
            <a:r>
              <a:rPr lang="fi-FI" dirty="0" err="1"/>
              <a:t>mlg</a:t>
            </a:r>
            <a:r>
              <a:rPr lang="fi-FI" dirty="0"/>
              <a:t> </a:t>
            </a:r>
            <a:r>
              <a:rPr lang="fi-FI" dirty="0" err="1"/>
              <a:t>appoach</a:t>
            </a:r>
            <a:r>
              <a:rPr lang="fi-FI" dirty="0"/>
              <a:t> </a:t>
            </a:r>
            <a:endParaRPr dirty="0"/>
          </a:p>
        </p:txBody>
      </p:sp>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18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Balance interests to aid viable coastal development and sustainable use of human and natural capital in the Baltic Sea Region (BSR) and</a:t>
            </a:r>
          </a:p>
          <a:p>
            <a:pPr marL="0" lvl="0" indent="0" algn="l" rtl="0">
              <a:spcBef>
                <a:spcPts val="0"/>
              </a:spcBef>
              <a:spcAft>
                <a:spcPts val="0"/>
              </a:spcAft>
              <a:buNone/>
            </a:pPr>
            <a:r>
              <a:rPr lang="en-US" dirty="0"/>
              <a:t>foster integrated governance via multi-dimensional collaborations.</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Integrated planning is often obstructed by unbalanced voices of different sectors and stakeholders, some stakeholders might have time and resources and other </a:t>
            </a:r>
            <a:r>
              <a:rPr lang="en-US" sz="1200" b="0" i="0" u="none" strike="noStrike" cap="none" dirty="0" err="1">
                <a:solidFill>
                  <a:srgbClr val="001321"/>
                </a:solidFill>
                <a:latin typeface="Source Sans Pro" panose="020B0503030403020204" pitchFamily="34" charset="0"/>
                <a:ea typeface="Source Sans Pro" panose="020B0503030403020204" pitchFamily="34" charset="0"/>
                <a:sym typeface="Calibri"/>
              </a:rPr>
              <a:t>capaicities</a:t>
            </a: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to participate in stakeholder </a:t>
            </a:r>
            <a:r>
              <a:rPr lang="en-US" sz="1200" b="0" i="0" u="none" strike="noStrike" cap="none" dirty="0" err="1">
                <a:solidFill>
                  <a:srgbClr val="001321"/>
                </a:solidFill>
                <a:latin typeface="Source Sans Pro" panose="020B0503030403020204" pitchFamily="34" charset="0"/>
                <a:ea typeface="Source Sans Pro" panose="020B0503030403020204" pitchFamily="34" charset="0"/>
                <a:sym typeface="Calibri"/>
              </a:rPr>
              <a:t>prosesses</a:t>
            </a: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and their voices might sound lauder than voices than the ones from stakeholders who are not capable of </a:t>
            </a:r>
            <a:r>
              <a:rPr lang="en-US" sz="1200" b="0" i="0" u="none" strike="noStrike" cap="none" dirty="0" err="1">
                <a:solidFill>
                  <a:srgbClr val="001321"/>
                </a:solidFill>
                <a:latin typeface="Source Sans Pro" panose="020B0503030403020204" pitchFamily="34" charset="0"/>
                <a:ea typeface="Source Sans Pro" panose="020B0503030403020204" pitchFamily="34" charset="0"/>
                <a:sym typeface="Calibri"/>
              </a:rPr>
              <a:t>partivipating</a:t>
            </a: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in such great extent. </a:t>
            </a:r>
          </a:p>
          <a:p>
            <a:pPr marL="0" marR="0" lvl="0" indent="0" algn="l" rtl="0">
              <a:lnSpc>
                <a:spcPct val="100000"/>
              </a:lnSpc>
              <a:spcBef>
                <a:spcPts val="0"/>
              </a:spcBef>
              <a:spcAft>
                <a:spcPts val="0"/>
              </a:spcAft>
              <a:buClr>
                <a:srgbClr val="000000"/>
              </a:buClr>
              <a:buSzPts val="1800"/>
            </a:pPr>
            <a:endPar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Overlapping jurisdictions of various authorities, complexity of LSI, </a:t>
            </a:r>
            <a:r>
              <a:rPr lang="en-US" sz="1200" b="0" i="0" u="none" strike="noStrike" cap="none" dirty="0" err="1">
                <a:solidFill>
                  <a:srgbClr val="001321"/>
                </a:solidFill>
                <a:latin typeface="Source Sans Pro" panose="020B0503030403020204" pitchFamily="34" charset="0"/>
                <a:ea typeface="Source Sans Pro" panose="020B0503030403020204" pitchFamily="34" charset="0"/>
                <a:sym typeface="Calibri"/>
              </a:rPr>
              <a:t>inefficientcoordination</a:t>
            </a: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and non-collaboration.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93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pPr>
            <a:r>
              <a:rPr lang="en-US" dirty="0"/>
              <a:t> </a:t>
            </a: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Ensuring sustainable use of human and natural capital to facilitate the EGD through SBE development</a:t>
            </a:r>
          </a:p>
          <a:p>
            <a:pPr marL="0" marR="0" lvl="0" indent="0" algn="l" rtl="0">
              <a:lnSpc>
                <a:spcPct val="100000"/>
              </a:lnSpc>
              <a:spcBef>
                <a:spcPts val="0"/>
              </a:spcBef>
              <a:spcAft>
                <a:spcPts val="0"/>
              </a:spcAft>
              <a:buClr>
                <a:srgbClr val="000000"/>
              </a:buClr>
              <a:buSzPts val="1800"/>
            </a:pPr>
            <a:endPar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Need for compromises and productive negotiations to reach energy independence and carbon neutrality</a:t>
            </a:r>
          </a:p>
          <a:p>
            <a:pPr marL="0" marR="0" lvl="0" indent="0" algn="l" rtl="0">
              <a:lnSpc>
                <a:spcPct val="100000"/>
              </a:lnSpc>
              <a:spcBef>
                <a:spcPts val="0"/>
              </a:spcBef>
              <a:spcAft>
                <a:spcPts val="0"/>
              </a:spcAft>
              <a:buClr>
                <a:srgbClr val="000000"/>
              </a:buClr>
              <a:buSzPts val="1800"/>
            </a:pPr>
            <a:endPar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Competition for space and insufficiently integrated governance to balance various interests.</a:t>
            </a:r>
          </a:p>
          <a:p>
            <a:pPr marL="0" marR="0" lvl="0" indent="0" algn="l" rtl="0">
              <a:lnSpc>
                <a:spcPct val="100000"/>
              </a:lnSpc>
              <a:spcBef>
                <a:spcPts val="0"/>
              </a:spcBef>
              <a:spcAft>
                <a:spcPts val="0"/>
              </a:spcAft>
              <a:buClr>
                <a:srgbClr val="000000"/>
              </a:buClr>
              <a:buSzPts val="1800"/>
            </a:pPr>
            <a:endPar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a:t>
            </a:r>
            <a:r>
              <a:rPr lang="en-US" sz="1200" b="0" i="0" u="none" strike="noStrike" cap="none" dirty="0" err="1">
                <a:solidFill>
                  <a:srgbClr val="001321"/>
                </a:solidFill>
                <a:latin typeface="Source Sans Pro" panose="020B0503030403020204" pitchFamily="34" charset="0"/>
                <a:ea typeface="Source Sans Pro" panose="020B0503030403020204" pitchFamily="34" charset="0"/>
                <a:sym typeface="Calibri"/>
              </a:rPr>
              <a:t>Sectorally</a:t>
            </a: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 isolated thinking and lack of cooperation, including in stakeholder engagement in planning and tackling pressing strategic issues. </a:t>
            </a:r>
          </a:p>
          <a:p>
            <a:pPr marL="0" marR="0" lvl="0" indent="0" algn="l" rtl="0">
              <a:lnSpc>
                <a:spcPct val="100000"/>
              </a:lnSpc>
              <a:spcBef>
                <a:spcPts val="0"/>
              </a:spcBef>
              <a:spcAft>
                <a:spcPts val="0"/>
              </a:spcAft>
              <a:buClr>
                <a:srgbClr val="000000"/>
              </a:buClr>
              <a:buSzPts val="1800"/>
            </a:pPr>
            <a:endPar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0" marR="0" lvl="0" indent="0" algn="l" rtl="0">
              <a:lnSpc>
                <a:spcPct val="100000"/>
              </a:lnSpc>
              <a:spcBef>
                <a:spcPts val="0"/>
              </a:spcBef>
              <a:spcAft>
                <a:spcPts val="0"/>
              </a:spcAft>
              <a:buClr>
                <a:srgbClr val="000000"/>
              </a:buClr>
              <a:buSzPts val="1800"/>
            </a:pPr>
            <a:r>
              <a:rPr lang="en-US" sz="1200" b="0" i="0" u="none" strike="noStrike" cap="none" dirty="0">
                <a:solidFill>
                  <a:srgbClr val="001321"/>
                </a:solidFill>
                <a:latin typeface="Source Sans Pro" panose="020B0503030403020204" pitchFamily="34" charset="0"/>
                <a:ea typeface="Source Sans Pro" panose="020B0503030403020204" pitchFamily="34" charset="0"/>
                <a:sym typeface="Calibri"/>
              </a:rPr>
              <a:t>Insufficient ocean literacy – increasing knowledge and skills of public authorities. To be able to plan the ocean you need to understand the ocean.</a:t>
            </a:r>
          </a:p>
          <a:p>
            <a:pPr marL="0" lvl="0" indent="0" algn="l" rtl="0">
              <a:spcBef>
                <a:spcPts val="0"/>
              </a:spcBef>
              <a:spcAft>
                <a:spcPts val="0"/>
              </a:spcAft>
              <a:buNone/>
            </a:pPr>
            <a:endParaRPr dirty="0"/>
          </a:p>
        </p:txBody>
      </p:sp>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834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4"/>
        <p:cNvGrpSpPr/>
        <p:nvPr/>
      </p:nvGrpSpPr>
      <p:grpSpPr>
        <a:xfrm>
          <a:off x="0" y="0"/>
          <a:ext cx="0" cy="0"/>
          <a:chOff x="0" y="0"/>
          <a:chExt cx="0" cy="0"/>
        </a:xfrm>
      </p:grpSpPr>
      <p:pic>
        <p:nvPicPr>
          <p:cNvPr id="15" name="Google Shape;15;p17" descr="A close-up of a beach&#10;&#10;Description automatically generated"/>
          <p:cNvPicPr preferRelativeResize="0"/>
          <p:nvPr/>
        </p:nvPicPr>
        <p:blipFill rotWithShape="1">
          <a:blip r:embed="rId2">
            <a:alphaModFix/>
          </a:blip>
          <a:srcRect/>
          <a:stretch/>
        </p:blipFill>
        <p:spPr>
          <a:xfrm>
            <a:off x="8455" y="0"/>
            <a:ext cx="12175090" cy="6858000"/>
          </a:xfrm>
          <a:prstGeom prst="rect">
            <a:avLst/>
          </a:prstGeom>
          <a:noFill/>
          <a:ln>
            <a:noFill/>
          </a:ln>
        </p:spPr>
      </p:pic>
      <p:sp>
        <p:nvSpPr>
          <p:cNvPr id="16" name="Google Shape;16;p17"/>
          <p:cNvSpPr/>
          <p:nvPr/>
        </p:nvSpPr>
        <p:spPr>
          <a:xfrm>
            <a:off x="9048308" y="3710756"/>
            <a:ext cx="4019106" cy="4019106"/>
          </a:xfrm>
          <a:prstGeom prst="ellipse">
            <a:avLst/>
          </a:prstGeom>
          <a:solidFill>
            <a:srgbClr val="5D7997">
              <a:alpha val="1843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 name="Google Shape;17;p17"/>
          <p:cNvPicPr preferRelativeResize="0"/>
          <p:nvPr/>
        </p:nvPicPr>
        <p:blipFill rotWithShape="1">
          <a:blip r:embed="rId3">
            <a:alphaModFix/>
          </a:blip>
          <a:srcRect/>
          <a:stretch/>
        </p:blipFill>
        <p:spPr>
          <a:xfrm>
            <a:off x="9487239" y="4149687"/>
            <a:ext cx="3141245" cy="31412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18"/>
        <p:cNvGrpSpPr/>
        <p:nvPr/>
      </p:nvGrpSpPr>
      <p:grpSpPr>
        <a:xfrm>
          <a:off x="0" y="0"/>
          <a:ext cx="0" cy="0"/>
          <a:chOff x="0" y="0"/>
          <a:chExt cx="0" cy="0"/>
        </a:xfrm>
      </p:grpSpPr>
      <p:pic>
        <p:nvPicPr>
          <p:cNvPr id="19" name="Google Shape;19;p18" descr="A picture containing water, outdoor, nature, shore&#10;&#10;Description automatically generated"/>
          <p:cNvPicPr preferRelativeResize="0"/>
          <p:nvPr/>
        </p:nvPicPr>
        <p:blipFill rotWithShape="1">
          <a:blip r:embed="rId2">
            <a:alphaModFix amt="46000"/>
          </a:blip>
          <a:srcRect l="4861" t="49962" r="4785" b="33528"/>
          <a:stretch/>
        </p:blipFill>
        <p:spPr>
          <a:xfrm>
            <a:off x="1121" y="5724939"/>
            <a:ext cx="12191998" cy="1133061"/>
          </a:xfrm>
          <a:prstGeom prst="rect">
            <a:avLst/>
          </a:prstGeom>
          <a:noFill/>
          <a:ln>
            <a:noFill/>
          </a:ln>
        </p:spPr>
      </p:pic>
      <p:sp>
        <p:nvSpPr>
          <p:cNvPr id="20" name="Google Shape;20;p18"/>
          <p:cNvSpPr txBox="1">
            <a:spLocks noGrp="1"/>
          </p:cNvSpPr>
          <p:nvPr>
            <p:ph type="title"/>
          </p:nvPr>
        </p:nvSpPr>
        <p:spPr>
          <a:xfrm>
            <a:off x="513524" y="385698"/>
            <a:ext cx="7376010" cy="5508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000"/>
              <a:buNone/>
              <a:defRPr sz="4400">
                <a:solidFill>
                  <a:srgbClr val="5D7997"/>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body" idx="1"/>
          </p:nvPr>
        </p:nvSpPr>
        <p:spPr>
          <a:xfrm>
            <a:off x="533852" y="1408327"/>
            <a:ext cx="8989855" cy="5539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1" i="0" u="none" strike="noStrike" cap="none">
                <a:solidFill>
                  <a:srgbClr val="007BB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 name="Google Shape;22;p18"/>
          <p:cNvSpPr txBox="1">
            <a:spLocks noGrp="1"/>
          </p:cNvSpPr>
          <p:nvPr>
            <p:ph type="body" idx="2"/>
          </p:nvPr>
        </p:nvSpPr>
        <p:spPr>
          <a:xfrm>
            <a:off x="269792" y="2075670"/>
            <a:ext cx="11729138" cy="36492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1321"/>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132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ext image page">
  <p:cSld name="2_Text image page">
    <p:spTree>
      <p:nvGrpSpPr>
        <p:cNvPr id="1" name="Shape 23"/>
        <p:cNvGrpSpPr/>
        <p:nvPr/>
      </p:nvGrpSpPr>
      <p:grpSpPr>
        <a:xfrm>
          <a:off x="0" y="0"/>
          <a:ext cx="0" cy="0"/>
          <a:chOff x="0" y="0"/>
          <a:chExt cx="0" cy="0"/>
        </a:xfrm>
      </p:grpSpPr>
      <p:sp>
        <p:nvSpPr>
          <p:cNvPr id="24" name="Google Shape;24;p19"/>
          <p:cNvSpPr>
            <a:spLocks noGrp="1"/>
          </p:cNvSpPr>
          <p:nvPr>
            <p:ph type="pic" idx="2"/>
          </p:nvPr>
        </p:nvSpPr>
        <p:spPr>
          <a:xfrm>
            <a:off x="0" y="0"/>
            <a:ext cx="5051425" cy="6858000"/>
          </a:xfrm>
          <a:prstGeom prst="rect">
            <a:avLst/>
          </a:prstGeom>
          <a:noFill/>
          <a:ln>
            <a:noFill/>
          </a:ln>
        </p:spPr>
      </p:sp>
      <p:sp>
        <p:nvSpPr>
          <p:cNvPr id="25" name="Google Shape;25;p19"/>
          <p:cNvSpPr txBox="1">
            <a:spLocks noGrp="1"/>
          </p:cNvSpPr>
          <p:nvPr>
            <p:ph type="body" idx="1"/>
          </p:nvPr>
        </p:nvSpPr>
        <p:spPr>
          <a:xfrm>
            <a:off x="5436893" y="748705"/>
            <a:ext cx="5186675" cy="1200329"/>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rgbClr val="000000"/>
              </a:buClr>
              <a:buSzPts val="3600"/>
              <a:buFont typeface="Arial"/>
              <a:buNone/>
              <a:defRPr sz="3600" b="1" i="0" u="none" strike="noStrike" cap="none">
                <a:solidFill>
                  <a:srgbClr val="5D7997"/>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 name="Google Shape;26;p19"/>
          <p:cNvSpPr txBox="1">
            <a:spLocks noGrp="1"/>
          </p:cNvSpPr>
          <p:nvPr>
            <p:ph type="body" idx="3"/>
          </p:nvPr>
        </p:nvSpPr>
        <p:spPr>
          <a:xfrm>
            <a:off x="5436894" y="2057400"/>
            <a:ext cx="5186676" cy="426746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0"/>
              </a:spcBef>
              <a:spcAft>
                <a:spcPts val="0"/>
              </a:spcAft>
              <a:buClr>
                <a:srgbClr val="000000"/>
              </a:buClr>
              <a:buSzPts val="2800"/>
              <a:buFont typeface="Arial"/>
              <a:buChar char="•"/>
              <a:defRPr sz="2800" b="0" i="0" u="none" strike="noStrike" cap="none">
                <a:solidFill>
                  <a:srgbClr val="3F3E3E"/>
                </a:solidFill>
                <a:latin typeface="Calibri"/>
                <a:ea typeface="Calibri"/>
                <a:cs typeface="Calibri"/>
                <a:sym typeface="Calibri"/>
              </a:defRPr>
            </a:lvl1pPr>
            <a:lvl2pPr marL="914400" marR="0" lvl="1" indent="-342900" algn="l" rtl="0">
              <a:lnSpc>
                <a:spcPct val="100000"/>
              </a:lnSpc>
              <a:spcBef>
                <a:spcPts val="0"/>
              </a:spcBef>
              <a:spcAft>
                <a:spcPts val="0"/>
              </a:spcAft>
              <a:buClr>
                <a:srgbClr val="000000"/>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0"/>
              </a:spcBef>
              <a:spcAft>
                <a:spcPts val="0"/>
              </a:spcAft>
              <a:buClr>
                <a:srgbClr val="000000"/>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mpty with Footer">
  <p:cSld name="Empty with Foot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513524" y="385698"/>
            <a:ext cx="7376010" cy="5508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D7997"/>
              </a:buClr>
              <a:buSzPts val="4400"/>
              <a:buFont typeface="Calibri"/>
              <a:buNone/>
              <a:defRPr sz="4400" b="1">
                <a:solidFill>
                  <a:srgbClr val="5D79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0" descr="A picture containing water, outdoor, nature, shore&#10;&#10;Description automatically generated"/>
          <p:cNvPicPr preferRelativeResize="0"/>
          <p:nvPr/>
        </p:nvPicPr>
        <p:blipFill rotWithShape="1">
          <a:blip r:embed="rId2">
            <a:alphaModFix amt="46000"/>
          </a:blip>
          <a:srcRect l="4861" t="49962" r="4785" b="33528"/>
          <a:stretch/>
        </p:blipFill>
        <p:spPr>
          <a:xfrm>
            <a:off x="1121" y="5724939"/>
            <a:ext cx="12191998" cy="113306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45"/>
        <p:cNvGrpSpPr/>
        <p:nvPr/>
      </p:nvGrpSpPr>
      <p:grpSpPr>
        <a:xfrm>
          <a:off x="0" y="0"/>
          <a:ext cx="0" cy="0"/>
          <a:chOff x="0" y="0"/>
          <a:chExt cx="0" cy="0"/>
        </a:xfrm>
      </p:grpSpPr>
      <p:pic>
        <p:nvPicPr>
          <p:cNvPr id="46" name="Google Shape;46;p24" descr="A close-up of a beach&#10;&#10;Description automatically generated"/>
          <p:cNvPicPr preferRelativeResize="0"/>
          <p:nvPr/>
        </p:nvPicPr>
        <p:blipFill rotWithShape="1">
          <a:blip r:embed="rId2">
            <a:alphaModFix/>
          </a:blip>
          <a:srcRect/>
          <a:stretch/>
        </p:blipFill>
        <p:spPr>
          <a:xfrm>
            <a:off x="8455" y="0"/>
            <a:ext cx="12175090" cy="6858000"/>
          </a:xfrm>
          <a:prstGeom prst="rect">
            <a:avLst/>
          </a:prstGeom>
          <a:noFill/>
          <a:ln>
            <a:noFill/>
          </a:ln>
        </p:spPr>
      </p:pic>
      <p:sp>
        <p:nvSpPr>
          <p:cNvPr id="47" name="Google Shape;47;p24"/>
          <p:cNvSpPr txBox="1"/>
          <p:nvPr/>
        </p:nvSpPr>
        <p:spPr>
          <a:xfrm>
            <a:off x="7493410" y="1262814"/>
            <a:ext cx="3698050" cy="113786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5D7997"/>
                </a:solidFill>
                <a:latin typeface="Calibri"/>
                <a:ea typeface="Calibri"/>
                <a:cs typeface="Calibri"/>
                <a:sym typeface="Calibri"/>
              </a:rPr>
              <a:t>Thank You!</a:t>
            </a:r>
            <a:endParaRPr sz="5400" b="0" i="0" u="none" strike="noStrike" cap="none">
              <a:solidFill>
                <a:srgbClr val="5D7997"/>
              </a:solidFill>
              <a:latin typeface="Calibri"/>
              <a:ea typeface="Calibri"/>
              <a:cs typeface="Calibri"/>
              <a:sym typeface="Calibri"/>
            </a:endParaRPr>
          </a:p>
        </p:txBody>
      </p:sp>
      <p:sp>
        <p:nvSpPr>
          <p:cNvPr id="48" name="Google Shape;48;p24"/>
          <p:cNvSpPr txBox="1">
            <a:spLocks noGrp="1"/>
          </p:cNvSpPr>
          <p:nvPr>
            <p:ph type="body" idx="1"/>
          </p:nvPr>
        </p:nvSpPr>
        <p:spPr>
          <a:xfrm>
            <a:off x="533853" y="538326"/>
            <a:ext cx="6343040" cy="5539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BB2"/>
              </a:buClr>
              <a:buSzPts val="3600"/>
              <a:buFont typeface="Arial"/>
              <a:buNone/>
              <a:defRPr sz="3600" b="1" i="0" u="none" strike="noStrike" cap="none">
                <a:solidFill>
                  <a:srgbClr val="007BB2"/>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24"/>
          <p:cNvSpPr txBox="1">
            <a:spLocks noGrp="1"/>
          </p:cNvSpPr>
          <p:nvPr>
            <p:ph type="body" idx="2"/>
          </p:nvPr>
        </p:nvSpPr>
        <p:spPr>
          <a:xfrm>
            <a:off x="533851" y="1263232"/>
            <a:ext cx="6343041" cy="22748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3636"/>
              </a:lnSpc>
              <a:spcBef>
                <a:spcPts val="10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pty/no Standard title ">
  <p:cSld name="1_Empty/no Standard title ">
    <p:spTree>
      <p:nvGrpSpPr>
        <p:cNvPr id="1" name="Shape 51"/>
        <p:cNvGrpSpPr/>
        <p:nvPr/>
      </p:nvGrpSpPr>
      <p:grpSpPr>
        <a:xfrm>
          <a:off x="0" y="0"/>
          <a:ext cx="0" cy="0"/>
          <a:chOff x="0" y="0"/>
          <a:chExt cx="0" cy="0"/>
        </a:xfrm>
      </p:grpSpPr>
      <p:pic>
        <p:nvPicPr>
          <p:cNvPr id="52" name="Google Shape;52;p26" descr="A picture containing water, outdoor, nature, shore&#10;&#10;Description automatically generated"/>
          <p:cNvPicPr preferRelativeResize="0"/>
          <p:nvPr/>
        </p:nvPicPr>
        <p:blipFill rotWithShape="1">
          <a:blip r:embed="rId2">
            <a:alphaModFix amt="46000"/>
          </a:blip>
          <a:srcRect l="4861" t="49962" r="4785" b="33528"/>
          <a:stretch/>
        </p:blipFill>
        <p:spPr>
          <a:xfrm>
            <a:off x="1121" y="5724939"/>
            <a:ext cx="12191998" cy="113306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60"/>
        <p:cNvGrpSpPr/>
        <p:nvPr/>
      </p:nvGrpSpPr>
      <p:grpSpPr>
        <a:xfrm>
          <a:off x="0" y="0"/>
          <a:ext cx="0" cy="0"/>
          <a:chOff x="0" y="0"/>
          <a:chExt cx="0" cy="0"/>
        </a:xfrm>
      </p:grpSpPr>
      <p:pic>
        <p:nvPicPr>
          <p:cNvPr id="61" name="Google Shape;61;p28"/>
          <p:cNvPicPr preferRelativeResize="0"/>
          <p:nvPr/>
        </p:nvPicPr>
        <p:blipFill rotWithShape="1">
          <a:blip r:embed="rId2">
            <a:alphaModFix/>
          </a:blip>
          <a:srcRect/>
          <a:stretch/>
        </p:blipFill>
        <p:spPr>
          <a:xfrm>
            <a:off x="5011282" y="1238287"/>
            <a:ext cx="2169437" cy="1145879"/>
          </a:xfrm>
          <a:prstGeom prst="rect">
            <a:avLst/>
          </a:prstGeom>
          <a:noFill/>
          <a:ln>
            <a:noFill/>
          </a:ln>
        </p:spPr>
      </p:pic>
      <p:sp>
        <p:nvSpPr>
          <p:cNvPr id="62" name="Google Shape;62;p28"/>
          <p:cNvSpPr txBox="1">
            <a:spLocks noGrp="1"/>
          </p:cNvSpPr>
          <p:nvPr>
            <p:ph type="body" idx="1"/>
          </p:nvPr>
        </p:nvSpPr>
        <p:spPr>
          <a:xfrm>
            <a:off x="955858" y="3407313"/>
            <a:ext cx="10319159" cy="16881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4E84"/>
              </a:buClr>
              <a:buSzPts val="4400"/>
              <a:buFont typeface="Arial"/>
              <a:buNone/>
              <a:defRPr sz="4400" b="1" i="0" u="none" strike="noStrike" cap="none">
                <a:solidFill>
                  <a:srgbClr val="004E84"/>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3" name="Google Shape;63;p28" descr="A picture containing water, outdoor, nature, shore&#10;&#10;Description automatically generated"/>
          <p:cNvPicPr preferRelativeResize="0"/>
          <p:nvPr/>
        </p:nvPicPr>
        <p:blipFill rotWithShape="1">
          <a:blip r:embed="rId3">
            <a:alphaModFix amt="46000"/>
          </a:blip>
          <a:srcRect l="4861" t="49962" r="4785" b="33528"/>
          <a:stretch/>
        </p:blipFill>
        <p:spPr>
          <a:xfrm>
            <a:off x="1121" y="5724939"/>
            <a:ext cx="12191998" cy="11330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age">
  <p:cSld name="Blank page">
    <p:spTree>
      <p:nvGrpSpPr>
        <p:cNvPr id="1" name="Shape 6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515295" y="365126"/>
            <a:ext cx="7789876" cy="5407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D7997"/>
              </a:buClr>
              <a:buSzPts val="4000"/>
              <a:buFont typeface="Calibri"/>
              <a:buNone/>
              <a:defRPr sz="4000" b="1" i="0" u="none" strike="noStrike" cap="none">
                <a:solidFill>
                  <a:srgbClr val="5D79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p:nvPr/>
        </p:nvSpPr>
        <p:spPr>
          <a:xfrm>
            <a:off x="11289419" y="6205395"/>
            <a:ext cx="619153" cy="21544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a:t>
            </a:r>
            <a:fld id="{00000000-1234-1234-1234-123412341234}" type="slidenum">
              <a:rPr lang="en-US" sz="1400" b="0" i="0" u="none" strike="noStrike" cap="none">
                <a:solidFill>
                  <a:schemeClr val="dk2"/>
                </a:solidFill>
                <a:latin typeface="Calibri"/>
                <a:ea typeface="Calibri"/>
                <a:cs typeface="Calibri"/>
                <a:sym typeface="Calibri"/>
              </a:rPr>
              <a:t>‹#›</a:t>
            </a:fld>
            <a:endParaRPr sz="1400" b="1" i="0" u="none" strike="noStrike" cap="none">
              <a:solidFill>
                <a:schemeClr val="dk2"/>
              </a:solidFill>
              <a:latin typeface="Calibri"/>
              <a:ea typeface="Calibri"/>
              <a:cs typeface="Calibri"/>
              <a:sym typeface="Calibri"/>
            </a:endParaRPr>
          </a:p>
        </p:txBody>
      </p:sp>
      <p:sp>
        <p:nvSpPr>
          <p:cNvPr id="12" name="Google Shape;12;p16"/>
          <p:cNvSpPr txBox="1"/>
          <p:nvPr/>
        </p:nvSpPr>
        <p:spPr>
          <a:xfrm>
            <a:off x="16157050" y="201107"/>
            <a:ext cx="65" cy="615553"/>
          </a:xfrm>
          <a:prstGeom prst="rect">
            <a:avLst/>
          </a:prstGeom>
          <a:solidFill>
            <a:schemeClr val="lt1"/>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rgbClr val="004E84"/>
              </a:solidFill>
              <a:latin typeface="Calibri"/>
              <a:ea typeface="Calibri"/>
              <a:cs typeface="Calibri"/>
              <a:sym typeface="Calibri"/>
            </a:endParaRPr>
          </a:p>
        </p:txBody>
      </p:sp>
      <p:sp>
        <p:nvSpPr>
          <p:cNvPr id="13" name="Google Shape;13;p16"/>
          <p:cNvSpPr txBox="1"/>
          <p:nvPr/>
        </p:nvSpPr>
        <p:spPr>
          <a:xfrm>
            <a:off x="11289419" y="6205395"/>
            <a:ext cx="619153" cy="21544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a:t>
            </a:r>
            <a:fld id="{00000000-1234-1234-1234-123412341234}" type="slidenum">
              <a:rPr lang="en-US" sz="1400" b="0" i="0" u="none" strike="noStrike" cap="none">
                <a:solidFill>
                  <a:schemeClr val="dk2"/>
                </a:solidFill>
                <a:latin typeface="Calibri"/>
                <a:ea typeface="Calibri"/>
                <a:cs typeface="Calibri"/>
                <a:sym typeface="Calibri"/>
              </a:rPr>
              <a:t>‹#›</a:t>
            </a:fld>
            <a:endParaRPr sz="1400" b="1" i="0" u="none" strike="noStrike" cap="none">
              <a:solidFill>
                <a:schemeClr val="dk2"/>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8" r:id="rId6"/>
    <p:sldLayoutId id="2147483660" r:id="rId7"/>
    <p:sldLayoutId id="214748366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hyperlink" Target="https://interreg-baltic.eu/project/balticsea2land/"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2.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body" idx="1"/>
          </p:nvPr>
        </p:nvSpPr>
        <p:spPr>
          <a:xfrm>
            <a:off x="0" y="1849438"/>
            <a:ext cx="5626100" cy="241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chemeClr val="accent2"/>
              </a:solidFill>
              <a:latin typeface="Arial"/>
              <a:ea typeface="Arial"/>
              <a:cs typeface="Arial"/>
              <a:sym typeface="Arial"/>
            </a:endParaRPr>
          </a:p>
        </p:txBody>
      </p:sp>
      <p:sp>
        <p:nvSpPr>
          <p:cNvPr id="70" name="Google Shape;70;p1"/>
          <p:cNvSpPr txBox="1"/>
          <p:nvPr/>
        </p:nvSpPr>
        <p:spPr>
          <a:xfrm>
            <a:off x="1079653" y="3524550"/>
            <a:ext cx="7521643" cy="579798"/>
          </a:xfrm>
          <a:prstGeom prst="rect">
            <a:avLst/>
          </a:prstGeom>
          <a:noFill/>
          <a:ln>
            <a:noFill/>
          </a:ln>
        </p:spPr>
        <p:txBody>
          <a:bodyPr spcFirstLastPara="1" wrap="square" lIns="0" tIns="45700" rIns="0" bIns="45700" anchor="ctr" anchorCtr="0">
            <a:spAutoFit/>
          </a:bodyPr>
          <a:lstStyle/>
          <a:p>
            <a:pPr marL="0" marR="0" lvl="0" indent="0" algn="l" rtl="0">
              <a:lnSpc>
                <a:spcPct val="72272"/>
              </a:lnSpc>
              <a:spcBef>
                <a:spcPts val="0"/>
              </a:spcBef>
              <a:spcAft>
                <a:spcPts val="0"/>
              </a:spcAft>
              <a:buClr>
                <a:srgbClr val="000000"/>
              </a:buClr>
              <a:buSzPts val="4400"/>
              <a:buFont typeface="Arial"/>
              <a:buNone/>
            </a:pPr>
            <a:r>
              <a:rPr lang="en-US" sz="4400" b="1" i="0" u="none" strike="noStrike" cap="none" dirty="0">
                <a:solidFill>
                  <a:srgbClr val="5D7997"/>
                </a:solidFill>
                <a:latin typeface="Calibri"/>
                <a:ea typeface="Calibri"/>
                <a:cs typeface="Calibri"/>
                <a:sym typeface="Calibri"/>
              </a:rPr>
              <a:t>From project to plan!</a:t>
            </a:r>
            <a:endParaRPr sz="4400" b="1" i="0" u="none" strike="noStrike" cap="none" dirty="0">
              <a:solidFill>
                <a:srgbClr val="5D7997"/>
              </a:solidFill>
              <a:latin typeface="Calibri"/>
              <a:ea typeface="Calibri"/>
              <a:cs typeface="Calibri"/>
              <a:sym typeface="Calibri"/>
            </a:endParaRPr>
          </a:p>
        </p:txBody>
      </p:sp>
      <p:sp>
        <p:nvSpPr>
          <p:cNvPr id="72" name="Google Shape;72;p1"/>
          <p:cNvSpPr txBox="1"/>
          <p:nvPr/>
        </p:nvSpPr>
        <p:spPr>
          <a:xfrm>
            <a:off x="875182" y="4464580"/>
            <a:ext cx="5353090" cy="1471361"/>
          </a:xfrm>
          <a:prstGeom prst="rect">
            <a:avLst/>
          </a:prstGeom>
          <a:noFill/>
          <a:ln>
            <a:noFill/>
          </a:ln>
        </p:spPr>
        <p:txBody>
          <a:bodyPr spcFirstLastPara="1" wrap="square" lIns="0" tIns="180000" rIns="0" bIns="0" anchor="t" anchorCtr="0">
            <a:noAutofit/>
          </a:bodyPr>
          <a:lstStyle/>
          <a:p>
            <a:pPr marL="0" marR="0" lvl="0" indent="0" algn="l" rtl="0">
              <a:lnSpc>
                <a:spcPct val="100000"/>
              </a:lnSpc>
              <a:spcBef>
                <a:spcPts val="0"/>
              </a:spcBef>
              <a:spcAft>
                <a:spcPts val="0"/>
              </a:spcAft>
              <a:buNone/>
            </a:pPr>
            <a:r>
              <a:rPr lang="en-US" sz="2400" b="1" i="0" u="none" strike="noStrike" cap="none" baseline="30000" dirty="0">
                <a:solidFill>
                  <a:srgbClr val="5D7997"/>
                </a:solidFill>
                <a:latin typeface="Calibri"/>
                <a:ea typeface="Calibri"/>
                <a:cs typeface="Calibri"/>
                <a:sym typeface="Calibri"/>
              </a:rPr>
              <a:t>Zoom </a:t>
            </a:r>
            <a:r>
              <a:rPr lang="en-US" sz="2400" b="0" i="0" u="none" strike="noStrike" cap="none" baseline="30000" dirty="0">
                <a:solidFill>
                  <a:srgbClr val="5D7997"/>
                </a:solidFill>
                <a:latin typeface="Calibri"/>
                <a:ea typeface="Calibri"/>
                <a:cs typeface="Calibri"/>
                <a:sym typeface="Calibri"/>
              </a:rPr>
              <a:t>| 19.1.2024</a:t>
            </a:r>
            <a:br>
              <a:rPr lang="en-US" sz="2400" b="1" i="0" u="none" strike="noStrike" cap="none" baseline="30000" dirty="0">
                <a:solidFill>
                  <a:srgbClr val="000000"/>
                </a:solidFill>
                <a:latin typeface="Calibri"/>
                <a:ea typeface="Calibri"/>
                <a:cs typeface="Calibri"/>
                <a:sym typeface="Calibri"/>
              </a:rPr>
            </a:br>
            <a:r>
              <a:rPr lang="en-US" sz="2400" b="1" i="0" u="none" strike="noStrike" cap="none" baseline="30000" dirty="0">
                <a:solidFill>
                  <a:srgbClr val="5D7997"/>
                </a:solidFill>
                <a:latin typeface="Calibri"/>
                <a:ea typeface="Calibri"/>
                <a:cs typeface="Calibri"/>
                <a:sym typeface="Calibri"/>
              </a:rPr>
              <a:t>Roosa Mikkola</a:t>
            </a:r>
            <a:r>
              <a:rPr lang="en-US" sz="2400" baseline="30000" dirty="0">
                <a:solidFill>
                  <a:srgbClr val="5D7997"/>
                </a:solidFill>
                <a:latin typeface="Calibri"/>
                <a:ea typeface="Calibri"/>
                <a:cs typeface="Calibri"/>
                <a:sym typeface="Calibri"/>
              </a:rPr>
              <a:t>, Finnish Maritime Spatial Planning Cooperation </a:t>
            </a:r>
            <a:br>
              <a:rPr lang="en-US" sz="2400" b="1" i="0" u="none" strike="noStrike" cap="none" baseline="30000" dirty="0">
                <a:solidFill>
                  <a:srgbClr val="000000"/>
                </a:solidFill>
                <a:latin typeface="Calibri"/>
                <a:ea typeface="Calibri"/>
                <a:cs typeface="Calibri"/>
                <a:sym typeface="Calibri"/>
              </a:rPr>
            </a:br>
            <a:br>
              <a:rPr lang="en-US" sz="2400" b="1" i="0" u="none" strike="noStrike" cap="none" baseline="30000" dirty="0">
                <a:solidFill>
                  <a:srgbClr val="000000"/>
                </a:solidFill>
                <a:latin typeface="Calibri"/>
                <a:ea typeface="Calibri"/>
                <a:cs typeface="Calibri"/>
                <a:sym typeface="Calibri"/>
              </a:rPr>
            </a:br>
            <a:r>
              <a:rPr lang="en-US" sz="2400" b="1" i="0" u="none" strike="noStrike" cap="none" baseline="30000" dirty="0">
                <a:solidFill>
                  <a:srgbClr val="5D7997"/>
                </a:solidFill>
                <a:latin typeface="Calibri"/>
                <a:ea typeface="Calibri"/>
                <a:cs typeface="Calibri"/>
                <a:sym typeface="Calibri"/>
              </a:rPr>
              <a:t>https://interreg-baltic.eu/project/balticsea2land/</a:t>
            </a:r>
            <a:endParaRPr sz="2400" b="0" i="0" u="none" strike="noStrike" cap="none" baseline="30000" dirty="0">
              <a:solidFill>
                <a:srgbClr val="5D7997"/>
              </a:solidFill>
              <a:latin typeface="Calibri"/>
              <a:ea typeface="Calibri"/>
              <a:cs typeface="Calibri"/>
              <a:sym typeface="Calibri"/>
            </a:endParaRPr>
          </a:p>
        </p:txBody>
      </p:sp>
      <p:pic>
        <p:nvPicPr>
          <p:cNvPr id="3" name="Picture 2" descr="A blue flag with yellow stars&#10;&#10;Description automatically generated">
            <a:extLst>
              <a:ext uri="{FF2B5EF4-FFF2-40B4-BE49-F238E27FC236}">
                <a16:creationId xmlns:a16="http://schemas.microsoft.com/office/drawing/2014/main" id="{F7EBFA73-2942-A281-ABBC-E08D8AED7A55}"/>
              </a:ext>
            </a:extLst>
          </p:cNvPr>
          <p:cNvPicPr>
            <a:picLocks noChangeAspect="1"/>
          </p:cNvPicPr>
          <p:nvPr/>
        </p:nvPicPr>
        <p:blipFill>
          <a:blip r:embed="rId3"/>
          <a:stretch>
            <a:fillRect/>
          </a:stretch>
        </p:blipFill>
        <p:spPr>
          <a:xfrm>
            <a:off x="757775" y="713530"/>
            <a:ext cx="4686931" cy="1982341"/>
          </a:xfrm>
          <a:prstGeom prst="rect">
            <a:avLst/>
          </a:prstGeom>
        </p:spPr>
      </p:pic>
      <p:pic>
        <p:nvPicPr>
          <p:cNvPr id="2" name="Kuva 1" descr="Kuva, joka sisältää kohteen kuvakaappaus, Fontti, teksti, Grafiikka&#10;&#10;Kuvaus luotu automaattisesti">
            <a:extLst>
              <a:ext uri="{FF2B5EF4-FFF2-40B4-BE49-F238E27FC236}">
                <a16:creationId xmlns:a16="http://schemas.microsoft.com/office/drawing/2014/main" id="{0ABC0F1D-9DD3-0090-0036-C8028C9AA590}"/>
              </a:ext>
            </a:extLst>
          </p:cNvPr>
          <p:cNvPicPr>
            <a:picLocks noChangeAspect="1"/>
          </p:cNvPicPr>
          <p:nvPr/>
        </p:nvPicPr>
        <p:blipFill>
          <a:blip r:embed="rId4"/>
          <a:stretch>
            <a:fillRect/>
          </a:stretch>
        </p:blipFill>
        <p:spPr>
          <a:xfrm>
            <a:off x="9913957" y="174877"/>
            <a:ext cx="2106173" cy="4343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body" idx="1"/>
          </p:nvPr>
        </p:nvSpPr>
        <p:spPr>
          <a:xfrm>
            <a:off x="565955" y="1895672"/>
            <a:ext cx="10955204" cy="44291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endParaRPr>
              <a:solidFill>
                <a:srgbClr val="0092B5"/>
              </a:solidFill>
              <a:latin typeface="Arial"/>
              <a:ea typeface="Arial"/>
              <a:cs typeface="Arial"/>
              <a:sym typeface="Arial"/>
            </a:endParaRPr>
          </a:p>
          <a:p>
            <a:pPr marL="0" lvl="0" indent="0" algn="l" rtl="0">
              <a:lnSpc>
                <a:spcPct val="100000"/>
              </a:lnSpc>
              <a:spcBef>
                <a:spcPts val="0"/>
              </a:spcBef>
              <a:spcAft>
                <a:spcPts val="0"/>
              </a:spcAft>
              <a:buSzPts val="2800"/>
              <a:buNone/>
            </a:pPr>
            <a:endParaRPr sz="2800" b="0" i="0" u="none" strike="noStrike">
              <a:solidFill>
                <a:srgbClr val="8BB933"/>
              </a:solidFill>
              <a:latin typeface="Arial"/>
              <a:ea typeface="Arial"/>
              <a:cs typeface="Arial"/>
              <a:sym typeface="Arial"/>
            </a:endParaRPr>
          </a:p>
          <a:p>
            <a:pPr marL="0" lvl="0" indent="0" algn="l" rtl="0">
              <a:lnSpc>
                <a:spcPct val="100000"/>
              </a:lnSpc>
              <a:spcBef>
                <a:spcPts val="0"/>
              </a:spcBef>
              <a:spcAft>
                <a:spcPts val="0"/>
              </a:spcAft>
              <a:buSzPts val="3600"/>
              <a:buNone/>
            </a:pPr>
            <a:endParaRPr/>
          </a:p>
        </p:txBody>
      </p:sp>
      <p:sp>
        <p:nvSpPr>
          <p:cNvPr id="88" name="Google Shape;88;p3"/>
          <p:cNvSpPr txBox="1">
            <a:spLocks noGrp="1"/>
          </p:cNvSpPr>
          <p:nvPr>
            <p:ph type="title"/>
          </p:nvPr>
        </p:nvSpPr>
        <p:spPr>
          <a:xfrm>
            <a:off x="565955" y="701582"/>
            <a:ext cx="9480870" cy="5508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US" sz="4400" b="1" i="0" u="none" strike="noStrike" cap="none" dirty="0">
                <a:solidFill>
                  <a:srgbClr val="5D7997"/>
                </a:solidFill>
                <a:latin typeface="Calibri"/>
                <a:ea typeface="Calibri"/>
                <a:cs typeface="Calibri"/>
                <a:sym typeface="Calibri"/>
              </a:rPr>
              <a:t>Governance </a:t>
            </a:r>
            <a:r>
              <a:rPr lang="en-US" dirty="0"/>
              <a:t>challenges</a:t>
            </a:r>
            <a:r>
              <a:rPr lang="en-US" sz="4400" b="1" i="0" u="none" strike="noStrike" cap="none" dirty="0">
                <a:solidFill>
                  <a:srgbClr val="5D7997"/>
                </a:solidFill>
                <a:latin typeface="Calibri"/>
                <a:ea typeface="Calibri"/>
                <a:cs typeface="Calibri"/>
                <a:sym typeface="Calibri"/>
              </a:rPr>
              <a:t> of sustainable use of marine and terrestrial resources</a:t>
            </a:r>
            <a:endParaRPr sz="4400" b="1" i="0" u="none" strike="noStrike" cap="none" dirty="0">
              <a:solidFill>
                <a:srgbClr val="5D7997"/>
              </a:solidFill>
              <a:latin typeface="Calibri"/>
              <a:ea typeface="Calibri"/>
              <a:cs typeface="Calibri"/>
              <a:sym typeface="Calibri"/>
            </a:endParaRPr>
          </a:p>
        </p:txBody>
      </p:sp>
      <p:sp>
        <p:nvSpPr>
          <p:cNvPr id="89" name="Google Shape;89;p3"/>
          <p:cNvSpPr txBox="1"/>
          <p:nvPr/>
        </p:nvSpPr>
        <p:spPr>
          <a:xfrm>
            <a:off x="513524" y="1116559"/>
            <a:ext cx="10809338"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1600" b="1" i="0" u="none" strike="noStrike" cap="none" dirty="0">
              <a:solidFill>
                <a:srgbClr val="007BB2"/>
              </a:solidFill>
              <a:latin typeface="Calibri"/>
              <a:ea typeface="Calibri"/>
              <a:cs typeface="Calibri"/>
              <a:sym typeface="Calibri"/>
            </a:endParaRPr>
          </a:p>
        </p:txBody>
      </p:sp>
      <p:sp>
        <p:nvSpPr>
          <p:cNvPr id="90" name="Google Shape;90;p3"/>
          <p:cNvSpPr txBox="1">
            <a:spLocks noGrp="1"/>
          </p:cNvSpPr>
          <p:nvPr>
            <p:ph type="body" idx="2"/>
          </p:nvPr>
        </p:nvSpPr>
        <p:spPr>
          <a:xfrm>
            <a:off x="290992" y="1601086"/>
            <a:ext cx="11729138" cy="365582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rPr>
              <a:t>Incomprehensive data and information management</a:t>
            </a: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rPr>
              <a:t> Evaluating and monitoring the effectiveness of policies and plans</a:t>
            </a: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endPar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rPr>
              <a:t>Insufficient training and lifelong learning opportunities</a:t>
            </a: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endPar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rPr>
              <a:t>Insufficient collaboration mechanisms to reach stakeholders</a:t>
            </a: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rPr>
              <a:t>Authorities lack professional capacity and digital skills to elaborate well-considered planning documents and afterwards ensure implementation</a:t>
            </a:r>
          </a:p>
        </p:txBody>
      </p:sp>
      <p:pic>
        <p:nvPicPr>
          <p:cNvPr id="2" name="Kuva 1" descr="Kuva, joka sisältää kohteen kuvakaappaus, Fontti, teksti, Grafiikka&#10;&#10;Kuvaus luotu automaattisesti">
            <a:extLst>
              <a:ext uri="{FF2B5EF4-FFF2-40B4-BE49-F238E27FC236}">
                <a16:creationId xmlns:a16="http://schemas.microsoft.com/office/drawing/2014/main" id="{189BAC35-DC90-04F7-6718-EA210666A80C}"/>
              </a:ext>
            </a:extLst>
          </p:cNvPr>
          <p:cNvPicPr>
            <a:picLocks noChangeAspect="1"/>
          </p:cNvPicPr>
          <p:nvPr/>
        </p:nvPicPr>
        <p:blipFill>
          <a:blip r:embed="rId3"/>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140766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body" idx="1"/>
          </p:nvPr>
        </p:nvSpPr>
        <p:spPr>
          <a:xfrm>
            <a:off x="565955" y="1895672"/>
            <a:ext cx="10955204" cy="44291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endParaRPr>
              <a:solidFill>
                <a:srgbClr val="0092B5"/>
              </a:solidFill>
              <a:latin typeface="Arial"/>
              <a:ea typeface="Arial"/>
              <a:cs typeface="Arial"/>
              <a:sym typeface="Arial"/>
            </a:endParaRPr>
          </a:p>
          <a:p>
            <a:pPr marL="0" lvl="0" indent="0" algn="l" rtl="0">
              <a:lnSpc>
                <a:spcPct val="100000"/>
              </a:lnSpc>
              <a:spcBef>
                <a:spcPts val="0"/>
              </a:spcBef>
              <a:spcAft>
                <a:spcPts val="0"/>
              </a:spcAft>
              <a:buSzPts val="2800"/>
              <a:buNone/>
            </a:pPr>
            <a:endParaRPr sz="2800" b="0" i="0" u="none" strike="noStrike">
              <a:solidFill>
                <a:srgbClr val="8BB933"/>
              </a:solidFill>
              <a:latin typeface="Arial"/>
              <a:ea typeface="Arial"/>
              <a:cs typeface="Arial"/>
              <a:sym typeface="Arial"/>
            </a:endParaRPr>
          </a:p>
          <a:p>
            <a:pPr marL="0" lvl="0" indent="0" algn="l" rtl="0">
              <a:lnSpc>
                <a:spcPct val="100000"/>
              </a:lnSpc>
              <a:spcBef>
                <a:spcPts val="0"/>
              </a:spcBef>
              <a:spcAft>
                <a:spcPts val="0"/>
              </a:spcAft>
              <a:buSzPts val="3600"/>
              <a:buNone/>
            </a:pPr>
            <a:endParaRPr/>
          </a:p>
        </p:txBody>
      </p:sp>
      <p:sp>
        <p:nvSpPr>
          <p:cNvPr id="88" name="Google Shape;88;p3"/>
          <p:cNvSpPr txBox="1">
            <a:spLocks noGrp="1"/>
          </p:cNvSpPr>
          <p:nvPr>
            <p:ph type="title"/>
          </p:nvPr>
        </p:nvSpPr>
        <p:spPr>
          <a:xfrm>
            <a:off x="565955" y="701582"/>
            <a:ext cx="9480870" cy="5508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US" dirty="0"/>
              <a:t>The </a:t>
            </a:r>
            <a:r>
              <a:rPr lang="en-US" sz="4400" b="1" i="0" u="none" strike="noStrike" cap="none" dirty="0">
                <a:solidFill>
                  <a:srgbClr val="5D7997"/>
                </a:solidFill>
                <a:latin typeface="Calibri"/>
                <a:ea typeface="Calibri"/>
                <a:cs typeface="Calibri"/>
                <a:sym typeface="Calibri"/>
              </a:rPr>
              <a:t>problem is…</a:t>
            </a:r>
            <a:endParaRPr sz="4400" b="1" i="0" u="none" strike="noStrike" cap="none" dirty="0">
              <a:solidFill>
                <a:srgbClr val="5D7997"/>
              </a:solidFill>
              <a:latin typeface="Calibri"/>
              <a:ea typeface="Calibri"/>
              <a:cs typeface="Calibri"/>
              <a:sym typeface="Calibri"/>
            </a:endParaRPr>
          </a:p>
        </p:txBody>
      </p:sp>
      <p:sp>
        <p:nvSpPr>
          <p:cNvPr id="89" name="Google Shape;89;p3"/>
          <p:cNvSpPr txBox="1"/>
          <p:nvPr/>
        </p:nvSpPr>
        <p:spPr>
          <a:xfrm>
            <a:off x="513524" y="1116559"/>
            <a:ext cx="10809338"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1600" b="1" i="0" u="none" strike="noStrike" cap="none" dirty="0">
              <a:solidFill>
                <a:srgbClr val="007BB2"/>
              </a:solidFill>
              <a:latin typeface="Calibri"/>
              <a:ea typeface="Calibri"/>
              <a:cs typeface="Calibri"/>
              <a:sym typeface="Calibri"/>
            </a:endParaRPr>
          </a:p>
        </p:txBody>
      </p:sp>
      <p:sp>
        <p:nvSpPr>
          <p:cNvPr id="90" name="Google Shape;90;p3"/>
          <p:cNvSpPr txBox="1">
            <a:spLocks noGrp="1"/>
          </p:cNvSpPr>
          <p:nvPr>
            <p:ph type="body" idx="2"/>
          </p:nvPr>
        </p:nvSpPr>
        <p:spPr>
          <a:xfrm>
            <a:off x="269792" y="2075670"/>
            <a:ext cx="11729138" cy="3655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pPr>
            <a:r>
              <a:rPr lang="en-US" sz="2400" dirty="0">
                <a:latin typeface="Source Sans Pro" panose="020B0503030403020204" pitchFamily="34" charset="0"/>
                <a:ea typeface="Source Sans Pro" panose="020B0503030403020204" pitchFamily="34" charset="0"/>
              </a:rPr>
              <a:t>The s</a:t>
            </a:r>
            <a:r>
              <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rPr>
              <a:t>pecific challenge to address  is the current imbalance between human and natural capital in the near shore zone and the lack of integrated governance due to limited collaboration between different governance levels and SBE interests.</a:t>
            </a:r>
          </a:p>
        </p:txBody>
      </p:sp>
      <p:pic>
        <p:nvPicPr>
          <p:cNvPr id="2" name="Kuva 1" descr="Kuva, joka sisältää kohteen kuvakaappaus, Fontti, teksti, Grafiikka&#10;&#10;Kuvaus luotu automaattisesti">
            <a:extLst>
              <a:ext uri="{FF2B5EF4-FFF2-40B4-BE49-F238E27FC236}">
                <a16:creationId xmlns:a16="http://schemas.microsoft.com/office/drawing/2014/main" id="{189BAC35-DC90-04F7-6718-EA210666A80C}"/>
              </a:ext>
            </a:extLst>
          </p:cNvPr>
          <p:cNvPicPr>
            <a:picLocks noChangeAspect="1"/>
          </p:cNvPicPr>
          <p:nvPr/>
        </p:nvPicPr>
        <p:blipFill>
          <a:blip r:embed="rId3"/>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107103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body" idx="1"/>
          </p:nvPr>
        </p:nvSpPr>
        <p:spPr>
          <a:xfrm>
            <a:off x="565955" y="1895672"/>
            <a:ext cx="10955204" cy="44291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endParaRPr>
              <a:solidFill>
                <a:srgbClr val="0092B5"/>
              </a:solidFill>
              <a:latin typeface="Arial"/>
              <a:ea typeface="Arial"/>
              <a:cs typeface="Arial"/>
              <a:sym typeface="Arial"/>
            </a:endParaRPr>
          </a:p>
          <a:p>
            <a:pPr marL="0" lvl="0" indent="0" algn="l" rtl="0">
              <a:lnSpc>
                <a:spcPct val="100000"/>
              </a:lnSpc>
              <a:spcBef>
                <a:spcPts val="0"/>
              </a:spcBef>
              <a:spcAft>
                <a:spcPts val="0"/>
              </a:spcAft>
              <a:buSzPts val="2800"/>
              <a:buNone/>
            </a:pPr>
            <a:endParaRPr sz="2800" b="0" i="0" u="none" strike="noStrike">
              <a:solidFill>
                <a:srgbClr val="8BB933"/>
              </a:solidFill>
              <a:latin typeface="Arial"/>
              <a:ea typeface="Arial"/>
              <a:cs typeface="Arial"/>
              <a:sym typeface="Arial"/>
            </a:endParaRPr>
          </a:p>
          <a:p>
            <a:pPr marL="0" lvl="0" indent="0" algn="l" rtl="0">
              <a:lnSpc>
                <a:spcPct val="100000"/>
              </a:lnSpc>
              <a:spcBef>
                <a:spcPts val="0"/>
              </a:spcBef>
              <a:spcAft>
                <a:spcPts val="0"/>
              </a:spcAft>
              <a:buSzPts val="3600"/>
              <a:buNone/>
            </a:pPr>
            <a:endParaRPr/>
          </a:p>
        </p:txBody>
      </p:sp>
      <p:sp>
        <p:nvSpPr>
          <p:cNvPr id="88" name="Google Shape;88;p3"/>
          <p:cNvSpPr txBox="1">
            <a:spLocks noGrp="1"/>
          </p:cNvSpPr>
          <p:nvPr>
            <p:ph type="title"/>
          </p:nvPr>
        </p:nvSpPr>
        <p:spPr>
          <a:xfrm>
            <a:off x="513524" y="867419"/>
            <a:ext cx="10077312" cy="5508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US" sz="4400" b="1" i="0" u="none" strike="noStrike" cap="none" dirty="0">
                <a:solidFill>
                  <a:srgbClr val="5D7997"/>
                </a:solidFill>
                <a:latin typeface="Calibri"/>
                <a:ea typeface="Calibri"/>
                <a:cs typeface="Calibri"/>
                <a:sym typeface="Calibri"/>
              </a:rPr>
              <a:t>Mutual responsibilities call for joint action</a:t>
            </a:r>
            <a:endParaRPr sz="4400" b="1" i="0" u="none" strike="noStrike" cap="none" dirty="0">
              <a:solidFill>
                <a:srgbClr val="5D7997"/>
              </a:solidFill>
              <a:latin typeface="Calibri"/>
              <a:ea typeface="Calibri"/>
              <a:cs typeface="Calibri"/>
              <a:sym typeface="Calibri"/>
            </a:endParaRPr>
          </a:p>
        </p:txBody>
      </p:sp>
      <p:sp>
        <p:nvSpPr>
          <p:cNvPr id="90" name="Google Shape;90;p3"/>
          <p:cNvSpPr txBox="1">
            <a:spLocks noGrp="1"/>
          </p:cNvSpPr>
          <p:nvPr>
            <p:ph type="body" idx="2"/>
          </p:nvPr>
        </p:nvSpPr>
        <p:spPr>
          <a:xfrm>
            <a:off x="269792" y="2075670"/>
            <a:ext cx="11729138" cy="3655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pPr>
            <a:endParaRPr lang="en-US" sz="3200"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rgbClr val="000000"/>
              </a:buClr>
              <a:buSzPts val="1800"/>
            </a:pPr>
            <a:endParaRPr lang="en-US" sz="3200"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rgbClr val="000000"/>
              </a:buClr>
              <a:buSzPts val="1800"/>
            </a:pPr>
            <a:r>
              <a:rPr lang="en-US" sz="3200" dirty="0">
                <a:latin typeface="Source Sans Pro" panose="020B0503030403020204" pitchFamily="34" charset="0"/>
                <a:ea typeface="Source Sans Pro" panose="020B0503030403020204" pitchFamily="34" charset="0"/>
              </a:rPr>
              <a:t>I</a:t>
            </a:r>
            <a:r>
              <a:rPr lang="en-US" sz="3200" b="0" i="0" u="none" strike="noStrike" cap="none" dirty="0">
                <a:solidFill>
                  <a:srgbClr val="001321"/>
                </a:solidFill>
                <a:latin typeface="Source Sans Pro" panose="020B0503030403020204" pitchFamily="34" charset="0"/>
                <a:ea typeface="Source Sans Pro" panose="020B0503030403020204" pitchFamily="34" charset="0"/>
                <a:sym typeface="Calibri"/>
              </a:rPr>
              <a:t>ntegrated MLG as a potential solution </a:t>
            </a:r>
            <a:r>
              <a:rPr lang="en-US" sz="3200" dirty="0">
                <a:latin typeface="Source Sans Pro" panose="020B0503030403020204" pitchFamily="34" charset="0"/>
                <a:ea typeface="Source Sans Pro" panose="020B0503030403020204" pitchFamily="34" charset="0"/>
              </a:rPr>
              <a:t>to solve challenges</a:t>
            </a:r>
            <a:endParaRPr sz="24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p:txBody>
      </p:sp>
      <p:pic>
        <p:nvPicPr>
          <p:cNvPr id="2" name="Kuva 1" descr="Kuva, joka sisältää kohteen kuvakaappaus, Fontti, teksti, Grafiikka&#10;&#10;Kuvaus luotu automaattisesti">
            <a:extLst>
              <a:ext uri="{FF2B5EF4-FFF2-40B4-BE49-F238E27FC236}">
                <a16:creationId xmlns:a16="http://schemas.microsoft.com/office/drawing/2014/main" id="{189BAC35-DC90-04F7-6718-EA210666A80C}"/>
              </a:ext>
            </a:extLst>
          </p:cNvPr>
          <p:cNvPicPr>
            <a:picLocks noChangeAspect="1"/>
          </p:cNvPicPr>
          <p:nvPr/>
        </p:nvPicPr>
        <p:blipFill>
          <a:blip r:embed="rId3"/>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16418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7"/>
          <p:cNvSpPr txBox="1">
            <a:spLocks noGrp="1"/>
          </p:cNvSpPr>
          <p:nvPr>
            <p:ph type="body" idx="1"/>
          </p:nvPr>
        </p:nvSpPr>
        <p:spPr>
          <a:xfrm>
            <a:off x="250219" y="882141"/>
            <a:ext cx="9333619" cy="120032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en-US" dirty="0"/>
              <a:t>Multi-Level-Governance in a nutshell</a:t>
            </a:r>
            <a:endParaRPr b="1" i="0" u="none" strike="noStrike" cap="none" dirty="0"/>
          </a:p>
          <a:p>
            <a:pPr marL="0" lvl="0" indent="0" algn="l" rtl="0">
              <a:lnSpc>
                <a:spcPct val="100000"/>
              </a:lnSpc>
              <a:spcBef>
                <a:spcPts val="600"/>
              </a:spcBef>
              <a:spcAft>
                <a:spcPts val="0"/>
              </a:spcAft>
              <a:buSzPts val="3600"/>
              <a:buNone/>
            </a:pPr>
            <a:endParaRPr b="1" i="0" u="none" strike="noStrike" cap="none" dirty="0"/>
          </a:p>
        </p:txBody>
      </p:sp>
      <p:sp>
        <p:nvSpPr>
          <p:cNvPr id="120" name="Google Shape;120;p7"/>
          <p:cNvSpPr txBox="1">
            <a:spLocks noGrp="1"/>
          </p:cNvSpPr>
          <p:nvPr>
            <p:ph type="body" idx="3"/>
          </p:nvPr>
        </p:nvSpPr>
        <p:spPr>
          <a:xfrm>
            <a:off x="471354" y="1767012"/>
            <a:ext cx="10906559" cy="4267466"/>
          </a:xfrm>
          <a:prstGeom prst="rect">
            <a:avLst/>
          </a:prstGeom>
          <a:noFill/>
          <a:ln>
            <a:noFill/>
          </a:ln>
        </p:spPr>
        <p:txBody>
          <a:bodyPr spcFirstLastPara="1" wrap="square" lIns="91425" tIns="45700" rIns="91425" bIns="45700" anchor="t" anchorCtr="0">
            <a:noAutofit/>
          </a:bodyPr>
          <a:lstStyle/>
          <a:p>
            <a:pPr algn="l"/>
            <a:r>
              <a:rPr lang="en-US" sz="2400" b="0" i="0" dirty="0">
                <a:solidFill>
                  <a:srgbClr val="4C4C4C"/>
                </a:solidFill>
                <a:effectLst/>
                <a:latin typeface="Source Sans Pro" panose="020B0503030403020204" pitchFamily="34" charset="0"/>
              </a:rPr>
              <a:t>The MLG tool aims to </a:t>
            </a:r>
            <a:r>
              <a:rPr lang="en-US" sz="2400" b="1" i="0" dirty="0">
                <a:solidFill>
                  <a:srgbClr val="4C4C4C"/>
                </a:solidFill>
                <a:effectLst/>
                <a:latin typeface="Source Sans Pro" panose="020B0503030403020204" pitchFamily="34" charset="0"/>
              </a:rPr>
              <a:t>enable, ease and encourage the implementation of multi-level governance</a:t>
            </a:r>
            <a:r>
              <a:rPr lang="en-US" sz="2400" b="0" i="0" dirty="0">
                <a:solidFill>
                  <a:srgbClr val="4C4C4C"/>
                </a:solidFill>
                <a:effectLst/>
                <a:latin typeface="Source Sans Pro" panose="020B0503030403020204" pitchFamily="34" charset="0"/>
              </a:rPr>
              <a:t> in marine and coastal planning.</a:t>
            </a:r>
          </a:p>
          <a:p>
            <a:pPr algn="l"/>
            <a:r>
              <a:rPr lang="en-US" sz="2400" b="0" i="0" dirty="0">
                <a:solidFill>
                  <a:srgbClr val="4C4C4C"/>
                </a:solidFill>
                <a:effectLst/>
                <a:latin typeface="Source Sans Pro" panose="020B0503030403020204" pitchFamily="34" charset="0"/>
              </a:rPr>
              <a:t>The tool is most suited for use by </a:t>
            </a:r>
            <a:r>
              <a:rPr lang="en-US" sz="2400" b="1" i="0" dirty="0">
                <a:solidFill>
                  <a:srgbClr val="4C4C4C"/>
                </a:solidFill>
                <a:effectLst/>
                <a:latin typeface="Source Sans Pro" panose="020B0503030403020204" pitchFamily="34" charset="0"/>
              </a:rPr>
              <a:t>planners and policymakers</a:t>
            </a:r>
            <a:r>
              <a:rPr lang="en-US" sz="2400" b="0" i="0" dirty="0">
                <a:solidFill>
                  <a:srgbClr val="4C4C4C"/>
                </a:solidFill>
                <a:effectLst/>
                <a:latin typeface="Source Sans Pro" panose="020B0503030403020204" pitchFamily="34" charset="0"/>
              </a:rPr>
              <a:t> in national, regional and local governance. However, NGOs and activists may also find useful ideas and tasks.</a:t>
            </a:r>
          </a:p>
          <a:p>
            <a:pPr algn="l"/>
            <a:r>
              <a:rPr lang="en-US" sz="2400" b="0" i="0" dirty="0">
                <a:solidFill>
                  <a:srgbClr val="4C4C4C"/>
                </a:solidFill>
                <a:effectLst/>
                <a:latin typeface="Source Sans Pro" panose="020B0503030403020204" pitchFamily="34" charset="0"/>
              </a:rPr>
              <a:t>It is designed to </a:t>
            </a:r>
            <a:r>
              <a:rPr lang="en-US" sz="2400" b="1" i="0" dirty="0">
                <a:solidFill>
                  <a:srgbClr val="4C4C4C"/>
                </a:solidFill>
                <a:effectLst/>
                <a:latin typeface="Source Sans Pro" panose="020B0503030403020204" pitchFamily="34" charset="0"/>
              </a:rPr>
              <a:t>walk experts through the steps of planning governance action</a:t>
            </a:r>
            <a:r>
              <a:rPr lang="en-US" sz="2400" b="0" i="0" dirty="0">
                <a:solidFill>
                  <a:srgbClr val="4C4C4C"/>
                </a:solidFill>
                <a:effectLst/>
                <a:latin typeface="Source Sans Pro" panose="020B0503030403020204" pitchFamily="34" charset="0"/>
              </a:rPr>
              <a:t> through interactive tasks, prompting questions, links to informative and interactive resources in the </a:t>
            </a:r>
            <a:r>
              <a:rPr lang="en-US" sz="2400" b="1" i="0" dirty="0">
                <a:solidFill>
                  <a:srgbClr val="4C4C4C"/>
                </a:solidFill>
                <a:effectLst/>
                <a:latin typeface="Source Sans Pro" panose="020B0503030403020204" pitchFamily="34" charset="0"/>
              </a:rPr>
              <a:t>Knowledge Hub</a:t>
            </a:r>
            <a:r>
              <a:rPr lang="en-US" sz="2400" b="0" i="0" dirty="0">
                <a:solidFill>
                  <a:srgbClr val="4C4C4C"/>
                </a:solidFill>
                <a:effectLst/>
                <a:latin typeface="Source Sans Pro" panose="020B0503030403020204" pitchFamily="34" charset="0"/>
              </a:rPr>
              <a:t> collection and the </a:t>
            </a:r>
            <a:r>
              <a:rPr lang="en-US" sz="2400" b="1" i="0" dirty="0">
                <a:solidFill>
                  <a:srgbClr val="4C4C4C"/>
                </a:solidFill>
                <a:effectLst/>
                <a:latin typeface="Source Sans Pro" panose="020B0503030403020204" pitchFamily="34" charset="0"/>
              </a:rPr>
              <a:t>Data Hub.</a:t>
            </a:r>
            <a:endParaRPr lang="en-US" sz="2400" b="0" i="0" dirty="0">
              <a:solidFill>
                <a:srgbClr val="4C4C4C"/>
              </a:solidFill>
              <a:effectLst/>
              <a:latin typeface="Source Sans Pro" panose="020B0503030403020204" pitchFamily="34" charset="0"/>
            </a:endParaRPr>
          </a:p>
          <a:p>
            <a:pPr marL="457200" lvl="0" indent="-457200" algn="l" rtl="0">
              <a:lnSpc>
                <a:spcPct val="100000"/>
              </a:lnSpc>
              <a:spcBef>
                <a:spcPts val="0"/>
              </a:spcBef>
              <a:spcAft>
                <a:spcPts val="0"/>
              </a:spcAft>
              <a:buSzPts val="2800"/>
              <a:buFont typeface="Arial"/>
              <a:buChar char="•"/>
            </a:pPr>
            <a:endParaRPr dirty="0"/>
          </a:p>
        </p:txBody>
      </p:sp>
      <p:pic>
        <p:nvPicPr>
          <p:cNvPr id="3" name="Kuva 2">
            <a:extLst>
              <a:ext uri="{FF2B5EF4-FFF2-40B4-BE49-F238E27FC236}">
                <a16:creationId xmlns:a16="http://schemas.microsoft.com/office/drawing/2014/main" id="{043A74BA-4C1D-EE9A-383C-F9F528002308}"/>
              </a:ext>
            </a:extLst>
          </p:cNvPr>
          <p:cNvPicPr>
            <a:picLocks noChangeAspect="1"/>
          </p:cNvPicPr>
          <p:nvPr/>
        </p:nvPicPr>
        <p:blipFill>
          <a:blip r:embed="rId3"/>
          <a:stretch>
            <a:fillRect/>
          </a:stretch>
        </p:blipFill>
        <p:spPr>
          <a:xfrm>
            <a:off x="92598" y="5686396"/>
            <a:ext cx="12192000" cy="1171604"/>
          </a:xfrm>
          <a:prstGeom prst="rect">
            <a:avLst/>
          </a:prstGeom>
        </p:spPr>
      </p:pic>
      <p:pic>
        <p:nvPicPr>
          <p:cNvPr id="4" name="Kuva 3" descr="Kuva, joka sisältää kohteen kuvakaappaus, Fontti, teksti, Grafiikka&#10;&#10;Kuvaus luotu automaattisesti">
            <a:extLst>
              <a:ext uri="{FF2B5EF4-FFF2-40B4-BE49-F238E27FC236}">
                <a16:creationId xmlns:a16="http://schemas.microsoft.com/office/drawing/2014/main" id="{5B308B09-882A-5963-192E-9E3355C998DF}"/>
              </a:ext>
            </a:extLst>
          </p:cNvPr>
          <p:cNvPicPr>
            <a:picLocks noChangeAspect="1"/>
          </p:cNvPicPr>
          <p:nvPr/>
        </p:nvPicPr>
        <p:blipFill>
          <a:blip r:embed="rId4"/>
          <a:stretch>
            <a:fillRect/>
          </a:stretch>
        </p:blipFill>
        <p:spPr>
          <a:xfrm>
            <a:off x="9913957" y="174877"/>
            <a:ext cx="2106173" cy="4343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7"/>
          <p:cNvSpPr txBox="1">
            <a:spLocks noGrp="1"/>
          </p:cNvSpPr>
          <p:nvPr>
            <p:ph type="body" idx="1"/>
          </p:nvPr>
        </p:nvSpPr>
        <p:spPr>
          <a:xfrm>
            <a:off x="250219" y="882141"/>
            <a:ext cx="9333619" cy="120032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en-US" dirty="0"/>
              <a:t>Multi-Level-Governance in a nutshell</a:t>
            </a:r>
            <a:endParaRPr b="1" i="0" u="none" strike="noStrike" cap="none" dirty="0"/>
          </a:p>
          <a:p>
            <a:pPr marL="0" lvl="0" indent="0" algn="l" rtl="0">
              <a:lnSpc>
                <a:spcPct val="100000"/>
              </a:lnSpc>
              <a:spcBef>
                <a:spcPts val="600"/>
              </a:spcBef>
              <a:spcAft>
                <a:spcPts val="0"/>
              </a:spcAft>
              <a:buSzPts val="3600"/>
              <a:buNone/>
            </a:pPr>
            <a:endParaRPr b="1" i="0" u="none" strike="noStrike" cap="none" dirty="0"/>
          </a:p>
        </p:txBody>
      </p:sp>
      <p:sp>
        <p:nvSpPr>
          <p:cNvPr id="120" name="Google Shape;120;p7"/>
          <p:cNvSpPr txBox="1">
            <a:spLocks noGrp="1"/>
          </p:cNvSpPr>
          <p:nvPr>
            <p:ph type="body" idx="3"/>
          </p:nvPr>
        </p:nvSpPr>
        <p:spPr>
          <a:xfrm>
            <a:off x="471354" y="1767012"/>
            <a:ext cx="10906559" cy="426746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endParaRPr lang="fi-FI" dirty="0"/>
          </a:p>
          <a:p>
            <a:pPr marL="0" lvl="0" indent="0" algn="l" rtl="0">
              <a:lnSpc>
                <a:spcPct val="100000"/>
              </a:lnSpc>
              <a:spcBef>
                <a:spcPts val="0"/>
              </a:spcBef>
              <a:spcAft>
                <a:spcPts val="0"/>
              </a:spcAft>
              <a:buSzPts val="2800"/>
              <a:buNone/>
            </a:pPr>
            <a:r>
              <a:rPr lang="fi-FI" sz="4400" dirty="0"/>
              <a:t>More info in </a:t>
            </a:r>
            <a:r>
              <a:rPr lang="fi-FI" sz="4400" dirty="0" err="1"/>
              <a:t>march</a:t>
            </a:r>
            <a:r>
              <a:rPr lang="fi-FI" sz="4400" dirty="0"/>
              <a:t>!</a:t>
            </a:r>
            <a:endParaRPr sz="4400" dirty="0"/>
          </a:p>
        </p:txBody>
      </p:sp>
      <p:pic>
        <p:nvPicPr>
          <p:cNvPr id="3" name="Kuva 2">
            <a:extLst>
              <a:ext uri="{FF2B5EF4-FFF2-40B4-BE49-F238E27FC236}">
                <a16:creationId xmlns:a16="http://schemas.microsoft.com/office/drawing/2014/main" id="{043A74BA-4C1D-EE9A-383C-F9F528002308}"/>
              </a:ext>
            </a:extLst>
          </p:cNvPr>
          <p:cNvPicPr>
            <a:picLocks noChangeAspect="1"/>
          </p:cNvPicPr>
          <p:nvPr/>
        </p:nvPicPr>
        <p:blipFill>
          <a:blip r:embed="rId3"/>
          <a:stretch>
            <a:fillRect/>
          </a:stretch>
        </p:blipFill>
        <p:spPr>
          <a:xfrm>
            <a:off x="92598" y="5686396"/>
            <a:ext cx="12192000" cy="1171604"/>
          </a:xfrm>
          <a:prstGeom prst="rect">
            <a:avLst/>
          </a:prstGeom>
        </p:spPr>
      </p:pic>
      <p:pic>
        <p:nvPicPr>
          <p:cNvPr id="4" name="Kuva 3" descr="Kuva, joka sisältää kohteen kuvakaappaus, Fontti, teksti, Grafiikka&#10;&#10;Kuvaus luotu automaattisesti">
            <a:extLst>
              <a:ext uri="{FF2B5EF4-FFF2-40B4-BE49-F238E27FC236}">
                <a16:creationId xmlns:a16="http://schemas.microsoft.com/office/drawing/2014/main" id="{5B308B09-882A-5963-192E-9E3355C998DF}"/>
              </a:ext>
            </a:extLst>
          </p:cNvPr>
          <p:cNvPicPr>
            <a:picLocks noChangeAspect="1"/>
          </p:cNvPicPr>
          <p:nvPr/>
        </p:nvPicPr>
        <p:blipFill>
          <a:blip r:embed="rId4"/>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438420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13F0F29-63B2-B99C-3F9D-B82B5A5A0648}"/>
              </a:ext>
            </a:extLst>
          </p:cNvPr>
          <p:cNvSpPr>
            <a:spLocks noGrp="1"/>
          </p:cNvSpPr>
          <p:nvPr>
            <p:ph type="title"/>
          </p:nvPr>
        </p:nvSpPr>
        <p:spPr/>
        <p:txBody>
          <a:bodyPr/>
          <a:lstStyle/>
          <a:p>
            <a:r>
              <a:rPr lang="fi-FI" dirty="0"/>
              <a:t>Navigator</a:t>
            </a:r>
          </a:p>
        </p:txBody>
      </p:sp>
      <p:pic>
        <p:nvPicPr>
          <p:cNvPr id="7" name="Kuva 6">
            <a:extLst>
              <a:ext uri="{FF2B5EF4-FFF2-40B4-BE49-F238E27FC236}">
                <a16:creationId xmlns:a16="http://schemas.microsoft.com/office/drawing/2014/main" id="{ED3C5FBF-F1F0-9FBF-5590-23A0B59CA61A}"/>
              </a:ext>
            </a:extLst>
          </p:cNvPr>
          <p:cNvPicPr>
            <a:picLocks noChangeAspect="1"/>
          </p:cNvPicPr>
          <p:nvPr/>
        </p:nvPicPr>
        <p:blipFill>
          <a:blip r:embed="rId2"/>
          <a:stretch>
            <a:fillRect/>
          </a:stretch>
        </p:blipFill>
        <p:spPr>
          <a:xfrm>
            <a:off x="0" y="1317266"/>
            <a:ext cx="12192000" cy="5643193"/>
          </a:xfrm>
          <a:prstGeom prst="rect">
            <a:avLst/>
          </a:prstGeom>
        </p:spPr>
      </p:pic>
    </p:spTree>
    <p:extLst>
      <p:ext uri="{BB962C8B-B14F-4D97-AF65-F5344CB8AC3E}">
        <p14:creationId xmlns:p14="http://schemas.microsoft.com/office/powerpoint/2010/main" val="394931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F598F03C-C8FB-AE79-6BBE-EE505B7A52C1}"/>
              </a:ext>
            </a:extLst>
          </p:cNvPr>
          <p:cNvSpPr>
            <a:spLocks noGrp="1"/>
          </p:cNvSpPr>
          <p:nvPr>
            <p:ph type="body" idx="1"/>
          </p:nvPr>
        </p:nvSpPr>
        <p:spPr>
          <a:xfrm>
            <a:off x="955858" y="3407313"/>
            <a:ext cx="10319159" cy="1688132"/>
          </a:xfrm>
        </p:spPr>
        <p:txBody>
          <a:bodyPr/>
          <a:lstStyle/>
          <a:p>
            <a:r>
              <a:rPr lang="en-US" dirty="0"/>
              <a:t>Lets put this problem on a map!</a:t>
            </a:r>
          </a:p>
        </p:txBody>
      </p:sp>
    </p:spTree>
    <p:extLst>
      <p:ext uri="{BB962C8B-B14F-4D97-AF65-F5344CB8AC3E}">
        <p14:creationId xmlns:p14="http://schemas.microsoft.com/office/powerpoint/2010/main" val="215915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F598F03C-C8FB-AE79-6BBE-EE505B7A52C1}"/>
              </a:ext>
            </a:extLst>
          </p:cNvPr>
          <p:cNvSpPr>
            <a:spLocks noGrp="1"/>
          </p:cNvSpPr>
          <p:nvPr>
            <p:ph type="body" idx="1"/>
          </p:nvPr>
        </p:nvSpPr>
        <p:spPr>
          <a:xfrm>
            <a:off x="955858" y="3407313"/>
            <a:ext cx="10319159" cy="1688132"/>
          </a:xfrm>
        </p:spPr>
        <p:txBody>
          <a:bodyPr/>
          <a:lstStyle/>
          <a:p>
            <a:r>
              <a:rPr lang="en-US" dirty="0">
                <a:solidFill>
                  <a:schemeClr val="accent1"/>
                </a:solidFill>
              </a:rPr>
              <a:t>Lets put this problem on a map!</a:t>
            </a:r>
          </a:p>
          <a:p>
            <a:r>
              <a:rPr lang="en-US" dirty="0"/>
              <a:t>But first a reminder of the context!</a:t>
            </a:r>
          </a:p>
        </p:txBody>
      </p:sp>
    </p:spTree>
    <p:extLst>
      <p:ext uri="{BB962C8B-B14F-4D97-AF65-F5344CB8AC3E}">
        <p14:creationId xmlns:p14="http://schemas.microsoft.com/office/powerpoint/2010/main" val="3767925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 name="Kuva 10">
            <a:extLst>
              <a:ext uri="{FF2B5EF4-FFF2-40B4-BE49-F238E27FC236}">
                <a16:creationId xmlns:a16="http://schemas.microsoft.com/office/drawing/2014/main" id="{06A571D9-689E-EC64-5355-C7CDC6ABF797}"/>
              </a:ext>
            </a:extLst>
          </p:cNvPr>
          <p:cNvPicPr>
            <a:picLocks noChangeAspect="1"/>
          </p:cNvPicPr>
          <p:nvPr/>
        </p:nvPicPr>
        <p:blipFill>
          <a:blip r:embed="rId3"/>
          <a:stretch>
            <a:fillRect/>
          </a:stretch>
        </p:blipFill>
        <p:spPr>
          <a:xfrm>
            <a:off x="-1596185" y="0"/>
            <a:ext cx="12647449" cy="7114190"/>
          </a:xfrm>
          <a:prstGeom prst="rect">
            <a:avLst/>
          </a:prstGeom>
        </p:spPr>
      </p:pic>
      <p:pic>
        <p:nvPicPr>
          <p:cNvPr id="4" name="Kuva 3" descr="Kuva, joka sisältää kohteen kuvakaappaus, Fontti, teksti, Grafiikka&#10;&#10;Kuvaus luotu automaattisesti">
            <a:extLst>
              <a:ext uri="{FF2B5EF4-FFF2-40B4-BE49-F238E27FC236}">
                <a16:creationId xmlns:a16="http://schemas.microsoft.com/office/drawing/2014/main" id="{5B308B09-882A-5963-192E-9E3355C998DF}"/>
              </a:ext>
            </a:extLst>
          </p:cNvPr>
          <p:cNvPicPr>
            <a:picLocks noChangeAspect="1"/>
          </p:cNvPicPr>
          <p:nvPr/>
        </p:nvPicPr>
        <p:blipFill>
          <a:blip r:embed="rId4"/>
          <a:stretch>
            <a:fillRect/>
          </a:stretch>
        </p:blipFill>
        <p:spPr>
          <a:xfrm>
            <a:off x="9913957" y="174877"/>
            <a:ext cx="2106173" cy="434341"/>
          </a:xfrm>
          <a:prstGeom prst="rect">
            <a:avLst/>
          </a:prstGeom>
        </p:spPr>
      </p:pic>
      <p:sp>
        <p:nvSpPr>
          <p:cNvPr id="2" name="Google Shape;188;p15">
            <a:extLst>
              <a:ext uri="{FF2B5EF4-FFF2-40B4-BE49-F238E27FC236}">
                <a16:creationId xmlns:a16="http://schemas.microsoft.com/office/drawing/2014/main" id="{F4D0354F-0C07-D1C1-2F7D-CE2657261AEE}"/>
              </a:ext>
            </a:extLst>
          </p:cNvPr>
          <p:cNvSpPr/>
          <p:nvPr/>
        </p:nvSpPr>
        <p:spPr>
          <a:xfrm rot="10800000">
            <a:off x="7844664" y="2406316"/>
            <a:ext cx="1636219" cy="1389150"/>
          </a:xfrm>
          <a:custGeom>
            <a:avLst/>
            <a:gdLst/>
            <a:ahLst/>
            <a:cxnLst/>
            <a:rect l="l" t="t" r="r" b="b"/>
            <a:pathLst>
              <a:path w="365" h="328" extrusionOk="0">
                <a:moveTo>
                  <a:pt x="177" y="0"/>
                </a:moveTo>
                <a:lnTo>
                  <a:pt x="177" y="98"/>
                </a:lnTo>
                <a:lnTo>
                  <a:pt x="0" y="98"/>
                </a:lnTo>
                <a:lnTo>
                  <a:pt x="0" y="230"/>
                </a:lnTo>
                <a:lnTo>
                  <a:pt x="177" y="230"/>
                </a:lnTo>
                <a:lnTo>
                  <a:pt x="177" y="327"/>
                </a:lnTo>
                <a:lnTo>
                  <a:pt x="364" y="159"/>
                </a:lnTo>
                <a:lnTo>
                  <a:pt x="177" y="0"/>
                </a:lnTo>
              </a:path>
            </a:pathLst>
          </a:cu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205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978FDCA0-7F95-F273-B493-A4C96E2E39C5}"/>
              </a:ext>
            </a:extLst>
          </p:cNvPr>
          <p:cNvPicPr>
            <a:picLocks noGrp="1" noChangeAspect="1"/>
          </p:cNvPicPr>
          <p:nvPr>
            <p:ph type="pic" idx="2"/>
          </p:nvPr>
        </p:nvPicPr>
        <p:blipFill>
          <a:blip r:embed="rId3"/>
          <a:srcRect t="2011" b="2011"/>
          <a:stretch>
            <a:fillRect/>
          </a:stretch>
        </p:blipFill>
        <p:spPr>
          <a:xfrm>
            <a:off x="1" y="3439834"/>
            <a:ext cx="2517732" cy="3418165"/>
          </a:xfrm>
        </p:spPr>
      </p:pic>
      <p:sp>
        <p:nvSpPr>
          <p:cNvPr id="4" name="Tekstin paikkamerkki 3">
            <a:extLst>
              <a:ext uri="{FF2B5EF4-FFF2-40B4-BE49-F238E27FC236}">
                <a16:creationId xmlns:a16="http://schemas.microsoft.com/office/drawing/2014/main" id="{F6842D28-108F-C80B-0872-2824382C46D9}"/>
              </a:ext>
            </a:extLst>
          </p:cNvPr>
          <p:cNvSpPr>
            <a:spLocks noGrp="1"/>
          </p:cNvSpPr>
          <p:nvPr>
            <p:ph type="body" idx="3"/>
          </p:nvPr>
        </p:nvSpPr>
        <p:spPr/>
        <p:txBody>
          <a:bodyPr/>
          <a:lstStyle/>
          <a:p>
            <a:pPr marL="50800" indent="0">
              <a:buNone/>
            </a:pPr>
            <a:endParaRPr lang="fi-FI" dirty="0"/>
          </a:p>
        </p:txBody>
      </p:sp>
      <p:pic>
        <p:nvPicPr>
          <p:cNvPr id="5" name="Kuva 4">
            <a:extLst>
              <a:ext uri="{FF2B5EF4-FFF2-40B4-BE49-F238E27FC236}">
                <a16:creationId xmlns:a16="http://schemas.microsoft.com/office/drawing/2014/main" id="{A3366EA4-D1F6-C636-2D99-6E40C360949B}"/>
              </a:ext>
            </a:extLst>
          </p:cNvPr>
          <p:cNvPicPr>
            <a:picLocks noChangeAspect="1"/>
          </p:cNvPicPr>
          <p:nvPr/>
        </p:nvPicPr>
        <p:blipFill>
          <a:blip r:embed="rId4"/>
          <a:stretch>
            <a:fillRect/>
          </a:stretch>
        </p:blipFill>
        <p:spPr>
          <a:xfrm>
            <a:off x="2287939" y="596427"/>
            <a:ext cx="9904060" cy="4007551"/>
          </a:xfrm>
          <a:prstGeom prst="rect">
            <a:avLst/>
          </a:prstGeom>
        </p:spPr>
      </p:pic>
      <p:sp>
        <p:nvSpPr>
          <p:cNvPr id="9" name="Nuoli: Ylös 8">
            <a:extLst>
              <a:ext uri="{FF2B5EF4-FFF2-40B4-BE49-F238E27FC236}">
                <a16:creationId xmlns:a16="http://schemas.microsoft.com/office/drawing/2014/main" id="{5ACD01A2-F18A-FE35-6664-99C131F142F8}"/>
              </a:ext>
            </a:extLst>
          </p:cNvPr>
          <p:cNvSpPr/>
          <p:nvPr/>
        </p:nvSpPr>
        <p:spPr>
          <a:xfrm>
            <a:off x="10776560" y="4036454"/>
            <a:ext cx="943626" cy="142796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96613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0A4233-6582-43C3-C479-08CC139D2F38}"/>
              </a:ext>
            </a:extLst>
          </p:cNvPr>
          <p:cNvSpPr>
            <a:spLocks noGrp="1"/>
          </p:cNvSpPr>
          <p:nvPr>
            <p:ph type="title"/>
          </p:nvPr>
        </p:nvSpPr>
        <p:spPr/>
        <p:txBody>
          <a:bodyPr/>
          <a:lstStyle/>
          <a:p>
            <a:r>
              <a:rPr lang="fi-FI" dirty="0" err="1"/>
              <a:t>Contents</a:t>
            </a:r>
            <a:endParaRPr lang="fi-FI" dirty="0"/>
          </a:p>
        </p:txBody>
      </p:sp>
      <p:sp>
        <p:nvSpPr>
          <p:cNvPr id="4" name="Tekstin paikkamerkki 3">
            <a:extLst>
              <a:ext uri="{FF2B5EF4-FFF2-40B4-BE49-F238E27FC236}">
                <a16:creationId xmlns:a16="http://schemas.microsoft.com/office/drawing/2014/main" id="{6264385B-DE4E-0D57-AC93-C7CC628CAFFE}"/>
              </a:ext>
            </a:extLst>
          </p:cNvPr>
          <p:cNvSpPr>
            <a:spLocks noGrp="1"/>
          </p:cNvSpPr>
          <p:nvPr>
            <p:ph type="body" idx="2"/>
          </p:nvPr>
        </p:nvSpPr>
        <p:spPr/>
        <p:txBody>
          <a:bodyPr/>
          <a:lstStyle/>
          <a:p>
            <a:r>
              <a:rPr lang="fi-FI" sz="2800" dirty="0"/>
              <a:t>Baltic Sea2Land </a:t>
            </a:r>
            <a:r>
              <a:rPr lang="fi-FI" sz="2800" dirty="0" err="1"/>
              <a:t>project</a:t>
            </a:r>
            <a:endParaRPr lang="fi-FI" sz="2800" dirty="0"/>
          </a:p>
          <a:p>
            <a:r>
              <a:rPr lang="fi-FI" sz="2800" dirty="0"/>
              <a:t>Kymenlaakso </a:t>
            </a:r>
            <a:r>
              <a:rPr lang="fi-FI" sz="2800" dirty="0" err="1"/>
              <a:t>regional</a:t>
            </a:r>
            <a:r>
              <a:rPr lang="fi-FI" sz="2800" dirty="0"/>
              <a:t> </a:t>
            </a:r>
            <a:r>
              <a:rPr lang="fi-FI" sz="2800" dirty="0" err="1"/>
              <a:t>pilot</a:t>
            </a:r>
            <a:endParaRPr lang="fi-FI" sz="2800" dirty="0"/>
          </a:p>
          <a:p>
            <a:r>
              <a:rPr lang="fi-FI" sz="2800" dirty="0" err="1"/>
              <a:t>Regional</a:t>
            </a:r>
            <a:r>
              <a:rPr lang="fi-FI" sz="2800" dirty="0"/>
              <a:t> to </a:t>
            </a:r>
            <a:r>
              <a:rPr lang="fi-FI" sz="2800" dirty="0" err="1"/>
              <a:t>national</a:t>
            </a:r>
            <a:r>
              <a:rPr lang="fi-FI" sz="2800" dirty="0"/>
              <a:t> </a:t>
            </a:r>
            <a:r>
              <a:rPr lang="fi-FI" sz="2800" dirty="0" err="1"/>
              <a:t>pilot</a:t>
            </a:r>
            <a:r>
              <a:rPr lang="fi-FI" sz="2800" dirty="0"/>
              <a:t> –&gt; input to MSP</a:t>
            </a:r>
          </a:p>
        </p:txBody>
      </p:sp>
    </p:spTree>
    <p:extLst>
      <p:ext uri="{BB962C8B-B14F-4D97-AF65-F5344CB8AC3E}">
        <p14:creationId xmlns:p14="http://schemas.microsoft.com/office/powerpoint/2010/main" val="338996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978FDCA0-7F95-F273-B493-A4C96E2E39C5}"/>
              </a:ext>
            </a:extLst>
          </p:cNvPr>
          <p:cNvPicPr>
            <a:picLocks noGrp="1" noChangeAspect="1"/>
          </p:cNvPicPr>
          <p:nvPr>
            <p:ph type="pic" idx="2"/>
          </p:nvPr>
        </p:nvPicPr>
        <p:blipFill>
          <a:blip r:embed="rId3"/>
          <a:srcRect t="2011" b="2011"/>
          <a:stretch>
            <a:fillRect/>
          </a:stretch>
        </p:blipFill>
        <p:spPr/>
      </p:pic>
      <p:sp>
        <p:nvSpPr>
          <p:cNvPr id="3" name="Tekstin paikkamerkki 2">
            <a:extLst>
              <a:ext uri="{FF2B5EF4-FFF2-40B4-BE49-F238E27FC236}">
                <a16:creationId xmlns:a16="http://schemas.microsoft.com/office/drawing/2014/main" id="{1C0189BE-7F96-A61E-2FCA-6CA82C401821}"/>
              </a:ext>
            </a:extLst>
          </p:cNvPr>
          <p:cNvSpPr>
            <a:spLocks noGrp="1"/>
          </p:cNvSpPr>
          <p:nvPr>
            <p:ph type="body" idx="1"/>
          </p:nvPr>
        </p:nvSpPr>
        <p:spPr>
          <a:xfrm>
            <a:off x="4438986" y="303114"/>
            <a:ext cx="7753014" cy="1754286"/>
          </a:xfrm>
        </p:spPr>
        <p:txBody>
          <a:bodyPr/>
          <a:lstStyle/>
          <a:p>
            <a:r>
              <a:rPr lang="fi-FI" dirty="0" err="1"/>
              <a:t>Blue-green</a:t>
            </a:r>
            <a:r>
              <a:rPr lang="fi-FI" dirty="0"/>
              <a:t> </a:t>
            </a:r>
            <a:r>
              <a:rPr lang="fi-FI" dirty="0" err="1"/>
              <a:t>infrastructure</a:t>
            </a:r>
            <a:endParaRPr lang="fi-FI" dirty="0"/>
          </a:p>
          <a:p>
            <a:r>
              <a:rPr lang="fi-FI" dirty="0" err="1"/>
              <a:t>marking</a:t>
            </a:r>
            <a:r>
              <a:rPr lang="fi-FI" dirty="0"/>
              <a:t> </a:t>
            </a:r>
            <a:r>
              <a:rPr lang="fi-FI" dirty="0" err="1"/>
              <a:t>from</a:t>
            </a:r>
            <a:r>
              <a:rPr lang="fi-FI" dirty="0"/>
              <a:t> </a:t>
            </a:r>
            <a:r>
              <a:rPr lang="fi-FI" dirty="0" err="1"/>
              <a:t>stakeholder</a:t>
            </a:r>
            <a:r>
              <a:rPr lang="fi-FI" dirty="0"/>
              <a:t> </a:t>
            </a:r>
            <a:r>
              <a:rPr lang="fi-FI" dirty="0" err="1"/>
              <a:t>perspective</a:t>
            </a:r>
            <a:endParaRPr lang="fi-FI" dirty="0"/>
          </a:p>
        </p:txBody>
      </p:sp>
      <p:sp>
        <p:nvSpPr>
          <p:cNvPr id="4" name="Tekstin paikkamerkki 3">
            <a:extLst>
              <a:ext uri="{FF2B5EF4-FFF2-40B4-BE49-F238E27FC236}">
                <a16:creationId xmlns:a16="http://schemas.microsoft.com/office/drawing/2014/main" id="{F6842D28-108F-C80B-0872-2824382C46D9}"/>
              </a:ext>
            </a:extLst>
          </p:cNvPr>
          <p:cNvSpPr>
            <a:spLocks noGrp="1"/>
          </p:cNvSpPr>
          <p:nvPr>
            <p:ph type="body" idx="3"/>
          </p:nvPr>
        </p:nvSpPr>
        <p:spPr>
          <a:xfrm>
            <a:off x="5436894" y="2057400"/>
            <a:ext cx="5962626" cy="4267466"/>
          </a:xfrm>
        </p:spPr>
        <p:txBody>
          <a:bodyPr/>
          <a:lstStyle/>
          <a:p>
            <a:r>
              <a:rPr lang="en-US" sz="2400" dirty="0"/>
              <a:t>Actions already promoted in the area? </a:t>
            </a:r>
          </a:p>
          <a:p>
            <a:endParaRPr lang="en-US" sz="2400" dirty="0"/>
          </a:p>
          <a:p>
            <a:r>
              <a:rPr lang="en-US" sz="2400" dirty="0"/>
              <a:t>How could they be further promoted? </a:t>
            </a:r>
          </a:p>
          <a:p>
            <a:endParaRPr lang="en-US" sz="2400" dirty="0"/>
          </a:p>
          <a:p>
            <a:r>
              <a:rPr lang="en-US" sz="2400" dirty="0"/>
              <a:t>Are there areas of the designation that are problematic/challenging to implement? </a:t>
            </a:r>
          </a:p>
          <a:p>
            <a:endParaRPr lang="en-US" sz="2400" dirty="0"/>
          </a:p>
          <a:p>
            <a:r>
              <a:rPr lang="en-US" sz="2400" dirty="0"/>
              <a:t>Are there any gaps/needs for improvement?</a:t>
            </a:r>
            <a:endParaRPr lang="fi-FI" sz="2400" dirty="0"/>
          </a:p>
        </p:txBody>
      </p:sp>
    </p:spTree>
    <p:extLst>
      <p:ext uri="{BB962C8B-B14F-4D97-AF65-F5344CB8AC3E}">
        <p14:creationId xmlns:p14="http://schemas.microsoft.com/office/powerpoint/2010/main" val="35391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AAFBD7AE-3DA0-9173-CCFA-82D2351918BC}"/>
              </a:ext>
            </a:extLst>
          </p:cNvPr>
          <p:cNvSpPr>
            <a:spLocks noGrp="1"/>
          </p:cNvSpPr>
          <p:nvPr>
            <p:ph type="body" idx="1"/>
          </p:nvPr>
        </p:nvSpPr>
        <p:spPr/>
        <p:txBody>
          <a:bodyPr/>
          <a:lstStyle/>
          <a:p>
            <a:r>
              <a:rPr lang="fi-FI" dirty="0" err="1"/>
              <a:t>Stakeholder</a:t>
            </a:r>
            <a:r>
              <a:rPr lang="fi-FI" dirty="0"/>
              <a:t> </a:t>
            </a:r>
            <a:r>
              <a:rPr lang="fi-FI" dirty="0" err="1"/>
              <a:t>questionnaire</a:t>
            </a:r>
            <a:endParaRPr lang="fi-FI" dirty="0"/>
          </a:p>
        </p:txBody>
      </p:sp>
    </p:spTree>
    <p:extLst>
      <p:ext uri="{BB962C8B-B14F-4D97-AF65-F5344CB8AC3E}">
        <p14:creationId xmlns:p14="http://schemas.microsoft.com/office/powerpoint/2010/main" val="2220494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BD7B673-1896-86E2-329B-16AAE7F68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9525"/>
            <a:ext cx="12153900" cy="683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5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1DC56E6-8CEF-BDA4-4E0B-9DC1F49D5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09550"/>
            <a:ext cx="12182475" cy="664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0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A1B2D7B-EAD9-5582-BFF1-624F2BBD88CF}"/>
              </a:ext>
            </a:extLst>
          </p:cNvPr>
          <p:cNvSpPr>
            <a:spLocks noGrp="1"/>
          </p:cNvSpPr>
          <p:nvPr>
            <p:ph type="body" idx="1"/>
          </p:nvPr>
        </p:nvSpPr>
        <p:spPr/>
        <p:txBody>
          <a:bodyPr/>
          <a:lstStyle/>
          <a:p>
            <a:r>
              <a:rPr lang="fi-FI" dirty="0" err="1"/>
              <a:t>Stakeholder</a:t>
            </a:r>
            <a:r>
              <a:rPr lang="fi-FI" dirty="0"/>
              <a:t> workshop </a:t>
            </a:r>
            <a:r>
              <a:rPr lang="fi-FI" dirty="0" err="1"/>
              <a:t>results</a:t>
            </a:r>
            <a:endParaRPr lang="fi-FI" dirty="0"/>
          </a:p>
        </p:txBody>
      </p:sp>
    </p:spTree>
    <p:extLst>
      <p:ext uri="{BB962C8B-B14F-4D97-AF65-F5344CB8AC3E}">
        <p14:creationId xmlns:p14="http://schemas.microsoft.com/office/powerpoint/2010/main" val="3266551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5" name="Kuvan paikkamerkki 4" descr="Kuva, joka sisältää kohteen sisä-, huonekalu, vaate, henkilö&#10;&#10;Kuvaus luotu automaattisesti">
            <a:extLst>
              <a:ext uri="{FF2B5EF4-FFF2-40B4-BE49-F238E27FC236}">
                <a16:creationId xmlns:a16="http://schemas.microsoft.com/office/drawing/2014/main" id="{9961F8F4-D180-5ACD-6972-F7FEBD8155E1}"/>
              </a:ext>
            </a:extLst>
          </p:cNvPr>
          <p:cNvPicPr>
            <a:picLocks noGrp="1" noChangeAspect="1"/>
          </p:cNvPicPr>
          <p:nvPr>
            <p:ph type="pic" idx="2"/>
          </p:nvPr>
        </p:nvPicPr>
        <p:blipFill>
          <a:blip r:embed="rId3"/>
          <a:srcRect l="895" r="895"/>
          <a:stretch>
            <a:fillRect/>
          </a:stretch>
        </p:blipFill>
        <p:spPr/>
      </p:pic>
      <p:sp>
        <p:nvSpPr>
          <p:cNvPr id="7" name="Tekstin paikkamerkki 6">
            <a:extLst>
              <a:ext uri="{FF2B5EF4-FFF2-40B4-BE49-F238E27FC236}">
                <a16:creationId xmlns:a16="http://schemas.microsoft.com/office/drawing/2014/main" id="{E4C76F1A-5A41-F396-6D5B-08C825495DBC}"/>
              </a:ext>
            </a:extLst>
          </p:cNvPr>
          <p:cNvSpPr>
            <a:spLocks noGrp="1"/>
          </p:cNvSpPr>
          <p:nvPr>
            <p:ph type="body" idx="3"/>
          </p:nvPr>
        </p:nvSpPr>
        <p:spPr>
          <a:xfrm>
            <a:off x="5612257" y="2088480"/>
            <a:ext cx="5186676" cy="4267466"/>
          </a:xfrm>
        </p:spPr>
        <p:txBody>
          <a:bodyPr/>
          <a:lstStyle/>
          <a:p>
            <a:r>
              <a:rPr lang="fi-FI" dirty="0" err="1"/>
              <a:t>Questions</a:t>
            </a:r>
            <a:r>
              <a:rPr lang="fi-FI" dirty="0"/>
              <a:t> </a:t>
            </a:r>
            <a:r>
              <a:rPr lang="fi-FI" dirty="0" err="1"/>
              <a:t>regarding</a:t>
            </a:r>
            <a:r>
              <a:rPr lang="fi-FI" dirty="0"/>
              <a:t> </a:t>
            </a:r>
            <a:r>
              <a:rPr lang="fi-FI" dirty="0" err="1"/>
              <a:t>migratory</a:t>
            </a:r>
            <a:r>
              <a:rPr lang="fi-FI" dirty="0"/>
              <a:t> </a:t>
            </a:r>
            <a:r>
              <a:rPr lang="fi-FI" dirty="0" err="1"/>
              <a:t>fish</a:t>
            </a:r>
            <a:r>
              <a:rPr lang="fi-FI" dirty="0"/>
              <a:t> </a:t>
            </a:r>
            <a:r>
              <a:rPr lang="fi-FI" dirty="0" err="1"/>
              <a:t>should</a:t>
            </a:r>
            <a:r>
              <a:rPr lang="fi-FI" dirty="0"/>
              <a:t> </a:t>
            </a:r>
            <a:r>
              <a:rPr lang="fi-FI" dirty="0" err="1"/>
              <a:t>be</a:t>
            </a:r>
            <a:r>
              <a:rPr lang="fi-FI" dirty="0"/>
              <a:t> </a:t>
            </a:r>
            <a:r>
              <a:rPr lang="fi-FI" dirty="0" err="1"/>
              <a:t>promoted</a:t>
            </a:r>
            <a:endParaRPr lang="fi-FI" dirty="0"/>
          </a:p>
          <a:p>
            <a:r>
              <a:rPr lang="fi-FI" dirty="0" err="1"/>
              <a:t>Promoting</a:t>
            </a:r>
            <a:r>
              <a:rPr lang="fi-FI" dirty="0"/>
              <a:t> </a:t>
            </a:r>
            <a:r>
              <a:rPr lang="fi-FI" dirty="0" err="1"/>
              <a:t>the</a:t>
            </a:r>
            <a:r>
              <a:rPr lang="fi-FI" dirty="0"/>
              <a:t> </a:t>
            </a:r>
            <a:r>
              <a:rPr lang="fi-FI" dirty="0" err="1"/>
              <a:t>marking</a:t>
            </a:r>
            <a:r>
              <a:rPr lang="fi-FI" dirty="0"/>
              <a:t> to </a:t>
            </a:r>
            <a:r>
              <a:rPr lang="fi-FI" dirty="0" err="1"/>
              <a:t>forest</a:t>
            </a:r>
            <a:r>
              <a:rPr lang="fi-FI" dirty="0"/>
              <a:t> management </a:t>
            </a:r>
            <a:r>
              <a:rPr lang="fi-FI" dirty="0" err="1"/>
              <a:t>associations</a:t>
            </a:r>
            <a:endParaRPr lang="fi-FI" dirty="0"/>
          </a:p>
          <a:p>
            <a:r>
              <a:rPr lang="en-US" dirty="0"/>
              <a:t>Combining nature and recreation in a single marking can be challenging</a:t>
            </a:r>
          </a:p>
          <a:p>
            <a:r>
              <a:rPr lang="en-US" dirty="0"/>
              <a:t>Promotion of the marking to private landowners</a:t>
            </a:r>
            <a:endParaRPr lang="fi-FI" dirty="0"/>
          </a:p>
        </p:txBody>
      </p:sp>
      <p:pic>
        <p:nvPicPr>
          <p:cNvPr id="2" name="Kuva 1" descr="Kuva, joka sisältää kohteen kuvakaappaus, Fontti, teksti, Grafiikka&#10;&#10;Kuvaus luotu automaattisesti">
            <a:extLst>
              <a:ext uri="{FF2B5EF4-FFF2-40B4-BE49-F238E27FC236}">
                <a16:creationId xmlns:a16="http://schemas.microsoft.com/office/drawing/2014/main" id="{48E99497-E872-107E-F264-A2AEB5DF081E}"/>
              </a:ext>
            </a:extLst>
          </p:cNvPr>
          <p:cNvPicPr>
            <a:picLocks noChangeAspect="1"/>
          </p:cNvPicPr>
          <p:nvPr/>
        </p:nvPicPr>
        <p:blipFill>
          <a:blip r:embed="rId4"/>
          <a:stretch>
            <a:fillRect/>
          </a:stretch>
        </p:blipFill>
        <p:spPr>
          <a:xfrm>
            <a:off x="9913957" y="174877"/>
            <a:ext cx="2106173" cy="434341"/>
          </a:xfrm>
          <a:prstGeom prst="rect">
            <a:avLst/>
          </a:prstGeom>
        </p:spPr>
      </p:pic>
      <p:sp>
        <p:nvSpPr>
          <p:cNvPr id="9" name="Tekstin paikkamerkki 8">
            <a:extLst>
              <a:ext uri="{FF2B5EF4-FFF2-40B4-BE49-F238E27FC236}">
                <a16:creationId xmlns:a16="http://schemas.microsoft.com/office/drawing/2014/main" id="{0FAB5C87-7F3F-5545-2EFF-663BA66848D3}"/>
              </a:ext>
            </a:extLst>
          </p:cNvPr>
          <p:cNvSpPr>
            <a:spLocks noGrp="1"/>
          </p:cNvSpPr>
          <p:nvPr>
            <p:ph type="body" idx="1"/>
          </p:nvPr>
        </p:nvSpPr>
        <p:spPr>
          <a:xfrm>
            <a:off x="5436893" y="748705"/>
            <a:ext cx="6350099" cy="1200288"/>
          </a:xfrm>
        </p:spPr>
        <p:txBody>
          <a:bodyPr/>
          <a:lstStyle/>
          <a:p>
            <a:r>
              <a:rPr lang="fi-FI" dirty="0"/>
              <a:t>Preliminary workshop </a:t>
            </a:r>
            <a:r>
              <a:rPr lang="fi-FI" dirty="0" err="1"/>
              <a:t>results</a:t>
            </a:r>
            <a:r>
              <a:rPr lang="fi-FI" dirty="0"/>
              <a:t> – </a:t>
            </a:r>
            <a:r>
              <a:rPr lang="fi-FI" dirty="0" err="1"/>
              <a:t>stakeholder</a:t>
            </a:r>
            <a:r>
              <a:rPr lang="fi-FI" dirty="0"/>
              <a:t> </a:t>
            </a:r>
            <a:r>
              <a:rPr lang="fi-FI" dirty="0" err="1"/>
              <a:t>assessment</a:t>
            </a:r>
            <a:endParaRPr lang="fi-F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 name="Kuva 10">
            <a:extLst>
              <a:ext uri="{FF2B5EF4-FFF2-40B4-BE49-F238E27FC236}">
                <a16:creationId xmlns:a16="http://schemas.microsoft.com/office/drawing/2014/main" id="{06A571D9-689E-EC64-5355-C7CDC6ABF797}"/>
              </a:ext>
            </a:extLst>
          </p:cNvPr>
          <p:cNvPicPr>
            <a:picLocks noChangeAspect="1"/>
          </p:cNvPicPr>
          <p:nvPr/>
        </p:nvPicPr>
        <p:blipFill>
          <a:blip r:embed="rId3"/>
          <a:stretch>
            <a:fillRect/>
          </a:stretch>
        </p:blipFill>
        <p:spPr>
          <a:xfrm>
            <a:off x="-1596185" y="0"/>
            <a:ext cx="12647449" cy="7114190"/>
          </a:xfrm>
          <a:prstGeom prst="rect">
            <a:avLst/>
          </a:prstGeom>
        </p:spPr>
      </p:pic>
      <p:pic>
        <p:nvPicPr>
          <p:cNvPr id="4" name="Kuva 3" descr="Kuva, joka sisältää kohteen kuvakaappaus, Fontti, teksti, Grafiikka&#10;&#10;Kuvaus luotu automaattisesti">
            <a:extLst>
              <a:ext uri="{FF2B5EF4-FFF2-40B4-BE49-F238E27FC236}">
                <a16:creationId xmlns:a16="http://schemas.microsoft.com/office/drawing/2014/main" id="{5B308B09-882A-5963-192E-9E3355C998DF}"/>
              </a:ext>
            </a:extLst>
          </p:cNvPr>
          <p:cNvPicPr>
            <a:picLocks noChangeAspect="1"/>
          </p:cNvPicPr>
          <p:nvPr/>
        </p:nvPicPr>
        <p:blipFill>
          <a:blip r:embed="rId4"/>
          <a:stretch>
            <a:fillRect/>
          </a:stretch>
        </p:blipFill>
        <p:spPr>
          <a:xfrm>
            <a:off x="9913957" y="174877"/>
            <a:ext cx="2106173" cy="434341"/>
          </a:xfrm>
          <a:prstGeom prst="rect">
            <a:avLst/>
          </a:prstGeom>
        </p:spPr>
      </p:pic>
      <p:sp>
        <p:nvSpPr>
          <p:cNvPr id="2" name="Google Shape;188;p15">
            <a:extLst>
              <a:ext uri="{FF2B5EF4-FFF2-40B4-BE49-F238E27FC236}">
                <a16:creationId xmlns:a16="http://schemas.microsoft.com/office/drawing/2014/main" id="{B229EC45-F21E-8F3C-F8E7-1F05627B96E1}"/>
              </a:ext>
            </a:extLst>
          </p:cNvPr>
          <p:cNvSpPr/>
          <p:nvPr/>
        </p:nvSpPr>
        <p:spPr>
          <a:xfrm rot="10800000">
            <a:off x="7928886" y="806116"/>
            <a:ext cx="1636219" cy="1389150"/>
          </a:xfrm>
          <a:custGeom>
            <a:avLst/>
            <a:gdLst/>
            <a:ahLst/>
            <a:cxnLst/>
            <a:rect l="l" t="t" r="r" b="b"/>
            <a:pathLst>
              <a:path w="365" h="328" extrusionOk="0">
                <a:moveTo>
                  <a:pt x="177" y="0"/>
                </a:moveTo>
                <a:lnTo>
                  <a:pt x="177" y="98"/>
                </a:lnTo>
                <a:lnTo>
                  <a:pt x="0" y="98"/>
                </a:lnTo>
                <a:lnTo>
                  <a:pt x="0" y="230"/>
                </a:lnTo>
                <a:lnTo>
                  <a:pt x="177" y="230"/>
                </a:lnTo>
                <a:lnTo>
                  <a:pt x="177" y="327"/>
                </a:lnTo>
                <a:lnTo>
                  <a:pt x="364" y="159"/>
                </a:lnTo>
                <a:lnTo>
                  <a:pt x="177" y="0"/>
                </a:lnTo>
              </a:path>
            </a:pathLst>
          </a:cu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8280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8" name="Kuva 7">
            <a:extLst>
              <a:ext uri="{FF2B5EF4-FFF2-40B4-BE49-F238E27FC236}">
                <a16:creationId xmlns:a16="http://schemas.microsoft.com/office/drawing/2014/main" id="{0EBAA6C9-568B-CA5B-2A86-46B8F45C8BF6}"/>
              </a:ext>
            </a:extLst>
          </p:cNvPr>
          <p:cNvPicPr>
            <a:picLocks noChangeAspect="1"/>
          </p:cNvPicPr>
          <p:nvPr/>
        </p:nvPicPr>
        <p:blipFill>
          <a:blip r:embed="rId3"/>
          <a:stretch>
            <a:fillRect/>
          </a:stretch>
        </p:blipFill>
        <p:spPr>
          <a:xfrm>
            <a:off x="0" y="3348000"/>
            <a:ext cx="4548332" cy="3559334"/>
          </a:xfrm>
          <a:prstGeom prst="rect">
            <a:avLst/>
          </a:prstGeom>
        </p:spPr>
      </p:pic>
      <p:sp>
        <p:nvSpPr>
          <p:cNvPr id="105" name="Google Shape;105;p5"/>
          <p:cNvSpPr txBox="1">
            <a:spLocks noGrp="1"/>
          </p:cNvSpPr>
          <p:nvPr>
            <p:ph type="body" idx="1"/>
          </p:nvPr>
        </p:nvSpPr>
        <p:spPr>
          <a:xfrm>
            <a:off x="5436893" y="748705"/>
            <a:ext cx="5186675" cy="120032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endParaRPr b="1" i="0" u="none" strike="noStrike" cap="none">
              <a:latin typeface="Calibri"/>
              <a:ea typeface="Calibri"/>
              <a:cs typeface="Calibri"/>
              <a:sym typeface="Calibri"/>
            </a:endParaRPr>
          </a:p>
          <a:p>
            <a:pPr marL="0" lvl="0" indent="0" algn="l" rtl="0">
              <a:lnSpc>
                <a:spcPct val="100000"/>
              </a:lnSpc>
              <a:spcBef>
                <a:spcPts val="600"/>
              </a:spcBef>
              <a:spcAft>
                <a:spcPts val="0"/>
              </a:spcAft>
              <a:buSzPts val="3600"/>
              <a:buNone/>
            </a:pPr>
            <a:endParaRPr b="1" i="0" u="none" strike="noStrike" cap="none">
              <a:latin typeface="Calibri"/>
              <a:ea typeface="Calibri"/>
              <a:cs typeface="Calibri"/>
              <a:sym typeface="Calibri"/>
            </a:endParaRPr>
          </a:p>
        </p:txBody>
      </p:sp>
      <p:sp>
        <p:nvSpPr>
          <p:cNvPr id="106" name="Google Shape;106;p5"/>
          <p:cNvSpPr txBox="1"/>
          <p:nvPr/>
        </p:nvSpPr>
        <p:spPr>
          <a:xfrm>
            <a:off x="6632694" y="1705526"/>
            <a:ext cx="4899039" cy="5152474"/>
          </a:xfrm>
          <a:prstGeom prst="rect">
            <a:avLst/>
          </a:prstGeom>
          <a:noFill/>
          <a:ln>
            <a:noFill/>
          </a:ln>
        </p:spPr>
        <p:txBody>
          <a:bodyPr spcFirstLastPara="1" wrap="square" lIns="91425" tIns="45700" rIns="91425" bIns="45700" anchor="t" anchorCtr="0">
            <a:normAutofit/>
          </a:bodyPr>
          <a:lstStyle/>
          <a:p>
            <a:pPr marL="536575" marR="0" lvl="0" indent="-536575" algn="ctr" rtl="0">
              <a:lnSpc>
                <a:spcPct val="100000"/>
              </a:lnSpc>
              <a:spcBef>
                <a:spcPts val="0"/>
              </a:spcBef>
              <a:spcAft>
                <a:spcPts val="0"/>
              </a:spcAft>
              <a:buClr>
                <a:srgbClr val="000000"/>
              </a:buClr>
              <a:buSzPts val="4000"/>
              <a:buFont typeface="Arial"/>
              <a:buChar char="•"/>
            </a:pPr>
            <a:endParaRPr lang="lv-LV" sz="2400" b="1" i="1" u="none" strike="noStrike" cap="none" dirty="0">
              <a:solidFill>
                <a:srgbClr val="5D7997"/>
              </a:solidFill>
              <a:latin typeface="Calibri"/>
              <a:ea typeface="Calibri"/>
              <a:cs typeface="Calibri"/>
              <a:sym typeface="Calibri"/>
            </a:endParaRPr>
          </a:p>
          <a:p>
            <a:pPr marR="0" lvl="0" algn="ctr" rtl="0">
              <a:lnSpc>
                <a:spcPct val="100000"/>
              </a:lnSpc>
              <a:spcBef>
                <a:spcPts val="0"/>
              </a:spcBef>
              <a:spcAft>
                <a:spcPts val="0"/>
              </a:spcAft>
              <a:buClr>
                <a:srgbClr val="000000"/>
              </a:buClr>
              <a:buSzPts val="4000"/>
            </a:pPr>
            <a:r>
              <a:rPr lang="fi-FI" sz="2400" b="1" i="1" dirty="0" err="1">
                <a:solidFill>
                  <a:srgbClr val="5D7997"/>
                </a:solidFill>
                <a:latin typeface="Calibri"/>
                <a:cs typeface="Calibri"/>
                <a:sym typeface="Calibri"/>
              </a:rPr>
              <a:t>From</a:t>
            </a:r>
            <a:r>
              <a:rPr lang="fi-FI" sz="2400" b="1" i="1" dirty="0">
                <a:solidFill>
                  <a:srgbClr val="5D7997"/>
                </a:solidFill>
                <a:latin typeface="Calibri"/>
                <a:cs typeface="Calibri"/>
                <a:sym typeface="Calibri"/>
              </a:rPr>
              <a:t> </a:t>
            </a:r>
            <a:r>
              <a:rPr lang="fi-FI" sz="2400" b="1" i="1" dirty="0" err="1">
                <a:solidFill>
                  <a:srgbClr val="5D7997"/>
                </a:solidFill>
                <a:latin typeface="Calibri"/>
                <a:cs typeface="Calibri"/>
                <a:sym typeface="Calibri"/>
              </a:rPr>
              <a:t>regional</a:t>
            </a:r>
            <a:r>
              <a:rPr lang="fi-FI" sz="2400" b="1" i="1" dirty="0">
                <a:solidFill>
                  <a:srgbClr val="5D7997"/>
                </a:solidFill>
                <a:latin typeface="Calibri"/>
                <a:cs typeface="Calibri"/>
                <a:sym typeface="Calibri"/>
              </a:rPr>
              <a:t> </a:t>
            </a:r>
            <a:r>
              <a:rPr lang="fi-FI" sz="2400" b="1" i="1" dirty="0" err="1">
                <a:solidFill>
                  <a:srgbClr val="5D7997"/>
                </a:solidFill>
                <a:latin typeface="Calibri"/>
                <a:cs typeface="Calibri"/>
                <a:sym typeface="Calibri"/>
              </a:rPr>
              <a:t>scale</a:t>
            </a:r>
            <a:r>
              <a:rPr lang="fi-FI" sz="2400" b="1" i="1" dirty="0">
                <a:solidFill>
                  <a:srgbClr val="5D7997"/>
                </a:solidFill>
                <a:latin typeface="Calibri"/>
                <a:cs typeface="Calibri"/>
                <a:sym typeface="Calibri"/>
              </a:rPr>
              <a:t> to </a:t>
            </a:r>
            <a:r>
              <a:rPr lang="fi-FI" sz="2400" b="1" i="1" dirty="0" err="1">
                <a:solidFill>
                  <a:srgbClr val="5D7997"/>
                </a:solidFill>
                <a:latin typeface="Calibri"/>
                <a:cs typeface="Calibri"/>
                <a:sym typeface="Calibri"/>
              </a:rPr>
              <a:t>national</a:t>
            </a:r>
            <a:r>
              <a:rPr lang="fi-FI" sz="2400" b="1" i="1" dirty="0">
                <a:solidFill>
                  <a:srgbClr val="5D7997"/>
                </a:solidFill>
                <a:latin typeface="Calibri"/>
                <a:cs typeface="Calibri"/>
                <a:sym typeface="Calibri"/>
              </a:rPr>
              <a:t> </a:t>
            </a:r>
            <a:r>
              <a:rPr lang="fi-FI" sz="2400" b="1" i="1" dirty="0" err="1">
                <a:solidFill>
                  <a:srgbClr val="5D7997"/>
                </a:solidFill>
                <a:latin typeface="Calibri"/>
                <a:cs typeface="Calibri"/>
                <a:sym typeface="Calibri"/>
              </a:rPr>
              <a:t>scale</a:t>
            </a:r>
            <a:r>
              <a:rPr lang="fi-FI" sz="2400" b="1" i="1" dirty="0">
                <a:solidFill>
                  <a:srgbClr val="5D7997"/>
                </a:solidFill>
                <a:latin typeface="Calibri"/>
                <a:cs typeface="Calibri"/>
                <a:sym typeface="Calibri"/>
              </a:rPr>
              <a:t>!</a:t>
            </a:r>
          </a:p>
          <a:p>
            <a:pPr marR="0" lvl="0" algn="ctr" rtl="0">
              <a:lnSpc>
                <a:spcPct val="100000"/>
              </a:lnSpc>
              <a:spcBef>
                <a:spcPts val="0"/>
              </a:spcBef>
              <a:spcAft>
                <a:spcPts val="0"/>
              </a:spcAft>
              <a:buClr>
                <a:srgbClr val="000000"/>
              </a:buClr>
              <a:buSzPts val="4000"/>
            </a:pPr>
            <a:endParaRPr lang="fi-FI" sz="2400" b="1" i="1" dirty="0">
              <a:solidFill>
                <a:srgbClr val="5D7997"/>
              </a:solidFill>
              <a:latin typeface="Calibri"/>
              <a:cs typeface="Calibri"/>
              <a:sym typeface="Calibri"/>
            </a:endParaRPr>
          </a:p>
          <a:p>
            <a:pPr marR="0" lvl="0" algn="ctr" rtl="0">
              <a:lnSpc>
                <a:spcPct val="100000"/>
              </a:lnSpc>
              <a:spcBef>
                <a:spcPts val="0"/>
              </a:spcBef>
              <a:spcAft>
                <a:spcPts val="0"/>
              </a:spcAft>
              <a:buClr>
                <a:srgbClr val="000000"/>
              </a:buClr>
              <a:buSzPts val="4000"/>
            </a:pPr>
            <a:r>
              <a:rPr lang="fi-FI" sz="2800" b="1" dirty="0" err="1">
                <a:solidFill>
                  <a:srgbClr val="5D7997"/>
                </a:solidFill>
                <a:latin typeface="Calibri"/>
                <a:cs typeface="Calibri"/>
              </a:rPr>
              <a:t>What</a:t>
            </a:r>
            <a:r>
              <a:rPr lang="fi-FI" sz="2800" b="1" dirty="0">
                <a:solidFill>
                  <a:srgbClr val="5D7997"/>
                </a:solidFill>
                <a:latin typeface="Calibri"/>
                <a:cs typeface="Calibri"/>
              </a:rPr>
              <a:t> </a:t>
            </a:r>
            <a:r>
              <a:rPr lang="fi-FI" sz="2800" b="1" dirty="0" err="1">
                <a:solidFill>
                  <a:srgbClr val="5D7997"/>
                </a:solidFill>
                <a:latin typeface="Calibri"/>
                <a:cs typeface="Calibri"/>
              </a:rPr>
              <a:t>can</a:t>
            </a:r>
            <a:r>
              <a:rPr lang="fi-FI" sz="2800" b="1" dirty="0">
                <a:solidFill>
                  <a:srgbClr val="5D7997"/>
                </a:solidFill>
                <a:latin typeface="Calibri"/>
                <a:cs typeface="Calibri"/>
              </a:rPr>
              <a:t> </a:t>
            </a:r>
            <a:r>
              <a:rPr lang="fi-FI" sz="2800" b="1" dirty="0" err="1">
                <a:solidFill>
                  <a:srgbClr val="5D7997"/>
                </a:solidFill>
                <a:latin typeface="Calibri"/>
                <a:cs typeface="Calibri"/>
              </a:rPr>
              <a:t>we</a:t>
            </a:r>
            <a:r>
              <a:rPr lang="fi-FI" sz="2800" b="1" dirty="0">
                <a:solidFill>
                  <a:srgbClr val="5D7997"/>
                </a:solidFill>
                <a:latin typeface="Calibri"/>
                <a:cs typeface="Calibri"/>
              </a:rPr>
              <a:t> </a:t>
            </a:r>
            <a:r>
              <a:rPr lang="fi-FI" sz="2800" b="1" dirty="0" err="1">
                <a:solidFill>
                  <a:srgbClr val="5D7997"/>
                </a:solidFill>
                <a:latin typeface="Calibri"/>
                <a:cs typeface="Calibri"/>
              </a:rPr>
              <a:t>learn</a:t>
            </a:r>
            <a:r>
              <a:rPr lang="fi-FI" sz="2800" b="1" dirty="0">
                <a:solidFill>
                  <a:srgbClr val="5D7997"/>
                </a:solidFill>
                <a:latin typeface="Calibri"/>
                <a:cs typeface="Calibri"/>
              </a:rPr>
              <a:t> </a:t>
            </a:r>
            <a:r>
              <a:rPr lang="fi-FI" sz="2800" b="1" dirty="0" err="1">
                <a:solidFill>
                  <a:srgbClr val="5D7997"/>
                </a:solidFill>
                <a:latin typeface="Calibri"/>
                <a:cs typeface="Calibri"/>
              </a:rPr>
              <a:t>from</a:t>
            </a:r>
            <a:r>
              <a:rPr lang="fi-FI" sz="2800" b="1" dirty="0">
                <a:solidFill>
                  <a:srgbClr val="5D7997"/>
                </a:solidFill>
                <a:latin typeface="Calibri"/>
                <a:cs typeface="Calibri"/>
              </a:rPr>
              <a:t> </a:t>
            </a:r>
            <a:r>
              <a:rPr lang="fi-FI" sz="2800" b="1" dirty="0" err="1">
                <a:solidFill>
                  <a:srgbClr val="5D7997"/>
                </a:solidFill>
                <a:latin typeface="Calibri"/>
                <a:cs typeface="Calibri"/>
              </a:rPr>
              <a:t>regional</a:t>
            </a:r>
            <a:r>
              <a:rPr lang="fi-FI" sz="2800" b="1" dirty="0">
                <a:solidFill>
                  <a:srgbClr val="5D7997"/>
                </a:solidFill>
                <a:latin typeface="Calibri"/>
                <a:cs typeface="Calibri"/>
              </a:rPr>
              <a:t> </a:t>
            </a:r>
            <a:r>
              <a:rPr lang="fi-FI" sz="2800" b="1" dirty="0" err="1">
                <a:solidFill>
                  <a:srgbClr val="5D7997"/>
                </a:solidFill>
                <a:latin typeface="Calibri"/>
                <a:cs typeface="Calibri"/>
              </a:rPr>
              <a:t>experiences</a:t>
            </a:r>
            <a:r>
              <a:rPr lang="fi-FI" sz="2800" b="1" dirty="0">
                <a:solidFill>
                  <a:srgbClr val="5D7997"/>
                </a:solidFill>
                <a:latin typeface="Calibri"/>
                <a:cs typeface="Calibri"/>
              </a:rPr>
              <a:t>?</a:t>
            </a:r>
          </a:p>
          <a:p>
            <a:pPr marR="0" lvl="0" algn="ctr" rtl="0">
              <a:lnSpc>
                <a:spcPct val="100000"/>
              </a:lnSpc>
              <a:spcBef>
                <a:spcPts val="0"/>
              </a:spcBef>
              <a:spcAft>
                <a:spcPts val="0"/>
              </a:spcAft>
              <a:buClr>
                <a:srgbClr val="000000"/>
              </a:buClr>
              <a:buSzPts val="4000"/>
            </a:pPr>
            <a:endParaRPr lang="fi-FI" sz="2800" b="1" dirty="0">
              <a:solidFill>
                <a:srgbClr val="5D7997"/>
              </a:solidFill>
              <a:latin typeface="Calibri"/>
              <a:cs typeface="Calibri"/>
            </a:endParaRPr>
          </a:p>
          <a:p>
            <a:pPr marR="0" lvl="0" algn="ctr" rtl="0">
              <a:lnSpc>
                <a:spcPct val="100000"/>
              </a:lnSpc>
              <a:spcBef>
                <a:spcPts val="0"/>
              </a:spcBef>
              <a:spcAft>
                <a:spcPts val="0"/>
              </a:spcAft>
              <a:buClr>
                <a:srgbClr val="000000"/>
              </a:buClr>
              <a:buSzPts val="4000"/>
            </a:pPr>
            <a:endParaRPr lang="fi-FI" sz="2800" b="1" dirty="0">
              <a:solidFill>
                <a:srgbClr val="5D7997"/>
              </a:solidFill>
              <a:latin typeface="Calibri"/>
              <a:cs typeface="Calibri"/>
            </a:endParaRPr>
          </a:p>
          <a:p>
            <a:pPr marR="0" lvl="0" algn="ctr" rtl="0">
              <a:lnSpc>
                <a:spcPct val="100000"/>
              </a:lnSpc>
              <a:spcBef>
                <a:spcPts val="0"/>
              </a:spcBef>
              <a:spcAft>
                <a:spcPts val="0"/>
              </a:spcAft>
              <a:buClr>
                <a:srgbClr val="000000"/>
              </a:buClr>
              <a:buSzPts val="4000"/>
            </a:pPr>
            <a:endParaRPr dirty="0"/>
          </a:p>
          <a:p>
            <a:pPr marL="457200" marR="0" lvl="0" indent="0" algn="l" rtl="0">
              <a:lnSpc>
                <a:spcPct val="100000"/>
              </a:lnSpc>
              <a:spcBef>
                <a:spcPts val="600"/>
              </a:spcBef>
              <a:spcAft>
                <a:spcPts val="600"/>
              </a:spcAft>
              <a:buNone/>
            </a:pPr>
            <a:r>
              <a:rPr lang="en-US" sz="2800" b="0" i="0" u="none" strike="noStrike" cap="none" dirty="0">
                <a:solidFill>
                  <a:srgbClr val="3F3E3E"/>
                </a:solidFill>
                <a:latin typeface="Calibri"/>
                <a:ea typeface="Calibri"/>
                <a:cs typeface="Calibri"/>
                <a:sym typeface="Calibri"/>
              </a:rPr>
              <a:t> </a:t>
            </a:r>
            <a:endParaRPr dirty="0"/>
          </a:p>
        </p:txBody>
      </p:sp>
      <p:pic>
        <p:nvPicPr>
          <p:cNvPr id="3" name="Kuva 2" descr="Kuva, joka sisältää kohteen teksti, kartta, atlas, diagrammi&#10;&#10;Kuvaus luotu automaattisesti">
            <a:extLst>
              <a:ext uri="{FF2B5EF4-FFF2-40B4-BE49-F238E27FC236}">
                <a16:creationId xmlns:a16="http://schemas.microsoft.com/office/drawing/2014/main" id="{61490DDD-D95C-3AE7-518D-5BF0A2DFE139}"/>
              </a:ext>
            </a:extLst>
          </p:cNvPr>
          <p:cNvPicPr>
            <a:picLocks noChangeAspect="1"/>
          </p:cNvPicPr>
          <p:nvPr/>
        </p:nvPicPr>
        <p:blipFill>
          <a:blip r:embed="rId4"/>
          <a:stretch>
            <a:fillRect/>
          </a:stretch>
        </p:blipFill>
        <p:spPr>
          <a:xfrm>
            <a:off x="2611144" y="1430104"/>
            <a:ext cx="3216001" cy="4157330"/>
          </a:xfrm>
          <a:prstGeom prst="rect">
            <a:avLst/>
          </a:prstGeom>
        </p:spPr>
      </p:pic>
      <p:pic>
        <p:nvPicPr>
          <p:cNvPr id="6" name="Kuva 5">
            <a:extLst>
              <a:ext uri="{FF2B5EF4-FFF2-40B4-BE49-F238E27FC236}">
                <a16:creationId xmlns:a16="http://schemas.microsoft.com/office/drawing/2014/main" id="{A67C933F-D60D-9A97-8533-325806B744C3}"/>
              </a:ext>
            </a:extLst>
          </p:cNvPr>
          <p:cNvPicPr>
            <a:picLocks noChangeAspect="1"/>
          </p:cNvPicPr>
          <p:nvPr/>
        </p:nvPicPr>
        <p:blipFill>
          <a:blip r:embed="rId5"/>
          <a:stretch>
            <a:fillRect/>
          </a:stretch>
        </p:blipFill>
        <p:spPr>
          <a:xfrm>
            <a:off x="0" y="0"/>
            <a:ext cx="2611144" cy="3348000"/>
          </a:xfrm>
          <a:prstGeom prst="rect">
            <a:avLst/>
          </a:prstGeom>
        </p:spPr>
      </p:pic>
      <p:pic>
        <p:nvPicPr>
          <p:cNvPr id="9" name="Kuva 8" descr="Kuva, joka sisältää kohteen kuvakaappaus, Fontti, teksti, Grafiikka&#10;&#10;Kuvaus luotu automaattisesti">
            <a:extLst>
              <a:ext uri="{FF2B5EF4-FFF2-40B4-BE49-F238E27FC236}">
                <a16:creationId xmlns:a16="http://schemas.microsoft.com/office/drawing/2014/main" id="{C0FA5E32-3534-8D1C-A5E2-63162923C5BE}"/>
              </a:ext>
            </a:extLst>
          </p:cNvPr>
          <p:cNvPicPr>
            <a:picLocks noChangeAspect="1"/>
          </p:cNvPicPr>
          <p:nvPr/>
        </p:nvPicPr>
        <p:blipFill>
          <a:blip r:embed="rId6"/>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2002145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8" name="Kuva 7">
            <a:extLst>
              <a:ext uri="{FF2B5EF4-FFF2-40B4-BE49-F238E27FC236}">
                <a16:creationId xmlns:a16="http://schemas.microsoft.com/office/drawing/2014/main" id="{0EBAA6C9-568B-CA5B-2A86-46B8F45C8BF6}"/>
              </a:ext>
            </a:extLst>
          </p:cNvPr>
          <p:cNvPicPr>
            <a:picLocks noChangeAspect="1"/>
          </p:cNvPicPr>
          <p:nvPr/>
        </p:nvPicPr>
        <p:blipFill>
          <a:blip r:embed="rId3"/>
          <a:stretch>
            <a:fillRect/>
          </a:stretch>
        </p:blipFill>
        <p:spPr>
          <a:xfrm>
            <a:off x="0" y="3348000"/>
            <a:ext cx="4548332" cy="3559334"/>
          </a:xfrm>
          <a:prstGeom prst="rect">
            <a:avLst/>
          </a:prstGeom>
        </p:spPr>
      </p:pic>
      <p:sp>
        <p:nvSpPr>
          <p:cNvPr id="105" name="Google Shape;105;p5"/>
          <p:cNvSpPr txBox="1">
            <a:spLocks noGrp="1"/>
          </p:cNvSpPr>
          <p:nvPr>
            <p:ph type="body" idx="1"/>
          </p:nvPr>
        </p:nvSpPr>
        <p:spPr>
          <a:xfrm>
            <a:off x="5436893" y="748705"/>
            <a:ext cx="5186675" cy="120032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endParaRPr b="1" i="0" u="none" strike="noStrike" cap="none">
              <a:latin typeface="Calibri"/>
              <a:ea typeface="Calibri"/>
              <a:cs typeface="Calibri"/>
              <a:sym typeface="Calibri"/>
            </a:endParaRPr>
          </a:p>
          <a:p>
            <a:pPr marL="0" lvl="0" indent="0" algn="l" rtl="0">
              <a:lnSpc>
                <a:spcPct val="100000"/>
              </a:lnSpc>
              <a:spcBef>
                <a:spcPts val="600"/>
              </a:spcBef>
              <a:spcAft>
                <a:spcPts val="0"/>
              </a:spcAft>
              <a:buSzPts val="3600"/>
              <a:buNone/>
            </a:pPr>
            <a:endParaRPr b="1" i="0" u="none" strike="noStrike" cap="none">
              <a:latin typeface="Calibri"/>
              <a:ea typeface="Calibri"/>
              <a:cs typeface="Calibri"/>
              <a:sym typeface="Calibri"/>
            </a:endParaRPr>
          </a:p>
        </p:txBody>
      </p:sp>
      <p:sp>
        <p:nvSpPr>
          <p:cNvPr id="106" name="Google Shape;106;p5"/>
          <p:cNvSpPr txBox="1"/>
          <p:nvPr/>
        </p:nvSpPr>
        <p:spPr>
          <a:xfrm>
            <a:off x="6632694" y="1705526"/>
            <a:ext cx="4899039" cy="5152474"/>
          </a:xfrm>
          <a:prstGeom prst="rect">
            <a:avLst/>
          </a:prstGeom>
          <a:noFill/>
          <a:ln>
            <a:noFill/>
          </a:ln>
        </p:spPr>
        <p:txBody>
          <a:bodyPr spcFirstLastPara="1" wrap="square" lIns="91425" tIns="45700" rIns="91425" bIns="45700" anchor="t" anchorCtr="0">
            <a:normAutofit/>
          </a:bodyPr>
          <a:lstStyle/>
          <a:p>
            <a:pPr marL="536575" marR="0" lvl="0" indent="-536575" algn="ctr" rtl="0">
              <a:lnSpc>
                <a:spcPct val="100000"/>
              </a:lnSpc>
              <a:spcBef>
                <a:spcPts val="0"/>
              </a:spcBef>
              <a:spcAft>
                <a:spcPts val="0"/>
              </a:spcAft>
              <a:buClr>
                <a:srgbClr val="000000"/>
              </a:buClr>
              <a:buSzPts val="4000"/>
              <a:buFont typeface="Arial"/>
              <a:buChar char="•"/>
            </a:pPr>
            <a:endParaRPr lang="lv-LV" sz="2400" b="1" i="1" u="none" strike="noStrike" cap="none" dirty="0">
              <a:solidFill>
                <a:srgbClr val="5D7997"/>
              </a:solidFill>
              <a:latin typeface="Calibri"/>
              <a:ea typeface="Calibri"/>
              <a:cs typeface="Calibri"/>
              <a:sym typeface="Calibri"/>
            </a:endParaRPr>
          </a:p>
          <a:p>
            <a:pPr marR="0" lvl="0" algn="ctr" rtl="0">
              <a:lnSpc>
                <a:spcPct val="100000"/>
              </a:lnSpc>
              <a:spcBef>
                <a:spcPts val="0"/>
              </a:spcBef>
              <a:spcAft>
                <a:spcPts val="0"/>
              </a:spcAft>
              <a:buClr>
                <a:srgbClr val="000000"/>
              </a:buClr>
              <a:buSzPts val="4000"/>
            </a:pPr>
            <a:r>
              <a:rPr lang="fi-FI" sz="2400" b="1" i="1" dirty="0" err="1">
                <a:solidFill>
                  <a:srgbClr val="5D7997"/>
                </a:solidFill>
                <a:latin typeface="Calibri"/>
                <a:cs typeface="Calibri"/>
                <a:sym typeface="Calibri"/>
              </a:rPr>
              <a:t>From</a:t>
            </a:r>
            <a:r>
              <a:rPr lang="fi-FI" sz="2400" b="1" i="1" dirty="0">
                <a:solidFill>
                  <a:srgbClr val="5D7997"/>
                </a:solidFill>
                <a:latin typeface="Calibri"/>
                <a:cs typeface="Calibri"/>
                <a:sym typeface="Calibri"/>
              </a:rPr>
              <a:t> </a:t>
            </a:r>
            <a:r>
              <a:rPr lang="fi-FI" sz="2400" b="1" i="1" dirty="0" err="1">
                <a:solidFill>
                  <a:srgbClr val="5D7997"/>
                </a:solidFill>
                <a:latin typeface="Calibri"/>
                <a:cs typeface="Calibri"/>
                <a:sym typeface="Calibri"/>
              </a:rPr>
              <a:t>regional</a:t>
            </a:r>
            <a:r>
              <a:rPr lang="fi-FI" sz="2400" b="1" i="1" dirty="0">
                <a:solidFill>
                  <a:srgbClr val="5D7997"/>
                </a:solidFill>
                <a:latin typeface="Calibri"/>
                <a:cs typeface="Calibri"/>
                <a:sym typeface="Calibri"/>
              </a:rPr>
              <a:t> to </a:t>
            </a:r>
            <a:r>
              <a:rPr lang="fi-FI" sz="2400" b="1" i="1" dirty="0" err="1">
                <a:solidFill>
                  <a:srgbClr val="5D7997"/>
                </a:solidFill>
                <a:latin typeface="Calibri"/>
                <a:cs typeface="Calibri"/>
                <a:sym typeface="Calibri"/>
              </a:rPr>
              <a:t>pilot</a:t>
            </a:r>
            <a:r>
              <a:rPr lang="fi-FI" sz="2400" b="1" i="1" dirty="0">
                <a:solidFill>
                  <a:srgbClr val="5D7997"/>
                </a:solidFill>
                <a:latin typeface="Calibri"/>
                <a:cs typeface="Calibri"/>
                <a:sym typeface="Calibri"/>
              </a:rPr>
              <a:t> </a:t>
            </a:r>
            <a:r>
              <a:rPr lang="fi-FI" sz="2400" b="1" i="1" dirty="0" err="1">
                <a:solidFill>
                  <a:srgbClr val="5D7997"/>
                </a:solidFill>
                <a:latin typeface="Calibri"/>
                <a:cs typeface="Calibri"/>
                <a:sym typeface="Calibri"/>
              </a:rPr>
              <a:t>scale</a:t>
            </a:r>
            <a:r>
              <a:rPr lang="fi-FI" sz="2400" b="1" i="1" dirty="0">
                <a:solidFill>
                  <a:srgbClr val="5D7997"/>
                </a:solidFill>
                <a:latin typeface="Calibri"/>
                <a:cs typeface="Calibri"/>
                <a:sym typeface="Calibri"/>
              </a:rPr>
              <a:t>!</a:t>
            </a:r>
          </a:p>
          <a:p>
            <a:pPr marR="0" lvl="0" algn="ctr" rtl="0">
              <a:lnSpc>
                <a:spcPct val="100000"/>
              </a:lnSpc>
              <a:spcBef>
                <a:spcPts val="0"/>
              </a:spcBef>
              <a:spcAft>
                <a:spcPts val="0"/>
              </a:spcAft>
              <a:buClr>
                <a:srgbClr val="000000"/>
              </a:buClr>
              <a:buSzPts val="4000"/>
            </a:pPr>
            <a:endParaRPr lang="fi-FI" sz="2400" b="1" i="1" dirty="0">
              <a:solidFill>
                <a:srgbClr val="5D7997"/>
              </a:solidFill>
              <a:latin typeface="Calibri"/>
              <a:cs typeface="Calibri"/>
              <a:sym typeface="Calibri"/>
            </a:endParaRPr>
          </a:p>
          <a:p>
            <a:pPr marR="0" lvl="0" algn="ctr" rtl="0">
              <a:lnSpc>
                <a:spcPct val="100000"/>
              </a:lnSpc>
              <a:spcBef>
                <a:spcPts val="0"/>
              </a:spcBef>
              <a:spcAft>
                <a:spcPts val="0"/>
              </a:spcAft>
              <a:buClr>
                <a:srgbClr val="000000"/>
              </a:buClr>
              <a:buSzPts val="4000"/>
            </a:pPr>
            <a:r>
              <a:rPr lang="fi-FI" sz="2800" b="1" dirty="0" err="1">
                <a:solidFill>
                  <a:srgbClr val="5D7997"/>
                </a:solidFill>
                <a:latin typeface="Calibri"/>
                <a:cs typeface="Calibri"/>
              </a:rPr>
              <a:t>What</a:t>
            </a:r>
            <a:r>
              <a:rPr lang="fi-FI" sz="2800" b="1" dirty="0">
                <a:solidFill>
                  <a:srgbClr val="5D7997"/>
                </a:solidFill>
                <a:latin typeface="Calibri"/>
                <a:cs typeface="Calibri"/>
              </a:rPr>
              <a:t> </a:t>
            </a:r>
            <a:r>
              <a:rPr lang="fi-FI" sz="2800" b="1" dirty="0" err="1">
                <a:solidFill>
                  <a:srgbClr val="5D7997"/>
                </a:solidFill>
                <a:latin typeface="Calibri"/>
                <a:cs typeface="Calibri"/>
              </a:rPr>
              <a:t>can</a:t>
            </a:r>
            <a:r>
              <a:rPr lang="fi-FI" sz="2800" b="1" dirty="0">
                <a:solidFill>
                  <a:srgbClr val="5D7997"/>
                </a:solidFill>
                <a:latin typeface="Calibri"/>
                <a:cs typeface="Calibri"/>
              </a:rPr>
              <a:t> </a:t>
            </a:r>
            <a:r>
              <a:rPr lang="fi-FI" sz="2800" b="1" dirty="0" err="1">
                <a:solidFill>
                  <a:srgbClr val="5D7997"/>
                </a:solidFill>
                <a:latin typeface="Calibri"/>
                <a:cs typeface="Calibri"/>
              </a:rPr>
              <a:t>we</a:t>
            </a:r>
            <a:r>
              <a:rPr lang="fi-FI" sz="2800" b="1" dirty="0">
                <a:solidFill>
                  <a:srgbClr val="5D7997"/>
                </a:solidFill>
                <a:latin typeface="Calibri"/>
                <a:cs typeface="Calibri"/>
              </a:rPr>
              <a:t> </a:t>
            </a:r>
            <a:r>
              <a:rPr lang="fi-FI" sz="2800" b="1" dirty="0" err="1">
                <a:solidFill>
                  <a:srgbClr val="5D7997"/>
                </a:solidFill>
                <a:latin typeface="Calibri"/>
                <a:cs typeface="Calibri"/>
              </a:rPr>
              <a:t>learn</a:t>
            </a:r>
            <a:r>
              <a:rPr lang="fi-FI" sz="2800" b="1" dirty="0">
                <a:solidFill>
                  <a:srgbClr val="5D7997"/>
                </a:solidFill>
                <a:latin typeface="Calibri"/>
                <a:cs typeface="Calibri"/>
              </a:rPr>
              <a:t> </a:t>
            </a:r>
            <a:r>
              <a:rPr lang="fi-FI" sz="2800" b="1" dirty="0" err="1">
                <a:solidFill>
                  <a:srgbClr val="5D7997"/>
                </a:solidFill>
                <a:latin typeface="Calibri"/>
                <a:cs typeface="Calibri"/>
              </a:rPr>
              <a:t>from</a:t>
            </a:r>
            <a:r>
              <a:rPr lang="fi-FI" sz="2800" b="1" dirty="0">
                <a:solidFill>
                  <a:srgbClr val="5D7997"/>
                </a:solidFill>
                <a:latin typeface="Calibri"/>
                <a:cs typeface="Calibri"/>
              </a:rPr>
              <a:t> </a:t>
            </a:r>
            <a:r>
              <a:rPr lang="fi-FI" sz="2800" b="1" dirty="0" err="1">
                <a:solidFill>
                  <a:srgbClr val="5D7997"/>
                </a:solidFill>
                <a:latin typeface="Calibri"/>
                <a:cs typeface="Calibri"/>
              </a:rPr>
              <a:t>regional</a:t>
            </a:r>
            <a:r>
              <a:rPr lang="fi-FI" sz="2800" b="1" dirty="0">
                <a:solidFill>
                  <a:srgbClr val="5D7997"/>
                </a:solidFill>
                <a:latin typeface="Calibri"/>
                <a:cs typeface="Calibri"/>
              </a:rPr>
              <a:t> </a:t>
            </a:r>
            <a:r>
              <a:rPr lang="fi-FI" sz="2800" b="1" dirty="0" err="1">
                <a:solidFill>
                  <a:srgbClr val="5D7997"/>
                </a:solidFill>
                <a:latin typeface="Calibri"/>
                <a:cs typeface="Calibri"/>
              </a:rPr>
              <a:t>experiences</a:t>
            </a:r>
            <a:r>
              <a:rPr lang="fi-FI" sz="2800" b="1" dirty="0">
                <a:solidFill>
                  <a:srgbClr val="5D7997"/>
                </a:solidFill>
                <a:latin typeface="Calibri"/>
                <a:cs typeface="Calibri"/>
              </a:rPr>
              <a:t>?</a:t>
            </a:r>
          </a:p>
          <a:p>
            <a:pPr marR="0" lvl="0" algn="ctr" rtl="0">
              <a:lnSpc>
                <a:spcPct val="100000"/>
              </a:lnSpc>
              <a:spcBef>
                <a:spcPts val="0"/>
              </a:spcBef>
              <a:spcAft>
                <a:spcPts val="0"/>
              </a:spcAft>
              <a:buClr>
                <a:srgbClr val="000000"/>
              </a:buClr>
              <a:buSzPts val="4000"/>
            </a:pPr>
            <a:endParaRPr lang="fi-FI" sz="2800" b="1" dirty="0">
              <a:solidFill>
                <a:srgbClr val="5D7997"/>
              </a:solidFill>
              <a:latin typeface="Calibri"/>
              <a:cs typeface="Calibri"/>
            </a:endParaRPr>
          </a:p>
          <a:p>
            <a:pPr marR="0" lvl="0" algn="ctr" rtl="0">
              <a:lnSpc>
                <a:spcPct val="100000"/>
              </a:lnSpc>
              <a:spcBef>
                <a:spcPts val="0"/>
              </a:spcBef>
              <a:spcAft>
                <a:spcPts val="0"/>
              </a:spcAft>
              <a:buClr>
                <a:srgbClr val="000000"/>
              </a:buClr>
              <a:buSzPts val="4000"/>
            </a:pPr>
            <a:r>
              <a:rPr lang="fi-FI" sz="2800" b="1" dirty="0">
                <a:solidFill>
                  <a:srgbClr val="5D7997"/>
                </a:solidFill>
                <a:latin typeface="Calibri"/>
                <a:cs typeface="Calibri"/>
              </a:rPr>
              <a:t>- </a:t>
            </a:r>
            <a:r>
              <a:rPr lang="fi-FI" sz="2800" b="1" dirty="0" err="1">
                <a:solidFill>
                  <a:srgbClr val="5D7997"/>
                </a:solidFill>
                <a:latin typeface="Calibri"/>
                <a:cs typeface="Calibri"/>
              </a:rPr>
              <a:t>Communication</a:t>
            </a:r>
            <a:r>
              <a:rPr lang="fi-FI" sz="2800" b="1" dirty="0">
                <a:solidFill>
                  <a:srgbClr val="5D7997"/>
                </a:solidFill>
                <a:latin typeface="Calibri"/>
                <a:cs typeface="Calibri"/>
              </a:rPr>
              <a:t>!</a:t>
            </a:r>
          </a:p>
          <a:p>
            <a:pPr marR="0" lvl="0" algn="ctr" rtl="0">
              <a:lnSpc>
                <a:spcPct val="100000"/>
              </a:lnSpc>
              <a:spcBef>
                <a:spcPts val="0"/>
              </a:spcBef>
              <a:spcAft>
                <a:spcPts val="0"/>
              </a:spcAft>
              <a:buClr>
                <a:srgbClr val="000000"/>
              </a:buClr>
              <a:buSzPts val="4000"/>
            </a:pPr>
            <a:endParaRPr lang="fi-FI" sz="2800" b="1" dirty="0">
              <a:solidFill>
                <a:srgbClr val="5D7997"/>
              </a:solidFill>
              <a:latin typeface="Calibri"/>
              <a:cs typeface="Calibri"/>
            </a:endParaRPr>
          </a:p>
          <a:p>
            <a:pPr marR="0" lvl="0" algn="ctr" rtl="0">
              <a:lnSpc>
                <a:spcPct val="100000"/>
              </a:lnSpc>
              <a:spcBef>
                <a:spcPts val="0"/>
              </a:spcBef>
              <a:spcAft>
                <a:spcPts val="0"/>
              </a:spcAft>
              <a:buClr>
                <a:srgbClr val="000000"/>
              </a:buClr>
              <a:buSzPts val="4000"/>
            </a:pPr>
            <a:endParaRPr dirty="0"/>
          </a:p>
          <a:p>
            <a:pPr marL="457200" marR="0" lvl="0" indent="0" algn="l" rtl="0">
              <a:lnSpc>
                <a:spcPct val="100000"/>
              </a:lnSpc>
              <a:spcBef>
                <a:spcPts val="600"/>
              </a:spcBef>
              <a:spcAft>
                <a:spcPts val="600"/>
              </a:spcAft>
              <a:buNone/>
            </a:pPr>
            <a:r>
              <a:rPr lang="en-US" sz="2800" b="0" i="0" u="none" strike="noStrike" cap="none" dirty="0">
                <a:solidFill>
                  <a:srgbClr val="3F3E3E"/>
                </a:solidFill>
                <a:latin typeface="Calibri"/>
                <a:ea typeface="Calibri"/>
                <a:cs typeface="Calibri"/>
                <a:sym typeface="Calibri"/>
              </a:rPr>
              <a:t> </a:t>
            </a:r>
            <a:endParaRPr dirty="0"/>
          </a:p>
        </p:txBody>
      </p:sp>
      <p:pic>
        <p:nvPicPr>
          <p:cNvPr id="3" name="Kuva 2" descr="Kuva, joka sisältää kohteen teksti, kartta, atlas, diagrammi&#10;&#10;Kuvaus luotu automaattisesti">
            <a:extLst>
              <a:ext uri="{FF2B5EF4-FFF2-40B4-BE49-F238E27FC236}">
                <a16:creationId xmlns:a16="http://schemas.microsoft.com/office/drawing/2014/main" id="{61490DDD-D95C-3AE7-518D-5BF0A2DFE139}"/>
              </a:ext>
            </a:extLst>
          </p:cNvPr>
          <p:cNvPicPr>
            <a:picLocks noChangeAspect="1"/>
          </p:cNvPicPr>
          <p:nvPr/>
        </p:nvPicPr>
        <p:blipFill>
          <a:blip r:embed="rId4"/>
          <a:stretch>
            <a:fillRect/>
          </a:stretch>
        </p:blipFill>
        <p:spPr>
          <a:xfrm>
            <a:off x="2611144" y="1430104"/>
            <a:ext cx="3216001" cy="4157330"/>
          </a:xfrm>
          <a:prstGeom prst="rect">
            <a:avLst/>
          </a:prstGeom>
        </p:spPr>
      </p:pic>
      <p:pic>
        <p:nvPicPr>
          <p:cNvPr id="6" name="Kuva 5">
            <a:extLst>
              <a:ext uri="{FF2B5EF4-FFF2-40B4-BE49-F238E27FC236}">
                <a16:creationId xmlns:a16="http://schemas.microsoft.com/office/drawing/2014/main" id="{A67C933F-D60D-9A97-8533-325806B744C3}"/>
              </a:ext>
            </a:extLst>
          </p:cNvPr>
          <p:cNvPicPr>
            <a:picLocks noChangeAspect="1"/>
          </p:cNvPicPr>
          <p:nvPr/>
        </p:nvPicPr>
        <p:blipFill>
          <a:blip r:embed="rId5"/>
          <a:stretch>
            <a:fillRect/>
          </a:stretch>
        </p:blipFill>
        <p:spPr>
          <a:xfrm>
            <a:off x="0" y="0"/>
            <a:ext cx="2611144" cy="3348000"/>
          </a:xfrm>
          <a:prstGeom prst="rect">
            <a:avLst/>
          </a:prstGeom>
        </p:spPr>
      </p:pic>
      <p:pic>
        <p:nvPicPr>
          <p:cNvPr id="9" name="Kuva 8" descr="Kuva, joka sisältää kohteen kuvakaappaus, Fontti, teksti, Grafiikka&#10;&#10;Kuvaus luotu automaattisesti">
            <a:extLst>
              <a:ext uri="{FF2B5EF4-FFF2-40B4-BE49-F238E27FC236}">
                <a16:creationId xmlns:a16="http://schemas.microsoft.com/office/drawing/2014/main" id="{C0FA5E32-3534-8D1C-A5E2-63162923C5BE}"/>
              </a:ext>
            </a:extLst>
          </p:cNvPr>
          <p:cNvPicPr>
            <a:picLocks noChangeAspect="1"/>
          </p:cNvPicPr>
          <p:nvPr/>
        </p:nvPicPr>
        <p:blipFill>
          <a:blip r:embed="rId6"/>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3487157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4" name="Kuva 3" descr="Kuva, joka sisältää kohteen kuvakaappaus, Fontti, teksti, Grafiikka&#10;&#10;Kuvaus luotu automaattisesti">
            <a:extLst>
              <a:ext uri="{FF2B5EF4-FFF2-40B4-BE49-F238E27FC236}">
                <a16:creationId xmlns:a16="http://schemas.microsoft.com/office/drawing/2014/main" id="{5B308B09-882A-5963-192E-9E3355C998DF}"/>
              </a:ext>
            </a:extLst>
          </p:cNvPr>
          <p:cNvPicPr>
            <a:picLocks noChangeAspect="1"/>
          </p:cNvPicPr>
          <p:nvPr/>
        </p:nvPicPr>
        <p:blipFill>
          <a:blip r:embed="rId3"/>
          <a:stretch>
            <a:fillRect/>
          </a:stretch>
        </p:blipFill>
        <p:spPr>
          <a:xfrm>
            <a:off x="9913957" y="174877"/>
            <a:ext cx="2106173" cy="434341"/>
          </a:xfrm>
          <a:prstGeom prst="rect">
            <a:avLst/>
          </a:prstGeom>
        </p:spPr>
      </p:pic>
      <p:pic>
        <p:nvPicPr>
          <p:cNvPr id="3" name="Kuva 2">
            <a:extLst>
              <a:ext uri="{FF2B5EF4-FFF2-40B4-BE49-F238E27FC236}">
                <a16:creationId xmlns:a16="http://schemas.microsoft.com/office/drawing/2014/main" id="{0CAC28A4-BEE3-1131-04D7-669896C810C2}"/>
              </a:ext>
            </a:extLst>
          </p:cNvPr>
          <p:cNvPicPr>
            <a:picLocks noChangeAspect="1"/>
          </p:cNvPicPr>
          <p:nvPr/>
        </p:nvPicPr>
        <p:blipFill>
          <a:blip r:embed="rId4"/>
          <a:stretch>
            <a:fillRect/>
          </a:stretch>
        </p:blipFill>
        <p:spPr>
          <a:xfrm>
            <a:off x="325802" y="174877"/>
            <a:ext cx="7386924" cy="6680278"/>
          </a:xfrm>
          <a:prstGeom prst="rect">
            <a:avLst/>
          </a:prstGeom>
        </p:spPr>
      </p:pic>
      <p:sp>
        <p:nvSpPr>
          <p:cNvPr id="5" name="Tekstiruutu 4">
            <a:extLst>
              <a:ext uri="{FF2B5EF4-FFF2-40B4-BE49-F238E27FC236}">
                <a16:creationId xmlns:a16="http://schemas.microsoft.com/office/drawing/2014/main" id="{414ABBD2-36CD-2039-D548-B6736C4D8C61}"/>
              </a:ext>
            </a:extLst>
          </p:cNvPr>
          <p:cNvSpPr txBox="1"/>
          <p:nvPr/>
        </p:nvSpPr>
        <p:spPr>
          <a:xfrm>
            <a:off x="8290505" y="1198923"/>
            <a:ext cx="4210471" cy="1323439"/>
          </a:xfrm>
          <a:prstGeom prst="rect">
            <a:avLst/>
          </a:prstGeom>
          <a:noFill/>
        </p:spPr>
        <p:txBody>
          <a:bodyPr wrap="square">
            <a:spAutoFit/>
          </a:bodyPr>
          <a:lstStyle/>
          <a:p>
            <a:r>
              <a:rPr lang="fi-FI" sz="4000" b="1" dirty="0" err="1">
                <a:solidFill>
                  <a:schemeClr val="bg2"/>
                </a:solidFill>
                <a:latin typeface="Calibri" panose="020F0502020204030204" pitchFamily="34" charset="0"/>
                <a:cs typeface="Calibri" panose="020F0502020204030204" pitchFamily="34" charset="0"/>
              </a:rPr>
              <a:t>Do</a:t>
            </a:r>
            <a:r>
              <a:rPr lang="fi-FI" sz="4000" b="1" dirty="0">
                <a:solidFill>
                  <a:schemeClr val="bg2"/>
                </a:solidFill>
                <a:latin typeface="Calibri" panose="020F0502020204030204" pitchFamily="34" charset="0"/>
                <a:cs typeface="Calibri" panose="020F0502020204030204" pitchFamily="34" charset="0"/>
              </a:rPr>
              <a:t> </a:t>
            </a:r>
            <a:r>
              <a:rPr lang="fi-FI" sz="4000" b="1" dirty="0" err="1">
                <a:solidFill>
                  <a:schemeClr val="bg2"/>
                </a:solidFill>
                <a:latin typeface="Calibri" panose="020F0502020204030204" pitchFamily="34" charset="0"/>
                <a:cs typeface="Calibri" panose="020F0502020204030204" pitchFamily="34" charset="0"/>
              </a:rPr>
              <a:t>we</a:t>
            </a:r>
            <a:r>
              <a:rPr lang="fi-FI" sz="4000" b="1" dirty="0">
                <a:solidFill>
                  <a:schemeClr val="bg2"/>
                </a:solidFill>
                <a:latin typeface="Calibri" panose="020F0502020204030204" pitchFamily="34" charset="0"/>
                <a:cs typeface="Calibri" panose="020F0502020204030204" pitchFamily="34" charset="0"/>
              </a:rPr>
              <a:t>  </a:t>
            </a:r>
            <a:r>
              <a:rPr lang="fi-FI" sz="4000" b="1" dirty="0" err="1">
                <a:solidFill>
                  <a:schemeClr val="bg2"/>
                </a:solidFill>
                <a:latin typeface="Calibri" panose="020F0502020204030204" pitchFamily="34" charset="0"/>
                <a:cs typeface="Calibri" panose="020F0502020204030204" pitchFamily="34" charset="0"/>
              </a:rPr>
              <a:t>know</a:t>
            </a:r>
            <a:r>
              <a:rPr lang="fi-FI" sz="4000" b="1" dirty="0">
                <a:solidFill>
                  <a:schemeClr val="bg2"/>
                </a:solidFill>
                <a:latin typeface="Calibri" panose="020F0502020204030204" pitchFamily="34" charset="0"/>
                <a:cs typeface="Calibri" panose="020F0502020204030204" pitchFamily="34" charset="0"/>
              </a:rPr>
              <a:t> </a:t>
            </a:r>
            <a:r>
              <a:rPr lang="fi-FI" sz="4000" b="1" dirty="0" err="1">
                <a:solidFill>
                  <a:schemeClr val="bg2"/>
                </a:solidFill>
                <a:latin typeface="Calibri" panose="020F0502020204030204" pitchFamily="34" charset="0"/>
                <a:cs typeface="Calibri" panose="020F0502020204030204" pitchFamily="34" charset="0"/>
              </a:rPr>
              <a:t>our</a:t>
            </a:r>
            <a:r>
              <a:rPr lang="fi-FI" sz="4000" b="1" dirty="0">
                <a:solidFill>
                  <a:schemeClr val="bg2"/>
                </a:solidFill>
                <a:latin typeface="Calibri" panose="020F0502020204030204" pitchFamily="34" charset="0"/>
                <a:cs typeface="Calibri" panose="020F0502020204030204" pitchFamily="34" charset="0"/>
              </a:rPr>
              <a:t> </a:t>
            </a:r>
            <a:r>
              <a:rPr lang="fi-FI" sz="4000" b="1" dirty="0" err="1">
                <a:solidFill>
                  <a:schemeClr val="bg2"/>
                </a:solidFill>
                <a:latin typeface="Calibri" panose="020F0502020204030204" pitchFamily="34" charset="0"/>
                <a:cs typeface="Calibri" panose="020F0502020204030204" pitchFamily="34" charset="0"/>
              </a:rPr>
              <a:t>stakeholders</a:t>
            </a:r>
            <a:r>
              <a:rPr lang="fi-FI" sz="4000" b="1" dirty="0">
                <a:solidFill>
                  <a:schemeClr val="bg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35594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A66E104-00E2-F796-8961-EDAFB308EF36}"/>
              </a:ext>
            </a:extLst>
          </p:cNvPr>
          <p:cNvPicPr>
            <a:picLocks noChangeAspect="1"/>
          </p:cNvPicPr>
          <p:nvPr/>
        </p:nvPicPr>
        <p:blipFill>
          <a:blip r:embed="rId3"/>
          <a:stretch>
            <a:fillRect/>
          </a:stretch>
        </p:blipFill>
        <p:spPr>
          <a:xfrm>
            <a:off x="0" y="0"/>
            <a:ext cx="12294449" cy="7007947"/>
          </a:xfrm>
          <a:prstGeom prst="rect">
            <a:avLst/>
          </a:prstGeom>
        </p:spPr>
      </p:pic>
    </p:spTree>
    <p:extLst>
      <p:ext uri="{BB962C8B-B14F-4D97-AF65-F5344CB8AC3E}">
        <p14:creationId xmlns:p14="http://schemas.microsoft.com/office/powerpoint/2010/main" val="68430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8" name="Kuva 7">
            <a:extLst>
              <a:ext uri="{FF2B5EF4-FFF2-40B4-BE49-F238E27FC236}">
                <a16:creationId xmlns:a16="http://schemas.microsoft.com/office/drawing/2014/main" id="{0EBAA6C9-568B-CA5B-2A86-46B8F45C8BF6}"/>
              </a:ext>
            </a:extLst>
          </p:cNvPr>
          <p:cNvPicPr>
            <a:picLocks noChangeAspect="1"/>
          </p:cNvPicPr>
          <p:nvPr/>
        </p:nvPicPr>
        <p:blipFill>
          <a:blip r:embed="rId3"/>
          <a:stretch>
            <a:fillRect/>
          </a:stretch>
        </p:blipFill>
        <p:spPr>
          <a:xfrm>
            <a:off x="0" y="3348000"/>
            <a:ext cx="4548332" cy="3559334"/>
          </a:xfrm>
          <a:prstGeom prst="rect">
            <a:avLst/>
          </a:prstGeom>
        </p:spPr>
      </p:pic>
      <p:sp>
        <p:nvSpPr>
          <p:cNvPr id="105" name="Google Shape;105;p5"/>
          <p:cNvSpPr txBox="1">
            <a:spLocks noGrp="1"/>
          </p:cNvSpPr>
          <p:nvPr>
            <p:ph type="body" idx="1"/>
          </p:nvPr>
        </p:nvSpPr>
        <p:spPr>
          <a:xfrm>
            <a:off x="5436893" y="748705"/>
            <a:ext cx="5186675" cy="120032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endParaRPr b="1" i="0" u="none" strike="noStrike" cap="none" dirty="0">
              <a:latin typeface="Calibri"/>
              <a:ea typeface="Calibri"/>
              <a:cs typeface="Calibri"/>
              <a:sym typeface="Calibri"/>
            </a:endParaRPr>
          </a:p>
          <a:p>
            <a:pPr marL="0" lvl="0" indent="0" algn="l" rtl="0">
              <a:lnSpc>
                <a:spcPct val="100000"/>
              </a:lnSpc>
              <a:spcBef>
                <a:spcPts val="600"/>
              </a:spcBef>
              <a:spcAft>
                <a:spcPts val="0"/>
              </a:spcAft>
              <a:buSzPts val="3600"/>
              <a:buNone/>
            </a:pPr>
            <a:endParaRPr b="1" i="0" u="none" strike="noStrike" cap="none" dirty="0">
              <a:latin typeface="Calibri"/>
              <a:ea typeface="Calibri"/>
              <a:cs typeface="Calibri"/>
              <a:sym typeface="Calibri"/>
            </a:endParaRPr>
          </a:p>
        </p:txBody>
      </p:sp>
      <p:sp>
        <p:nvSpPr>
          <p:cNvPr id="106" name="Google Shape;106;p5"/>
          <p:cNvSpPr txBox="1"/>
          <p:nvPr/>
        </p:nvSpPr>
        <p:spPr>
          <a:xfrm>
            <a:off x="6632694" y="1705526"/>
            <a:ext cx="4899039" cy="5152474"/>
          </a:xfrm>
          <a:prstGeom prst="rect">
            <a:avLst/>
          </a:prstGeom>
          <a:noFill/>
          <a:ln>
            <a:noFill/>
          </a:ln>
        </p:spPr>
        <p:txBody>
          <a:bodyPr spcFirstLastPara="1" wrap="square" lIns="91425" tIns="45700" rIns="91425" bIns="45700" anchor="t" anchorCtr="0">
            <a:normAutofit/>
          </a:bodyPr>
          <a:lstStyle/>
          <a:p>
            <a:pPr marL="536575" marR="0" lvl="0" indent="-536575" rtl="0">
              <a:lnSpc>
                <a:spcPct val="100000"/>
              </a:lnSpc>
              <a:spcBef>
                <a:spcPts val="0"/>
              </a:spcBef>
              <a:spcAft>
                <a:spcPts val="0"/>
              </a:spcAft>
              <a:buClr>
                <a:srgbClr val="000000"/>
              </a:buClr>
              <a:buSzPts val="4000"/>
              <a:buFont typeface="Arial"/>
              <a:buChar char="•"/>
            </a:pPr>
            <a:endParaRPr lang="lv-LV" sz="2400" b="1" i="1" u="none" strike="noStrike" cap="none" dirty="0">
              <a:solidFill>
                <a:srgbClr val="5D7997"/>
              </a:solidFill>
              <a:latin typeface="Calibri"/>
              <a:ea typeface="Calibri"/>
              <a:cs typeface="Calibri"/>
              <a:sym typeface="Calibri"/>
            </a:endParaRPr>
          </a:p>
          <a:p>
            <a:pPr marR="0" lvl="0" rtl="0">
              <a:lnSpc>
                <a:spcPct val="100000"/>
              </a:lnSpc>
              <a:spcBef>
                <a:spcPts val="0"/>
              </a:spcBef>
              <a:spcAft>
                <a:spcPts val="0"/>
              </a:spcAft>
              <a:buClr>
                <a:srgbClr val="000000"/>
              </a:buClr>
              <a:buSzPts val="4000"/>
            </a:pPr>
            <a:r>
              <a:rPr lang="fi-FI" sz="2400" b="1" i="1" dirty="0" err="1">
                <a:solidFill>
                  <a:srgbClr val="5D7997"/>
                </a:solidFill>
                <a:latin typeface="Calibri"/>
                <a:cs typeface="Calibri"/>
                <a:sym typeface="Calibri"/>
              </a:rPr>
              <a:t>From</a:t>
            </a:r>
            <a:r>
              <a:rPr lang="fi-FI" sz="2400" b="1" i="1" dirty="0">
                <a:solidFill>
                  <a:srgbClr val="5D7997"/>
                </a:solidFill>
                <a:latin typeface="Calibri"/>
                <a:cs typeface="Calibri"/>
                <a:sym typeface="Calibri"/>
              </a:rPr>
              <a:t> </a:t>
            </a:r>
            <a:r>
              <a:rPr lang="fi-FI" sz="2400" b="1" i="1" dirty="0" err="1">
                <a:solidFill>
                  <a:srgbClr val="5D7997"/>
                </a:solidFill>
                <a:latin typeface="Calibri"/>
                <a:cs typeface="Calibri"/>
                <a:sym typeface="Calibri"/>
              </a:rPr>
              <a:t>regional</a:t>
            </a:r>
            <a:r>
              <a:rPr lang="fi-FI" sz="2400" b="1" i="1" dirty="0">
                <a:solidFill>
                  <a:srgbClr val="5D7997"/>
                </a:solidFill>
                <a:latin typeface="Calibri"/>
                <a:cs typeface="Calibri"/>
                <a:sym typeface="Calibri"/>
              </a:rPr>
              <a:t> to </a:t>
            </a:r>
            <a:r>
              <a:rPr lang="fi-FI" sz="2400" b="1" i="1" dirty="0" err="1">
                <a:solidFill>
                  <a:srgbClr val="5D7997"/>
                </a:solidFill>
                <a:latin typeface="Calibri"/>
                <a:cs typeface="Calibri"/>
                <a:sym typeface="Calibri"/>
              </a:rPr>
              <a:t>pilot</a:t>
            </a:r>
            <a:r>
              <a:rPr lang="fi-FI" sz="2400" b="1" i="1" dirty="0">
                <a:solidFill>
                  <a:srgbClr val="5D7997"/>
                </a:solidFill>
                <a:latin typeface="Calibri"/>
                <a:cs typeface="Calibri"/>
                <a:sym typeface="Calibri"/>
              </a:rPr>
              <a:t> </a:t>
            </a:r>
            <a:r>
              <a:rPr lang="fi-FI" sz="2400" b="1" i="1" dirty="0" err="1">
                <a:solidFill>
                  <a:srgbClr val="5D7997"/>
                </a:solidFill>
                <a:latin typeface="Calibri"/>
                <a:cs typeface="Calibri"/>
                <a:sym typeface="Calibri"/>
              </a:rPr>
              <a:t>scale</a:t>
            </a:r>
            <a:r>
              <a:rPr lang="fi-FI" sz="2400" b="1" i="1" dirty="0">
                <a:solidFill>
                  <a:srgbClr val="5D7997"/>
                </a:solidFill>
                <a:latin typeface="Calibri"/>
                <a:cs typeface="Calibri"/>
                <a:sym typeface="Calibri"/>
              </a:rPr>
              <a:t>!</a:t>
            </a:r>
          </a:p>
          <a:p>
            <a:pPr marR="0" lvl="0" rtl="0">
              <a:lnSpc>
                <a:spcPct val="100000"/>
              </a:lnSpc>
              <a:spcBef>
                <a:spcPts val="0"/>
              </a:spcBef>
              <a:spcAft>
                <a:spcPts val="0"/>
              </a:spcAft>
              <a:buClr>
                <a:srgbClr val="000000"/>
              </a:buClr>
              <a:buSzPts val="4000"/>
            </a:pPr>
            <a:endParaRPr lang="fi-FI" sz="2400" b="1" i="1" dirty="0">
              <a:solidFill>
                <a:srgbClr val="5D7997"/>
              </a:solidFill>
              <a:latin typeface="Calibri"/>
              <a:cs typeface="Calibri"/>
              <a:sym typeface="Calibri"/>
            </a:endParaRPr>
          </a:p>
          <a:p>
            <a:pPr marR="0" lvl="0" rtl="0">
              <a:lnSpc>
                <a:spcPct val="100000"/>
              </a:lnSpc>
              <a:spcBef>
                <a:spcPts val="0"/>
              </a:spcBef>
              <a:spcAft>
                <a:spcPts val="0"/>
              </a:spcAft>
              <a:buClr>
                <a:srgbClr val="000000"/>
              </a:buClr>
              <a:buSzPts val="4000"/>
            </a:pPr>
            <a:r>
              <a:rPr lang="fi-FI" sz="2800" b="1" dirty="0" err="1">
                <a:solidFill>
                  <a:srgbClr val="5D7997"/>
                </a:solidFill>
                <a:latin typeface="Calibri"/>
                <a:cs typeface="Calibri"/>
              </a:rPr>
              <a:t>What</a:t>
            </a:r>
            <a:r>
              <a:rPr lang="fi-FI" sz="2800" b="1" dirty="0">
                <a:solidFill>
                  <a:srgbClr val="5D7997"/>
                </a:solidFill>
                <a:latin typeface="Calibri"/>
                <a:cs typeface="Calibri"/>
              </a:rPr>
              <a:t> </a:t>
            </a:r>
            <a:r>
              <a:rPr lang="fi-FI" sz="2800" b="1" dirty="0" err="1">
                <a:solidFill>
                  <a:srgbClr val="5D7997"/>
                </a:solidFill>
                <a:latin typeface="Calibri"/>
                <a:cs typeface="Calibri"/>
              </a:rPr>
              <a:t>can</a:t>
            </a:r>
            <a:r>
              <a:rPr lang="fi-FI" sz="2800" b="1" dirty="0">
                <a:solidFill>
                  <a:srgbClr val="5D7997"/>
                </a:solidFill>
                <a:latin typeface="Calibri"/>
                <a:cs typeface="Calibri"/>
              </a:rPr>
              <a:t> </a:t>
            </a:r>
            <a:r>
              <a:rPr lang="fi-FI" sz="2800" b="1" dirty="0" err="1">
                <a:solidFill>
                  <a:srgbClr val="5D7997"/>
                </a:solidFill>
                <a:latin typeface="Calibri"/>
                <a:cs typeface="Calibri"/>
              </a:rPr>
              <a:t>we</a:t>
            </a:r>
            <a:r>
              <a:rPr lang="fi-FI" sz="2800" b="1" dirty="0">
                <a:solidFill>
                  <a:srgbClr val="5D7997"/>
                </a:solidFill>
                <a:latin typeface="Calibri"/>
                <a:cs typeface="Calibri"/>
              </a:rPr>
              <a:t> </a:t>
            </a:r>
            <a:r>
              <a:rPr lang="fi-FI" sz="2800" b="1" dirty="0" err="1">
                <a:solidFill>
                  <a:srgbClr val="5D7997"/>
                </a:solidFill>
                <a:latin typeface="Calibri"/>
                <a:cs typeface="Calibri"/>
              </a:rPr>
              <a:t>learn</a:t>
            </a:r>
            <a:r>
              <a:rPr lang="fi-FI" sz="2800" b="1" dirty="0">
                <a:solidFill>
                  <a:srgbClr val="5D7997"/>
                </a:solidFill>
                <a:latin typeface="Calibri"/>
                <a:cs typeface="Calibri"/>
              </a:rPr>
              <a:t> </a:t>
            </a:r>
            <a:r>
              <a:rPr lang="fi-FI" sz="2800" b="1" dirty="0" err="1">
                <a:solidFill>
                  <a:srgbClr val="5D7997"/>
                </a:solidFill>
                <a:latin typeface="Calibri"/>
                <a:cs typeface="Calibri"/>
              </a:rPr>
              <a:t>from</a:t>
            </a:r>
            <a:r>
              <a:rPr lang="fi-FI" sz="2800" b="1" dirty="0">
                <a:solidFill>
                  <a:srgbClr val="5D7997"/>
                </a:solidFill>
                <a:latin typeface="Calibri"/>
                <a:cs typeface="Calibri"/>
              </a:rPr>
              <a:t> </a:t>
            </a:r>
            <a:r>
              <a:rPr lang="fi-FI" sz="2800" b="1" dirty="0" err="1">
                <a:solidFill>
                  <a:srgbClr val="5D7997"/>
                </a:solidFill>
                <a:latin typeface="Calibri"/>
                <a:cs typeface="Calibri"/>
              </a:rPr>
              <a:t>regional</a:t>
            </a:r>
            <a:r>
              <a:rPr lang="fi-FI" sz="2800" b="1" dirty="0">
                <a:solidFill>
                  <a:srgbClr val="5D7997"/>
                </a:solidFill>
                <a:latin typeface="Calibri"/>
                <a:cs typeface="Calibri"/>
              </a:rPr>
              <a:t> </a:t>
            </a:r>
            <a:r>
              <a:rPr lang="fi-FI" sz="2800" b="1" dirty="0" err="1">
                <a:solidFill>
                  <a:srgbClr val="5D7997"/>
                </a:solidFill>
                <a:latin typeface="Calibri"/>
                <a:cs typeface="Calibri"/>
              </a:rPr>
              <a:t>experiences</a:t>
            </a:r>
            <a:r>
              <a:rPr lang="fi-FI" sz="2800" b="1" dirty="0">
                <a:solidFill>
                  <a:srgbClr val="5D7997"/>
                </a:solidFill>
                <a:latin typeface="Calibri"/>
                <a:cs typeface="Calibri"/>
              </a:rPr>
              <a:t>?</a:t>
            </a:r>
          </a:p>
          <a:p>
            <a:pPr marR="0" lvl="0" rtl="0">
              <a:lnSpc>
                <a:spcPct val="100000"/>
              </a:lnSpc>
              <a:spcBef>
                <a:spcPts val="0"/>
              </a:spcBef>
              <a:spcAft>
                <a:spcPts val="0"/>
              </a:spcAft>
              <a:buClr>
                <a:srgbClr val="000000"/>
              </a:buClr>
              <a:buSzPts val="4000"/>
            </a:pPr>
            <a:endParaRPr lang="fi-FI" sz="2800" b="1" dirty="0">
              <a:solidFill>
                <a:srgbClr val="5D7997"/>
              </a:solidFill>
              <a:latin typeface="Calibri"/>
              <a:cs typeface="Calibri"/>
            </a:endParaRPr>
          </a:p>
          <a:p>
            <a:pPr marL="457200" marR="0" lvl="0" indent="-457200" rtl="0">
              <a:lnSpc>
                <a:spcPct val="100000"/>
              </a:lnSpc>
              <a:spcBef>
                <a:spcPts val="0"/>
              </a:spcBef>
              <a:spcAft>
                <a:spcPts val="0"/>
              </a:spcAft>
              <a:buClr>
                <a:srgbClr val="000000"/>
              </a:buClr>
              <a:buSzPts val="4000"/>
              <a:buFont typeface="Arial" panose="020B0604020202020204" pitchFamily="34" charset="0"/>
              <a:buChar char="•"/>
            </a:pPr>
            <a:r>
              <a:rPr lang="fi-FI" sz="2800" b="1" dirty="0" err="1">
                <a:solidFill>
                  <a:schemeClr val="accent1">
                    <a:lumMod val="60000"/>
                    <a:lumOff val="40000"/>
                  </a:schemeClr>
                </a:solidFill>
                <a:latin typeface="Calibri"/>
                <a:cs typeface="Calibri"/>
              </a:rPr>
              <a:t>Communication</a:t>
            </a:r>
            <a:r>
              <a:rPr lang="fi-FI" sz="2800" b="1" dirty="0">
                <a:solidFill>
                  <a:schemeClr val="accent1">
                    <a:lumMod val="60000"/>
                    <a:lumOff val="40000"/>
                  </a:schemeClr>
                </a:solidFill>
                <a:latin typeface="Calibri"/>
                <a:cs typeface="Calibri"/>
              </a:rPr>
              <a:t>!</a:t>
            </a:r>
          </a:p>
          <a:p>
            <a:pPr marL="457200" marR="0" lvl="0" indent="-457200" rtl="0">
              <a:lnSpc>
                <a:spcPct val="100000"/>
              </a:lnSpc>
              <a:spcBef>
                <a:spcPts val="0"/>
              </a:spcBef>
              <a:spcAft>
                <a:spcPts val="0"/>
              </a:spcAft>
              <a:buClr>
                <a:srgbClr val="000000"/>
              </a:buClr>
              <a:buSzPts val="4000"/>
              <a:buFont typeface="Arial" panose="020B0604020202020204" pitchFamily="34" charset="0"/>
              <a:buChar char="•"/>
            </a:pPr>
            <a:r>
              <a:rPr lang="fi-FI" sz="2800" b="1" dirty="0" err="1">
                <a:solidFill>
                  <a:srgbClr val="5D7997"/>
                </a:solidFill>
                <a:latin typeface="Calibri"/>
                <a:cs typeface="Calibri"/>
              </a:rPr>
              <a:t>Marking</a:t>
            </a:r>
            <a:r>
              <a:rPr lang="fi-FI" sz="2800" b="1" dirty="0">
                <a:solidFill>
                  <a:srgbClr val="5D7997"/>
                </a:solidFill>
                <a:latin typeface="Calibri"/>
                <a:cs typeface="Calibri"/>
              </a:rPr>
              <a:t> </a:t>
            </a:r>
            <a:r>
              <a:rPr lang="fi-FI" sz="2800" b="1" dirty="0" err="1">
                <a:solidFill>
                  <a:srgbClr val="5D7997"/>
                </a:solidFill>
                <a:latin typeface="Calibri"/>
                <a:cs typeface="Calibri"/>
              </a:rPr>
              <a:t>functionality</a:t>
            </a:r>
            <a:r>
              <a:rPr lang="fi-FI" sz="2800" b="1" dirty="0">
                <a:solidFill>
                  <a:srgbClr val="5D7997"/>
                </a:solidFill>
                <a:latin typeface="Calibri"/>
                <a:cs typeface="Calibri"/>
              </a:rPr>
              <a:t> on </a:t>
            </a:r>
            <a:r>
              <a:rPr lang="fi-FI" sz="2800" b="1" dirty="0" err="1">
                <a:solidFill>
                  <a:srgbClr val="5D7997"/>
                </a:solidFill>
                <a:latin typeface="Calibri"/>
                <a:cs typeface="Calibri"/>
              </a:rPr>
              <a:t>large</a:t>
            </a:r>
            <a:r>
              <a:rPr lang="fi-FI" sz="2800" b="1" dirty="0">
                <a:solidFill>
                  <a:srgbClr val="5D7997"/>
                </a:solidFill>
                <a:latin typeface="Calibri"/>
                <a:cs typeface="Calibri"/>
              </a:rPr>
              <a:t> </a:t>
            </a:r>
            <a:r>
              <a:rPr lang="fi-FI" sz="2800" b="1" dirty="0" err="1">
                <a:solidFill>
                  <a:srgbClr val="5D7997"/>
                </a:solidFill>
                <a:latin typeface="Calibri"/>
                <a:cs typeface="Calibri"/>
              </a:rPr>
              <a:t>scale</a:t>
            </a:r>
            <a:r>
              <a:rPr lang="fi-FI" sz="2800" b="1" dirty="0">
                <a:solidFill>
                  <a:srgbClr val="5D7997"/>
                </a:solidFill>
                <a:latin typeface="Calibri"/>
                <a:cs typeface="Calibri"/>
              </a:rPr>
              <a:t>?</a:t>
            </a:r>
          </a:p>
          <a:p>
            <a:pPr marR="0" lvl="0" algn="ctr" rtl="0">
              <a:lnSpc>
                <a:spcPct val="100000"/>
              </a:lnSpc>
              <a:spcBef>
                <a:spcPts val="0"/>
              </a:spcBef>
              <a:spcAft>
                <a:spcPts val="0"/>
              </a:spcAft>
              <a:buClr>
                <a:srgbClr val="000000"/>
              </a:buClr>
              <a:buSzPts val="4000"/>
            </a:pPr>
            <a:endParaRPr lang="fi-FI" sz="2800" b="1" dirty="0">
              <a:solidFill>
                <a:srgbClr val="5D7997"/>
              </a:solidFill>
              <a:latin typeface="Calibri"/>
              <a:cs typeface="Calibri"/>
            </a:endParaRPr>
          </a:p>
          <a:p>
            <a:pPr marR="0" lvl="0" algn="ctr" rtl="0">
              <a:lnSpc>
                <a:spcPct val="100000"/>
              </a:lnSpc>
              <a:spcBef>
                <a:spcPts val="0"/>
              </a:spcBef>
              <a:spcAft>
                <a:spcPts val="0"/>
              </a:spcAft>
              <a:buClr>
                <a:srgbClr val="000000"/>
              </a:buClr>
              <a:buSzPts val="4000"/>
            </a:pPr>
            <a:endParaRPr dirty="0"/>
          </a:p>
          <a:p>
            <a:pPr marL="457200" marR="0" lvl="0" indent="0" algn="l" rtl="0">
              <a:lnSpc>
                <a:spcPct val="100000"/>
              </a:lnSpc>
              <a:spcBef>
                <a:spcPts val="600"/>
              </a:spcBef>
              <a:spcAft>
                <a:spcPts val="600"/>
              </a:spcAft>
              <a:buNone/>
            </a:pPr>
            <a:r>
              <a:rPr lang="en-US" sz="2800" b="0" i="0" u="none" strike="noStrike" cap="none" dirty="0">
                <a:solidFill>
                  <a:srgbClr val="3F3E3E"/>
                </a:solidFill>
                <a:latin typeface="Calibri"/>
                <a:ea typeface="Calibri"/>
                <a:cs typeface="Calibri"/>
                <a:sym typeface="Calibri"/>
              </a:rPr>
              <a:t> </a:t>
            </a:r>
            <a:endParaRPr dirty="0"/>
          </a:p>
        </p:txBody>
      </p:sp>
      <p:pic>
        <p:nvPicPr>
          <p:cNvPr id="3" name="Kuva 2" descr="Kuva, joka sisältää kohteen teksti, kartta, atlas, diagrammi&#10;&#10;Kuvaus luotu automaattisesti">
            <a:extLst>
              <a:ext uri="{FF2B5EF4-FFF2-40B4-BE49-F238E27FC236}">
                <a16:creationId xmlns:a16="http://schemas.microsoft.com/office/drawing/2014/main" id="{61490DDD-D95C-3AE7-518D-5BF0A2DFE139}"/>
              </a:ext>
            </a:extLst>
          </p:cNvPr>
          <p:cNvPicPr>
            <a:picLocks noChangeAspect="1"/>
          </p:cNvPicPr>
          <p:nvPr/>
        </p:nvPicPr>
        <p:blipFill>
          <a:blip r:embed="rId4"/>
          <a:stretch>
            <a:fillRect/>
          </a:stretch>
        </p:blipFill>
        <p:spPr>
          <a:xfrm>
            <a:off x="2611144" y="1430104"/>
            <a:ext cx="3216001" cy="4157330"/>
          </a:xfrm>
          <a:prstGeom prst="rect">
            <a:avLst/>
          </a:prstGeom>
        </p:spPr>
      </p:pic>
      <p:pic>
        <p:nvPicPr>
          <p:cNvPr id="6" name="Kuva 5">
            <a:extLst>
              <a:ext uri="{FF2B5EF4-FFF2-40B4-BE49-F238E27FC236}">
                <a16:creationId xmlns:a16="http://schemas.microsoft.com/office/drawing/2014/main" id="{A67C933F-D60D-9A97-8533-325806B744C3}"/>
              </a:ext>
            </a:extLst>
          </p:cNvPr>
          <p:cNvPicPr>
            <a:picLocks noChangeAspect="1"/>
          </p:cNvPicPr>
          <p:nvPr/>
        </p:nvPicPr>
        <p:blipFill>
          <a:blip r:embed="rId5"/>
          <a:stretch>
            <a:fillRect/>
          </a:stretch>
        </p:blipFill>
        <p:spPr>
          <a:xfrm>
            <a:off x="0" y="0"/>
            <a:ext cx="2611144" cy="3348000"/>
          </a:xfrm>
          <a:prstGeom prst="rect">
            <a:avLst/>
          </a:prstGeom>
        </p:spPr>
      </p:pic>
      <p:pic>
        <p:nvPicPr>
          <p:cNvPr id="9" name="Kuva 8" descr="Kuva, joka sisältää kohteen kuvakaappaus, Fontti, teksti, Grafiikka&#10;&#10;Kuvaus luotu automaattisesti">
            <a:extLst>
              <a:ext uri="{FF2B5EF4-FFF2-40B4-BE49-F238E27FC236}">
                <a16:creationId xmlns:a16="http://schemas.microsoft.com/office/drawing/2014/main" id="{C0FA5E32-3534-8D1C-A5E2-63162923C5BE}"/>
              </a:ext>
            </a:extLst>
          </p:cNvPr>
          <p:cNvPicPr>
            <a:picLocks noChangeAspect="1"/>
          </p:cNvPicPr>
          <p:nvPr/>
        </p:nvPicPr>
        <p:blipFill>
          <a:blip r:embed="rId6"/>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4084769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5"/>
          <p:cNvSpPr txBox="1">
            <a:spLocks noGrp="1"/>
          </p:cNvSpPr>
          <p:nvPr>
            <p:ph type="body" idx="1"/>
          </p:nvPr>
        </p:nvSpPr>
        <p:spPr>
          <a:xfrm>
            <a:off x="5436893" y="748705"/>
            <a:ext cx="5186675" cy="120032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endParaRPr b="1" i="0" u="none" strike="noStrike" cap="none">
              <a:latin typeface="Calibri"/>
              <a:ea typeface="Calibri"/>
              <a:cs typeface="Calibri"/>
              <a:sym typeface="Calibri"/>
            </a:endParaRPr>
          </a:p>
          <a:p>
            <a:pPr marL="0" lvl="0" indent="0" algn="l" rtl="0">
              <a:lnSpc>
                <a:spcPct val="100000"/>
              </a:lnSpc>
              <a:spcBef>
                <a:spcPts val="600"/>
              </a:spcBef>
              <a:spcAft>
                <a:spcPts val="0"/>
              </a:spcAft>
              <a:buSzPts val="3600"/>
              <a:buNone/>
            </a:pPr>
            <a:endParaRPr b="1" i="0" u="none" strike="noStrike" cap="none">
              <a:latin typeface="Calibri"/>
              <a:ea typeface="Calibri"/>
              <a:cs typeface="Calibri"/>
              <a:sym typeface="Calibri"/>
            </a:endParaRPr>
          </a:p>
        </p:txBody>
      </p:sp>
      <p:sp>
        <p:nvSpPr>
          <p:cNvPr id="106" name="Google Shape;106;p5"/>
          <p:cNvSpPr txBox="1"/>
          <p:nvPr/>
        </p:nvSpPr>
        <p:spPr>
          <a:xfrm>
            <a:off x="6967331" y="1348869"/>
            <a:ext cx="4899039" cy="5152474"/>
          </a:xfrm>
          <a:prstGeom prst="rect">
            <a:avLst/>
          </a:prstGeom>
          <a:noFill/>
          <a:ln>
            <a:noFill/>
          </a:ln>
        </p:spPr>
        <p:txBody>
          <a:bodyPr spcFirstLastPara="1" wrap="square" lIns="91425" tIns="45700" rIns="91425" bIns="45700" anchor="t" anchorCtr="0">
            <a:normAutofit/>
          </a:bodyPr>
          <a:lstStyle/>
          <a:p>
            <a:pPr marL="536575" marR="0" lvl="0" indent="-536575" algn="ctr" rtl="0">
              <a:lnSpc>
                <a:spcPct val="100000"/>
              </a:lnSpc>
              <a:spcBef>
                <a:spcPts val="0"/>
              </a:spcBef>
              <a:spcAft>
                <a:spcPts val="0"/>
              </a:spcAft>
              <a:buClr>
                <a:srgbClr val="000000"/>
              </a:buClr>
              <a:buSzPts val="4000"/>
              <a:buFont typeface="Arial"/>
              <a:buChar char="•"/>
            </a:pPr>
            <a:endParaRPr lang="lv-LV" sz="2400" b="1" i="1" u="none" strike="noStrike" cap="none" dirty="0">
              <a:solidFill>
                <a:srgbClr val="5D7997"/>
              </a:solidFill>
              <a:latin typeface="Calibri"/>
              <a:ea typeface="Calibri"/>
              <a:cs typeface="Calibri"/>
              <a:sym typeface="Calibri"/>
            </a:endParaRPr>
          </a:p>
          <a:p>
            <a:pPr marL="536575" marR="0" lvl="0" indent="-536575" algn="ctr" rtl="0">
              <a:lnSpc>
                <a:spcPct val="100000"/>
              </a:lnSpc>
              <a:spcBef>
                <a:spcPts val="0"/>
              </a:spcBef>
              <a:spcAft>
                <a:spcPts val="0"/>
              </a:spcAft>
              <a:buClr>
                <a:srgbClr val="000000"/>
              </a:buClr>
              <a:buSzPts val="4000"/>
              <a:buFont typeface="Arial"/>
              <a:buChar char="•"/>
            </a:pPr>
            <a:endParaRPr lang="lv-LV" sz="2400" b="1" i="1" dirty="0">
              <a:solidFill>
                <a:srgbClr val="5D7997"/>
              </a:solidFill>
              <a:latin typeface="Calibri"/>
              <a:ea typeface="Calibri"/>
              <a:cs typeface="Calibri"/>
              <a:sym typeface="Calibri"/>
            </a:endParaRPr>
          </a:p>
          <a:p>
            <a:pPr marR="0" lvl="0" algn="ctr" rtl="0">
              <a:lnSpc>
                <a:spcPct val="100000"/>
              </a:lnSpc>
              <a:spcBef>
                <a:spcPts val="0"/>
              </a:spcBef>
              <a:spcAft>
                <a:spcPts val="0"/>
              </a:spcAft>
              <a:buClr>
                <a:srgbClr val="000000"/>
              </a:buClr>
              <a:buSzPts val="4000"/>
            </a:pPr>
            <a:r>
              <a:rPr lang="fi-FI" sz="2400" b="1" i="1" u="none" strike="noStrike" cap="none" dirty="0" err="1">
                <a:solidFill>
                  <a:srgbClr val="5D7997"/>
                </a:solidFill>
                <a:latin typeface="Calibri"/>
                <a:ea typeface="Calibri"/>
                <a:cs typeface="Calibri"/>
                <a:sym typeface="Calibri"/>
              </a:rPr>
              <a:t>Maritime</a:t>
            </a:r>
            <a:r>
              <a:rPr lang="fi-FI" sz="2400" b="1" i="1" u="none" strike="noStrike" cap="none" dirty="0">
                <a:solidFill>
                  <a:srgbClr val="5D7997"/>
                </a:solidFill>
                <a:latin typeface="Calibri"/>
                <a:ea typeface="Calibri"/>
                <a:cs typeface="Calibri"/>
                <a:sym typeface="Calibri"/>
              </a:rPr>
              <a:t> </a:t>
            </a:r>
            <a:r>
              <a:rPr lang="fi-FI" sz="2400" b="1" i="1" u="none" strike="noStrike" cap="none" dirty="0" err="1">
                <a:solidFill>
                  <a:srgbClr val="5D7997"/>
                </a:solidFill>
                <a:latin typeface="Calibri"/>
                <a:ea typeface="Calibri"/>
                <a:cs typeface="Calibri"/>
                <a:sym typeface="Calibri"/>
              </a:rPr>
              <a:t>Spatial</a:t>
            </a:r>
            <a:r>
              <a:rPr lang="fi-FI" sz="2400" b="1" i="1" u="none" strike="noStrike" cap="none" dirty="0">
                <a:solidFill>
                  <a:srgbClr val="5D7997"/>
                </a:solidFill>
                <a:latin typeface="Calibri"/>
                <a:ea typeface="Calibri"/>
                <a:cs typeface="Calibri"/>
                <a:sym typeface="Calibri"/>
              </a:rPr>
              <a:t> Plan </a:t>
            </a:r>
            <a:r>
              <a:rPr lang="fi-FI" sz="2400" b="1" i="1" u="none" strike="noStrike" cap="none" dirty="0" err="1">
                <a:solidFill>
                  <a:srgbClr val="5D7997"/>
                </a:solidFill>
                <a:latin typeface="Calibri"/>
                <a:ea typeface="Calibri"/>
                <a:cs typeface="Calibri"/>
                <a:sym typeface="Calibri"/>
              </a:rPr>
              <a:t>Markings</a:t>
            </a:r>
            <a:endParaRPr lang="fi-FI" sz="2800" b="1" dirty="0">
              <a:solidFill>
                <a:srgbClr val="5D7997"/>
              </a:solidFill>
              <a:latin typeface="Calibri"/>
              <a:cs typeface="Calibri"/>
            </a:endParaRPr>
          </a:p>
          <a:p>
            <a:pPr marR="0" lvl="0" algn="ctr" rtl="0">
              <a:lnSpc>
                <a:spcPct val="100000"/>
              </a:lnSpc>
              <a:spcBef>
                <a:spcPts val="0"/>
              </a:spcBef>
              <a:spcAft>
                <a:spcPts val="0"/>
              </a:spcAft>
              <a:buClr>
                <a:srgbClr val="000000"/>
              </a:buClr>
              <a:buSzPts val="4000"/>
            </a:pPr>
            <a:endParaRPr lang="fi-FI" sz="2800" b="1" dirty="0">
              <a:solidFill>
                <a:srgbClr val="5D7997"/>
              </a:solidFill>
              <a:latin typeface="Calibri"/>
              <a:cs typeface="Calibri"/>
            </a:endParaRPr>
          </a:p>
          <a:p>
            <a:pPr marR="0" lvl="0" algn="ctr" rtl="0">
              <a:lnSpc>
                <a:spcPct val="100000"/>
              </a:lnSpc>
              <a:spcBef>
                <a:spcPts val="0"/>
              </a:spcBef>
              <a:spcAft>
                <a:spcPts val="0"/>
              </a:spcAft>
              <a:buClr>
                <a:srgbClr val="000000"/>
              </a:buClr>
              <a:buSzPts val="4000"/>
            </a:pPr>
            <a:endParaRPr dirty="0"/>
          </a:p>
          <a:p>
            <a:pPr marL="457200" marR="0" lvl="0" indent="0" algn="l" rtl="0">
              <a:lnSpc>
                <a:spcPct val="100000"/>
              </a:lnSpc>
              <a:spcBef>
                <a:spcPts val="600"/>
              </a:spcBef>
              <a:spcAft>
                <a:spcPts val="600"/>
              </a:spcAft>
              <a:buNone/>
            </a:pPr>
            <a:r>
              <a:rPr lang="en-US" sz="2800" b="0" i="0" u="none" strike="noStrike" cap="none" dirty="0">
                <a:solidFill>
                  <a:srgbClr val="3F3E3E"/>
                </a:solidFill>
                <a:latin typeface="Calibri"/>
                <a:ea typeface="Calibri"/>
                <a:cs typeface="Calibri"/>
                <a:sym typeface="Calibri"/>
              </a:rPr>
              <a:t> </a:t>
            </a:r>
            <a:endParaRPr dirty="0"/>
          </a:p>
        </p:txBody>
      </p:sp>
      <p:pic>
        <p:nvPicPr>
          <p:cNvPr id="12" name="Kuva 11" descr="Kuva, joka sisältää kohteen kuvakaappaus, Fontti, teksti, Grafiikka&#10;&#10;Kuvaus luotu automaattisesti">
            <a:extLst>
              <a:ext uri="{FF2B5EF4-FFF2-40B4-BE49-F238E27FC236}">
                <a16:creationId xmlns:a16="http://schemas.microsoft.com/office/drawing/2014/main" id="{11935168-71AF-4325-9402-29E3070139D5}"/>
              </a:ext>
            </a:extLst>
          </p:cNvPr>
          <p:cNvPicPr>
            <a:picLocks noChangeAspect="1"/>
          </p:cNvPicPr>
          <p:nvPr/>
        </p:nvPicPr>
        <p:blipFill>
          <a:blip r:embed="rId3"/>
          <a:stretch>
            <a:fillRect/>
          </a:stretch>
        </p:blipFill>
        <p:spPr>
          <a:xfrm>
            <a:off x="9913957" y="174877"/>
            <a:ext cx="2106173" cy="434341"/>
          </a:xfrm>
          <a:prstGeom prst="rect">
            <a:avLst/>
          </a:prstGeom>
        </p:spPr>
      </p:pic>
      <p:pic>
        <p:nvPicPr>
          <p:cNvPr id="3" name="Kuva 2">
            <a:extLst>
              <a:ext uri="{FF2B5EF4-FFF2-40B4-BE49-F238E27FC236}">
                <a16:creationId xmlns:a16="http://schemas.microsoft.com/office/drawing/2014/main" id="{0531FA41-0534-2301-0B40-F8FCCC54B824}"/>
              </a:ext>
            </a:extLst>
          </p:cNvPr>
          <p:cNvPicPr>
            <a:picLocks noChangeAspect="1"/>
          </p:cNvPicPr>
          <p:nvPr/>
        </p:nvPicPr>
        <p:blipFill>
          <a:blip r:embed="rId4"/>
          <a:stretch>
            <a:fillRect/>
          </a:stretch>
        </p:blipFill>
        <p:spPr>
          <a:xfrm>
            <a:off x="325630" y="728662"/>
            <a:ext cx="6029325" cy="5400675"/>
          </a:xfrm>
          <a:prstGeom prst="rect">
            <a:avLst/>
          </a:prstGeom>
        </p:spPr>
      </p:pic>
    </p:spTree>
    <p:extLst>
      <p:ext uri="{BB962C8B-B14F-4D97-AF65-F5344CB8AC3E}">
        <p14:creationId xmlns:p14="http://schemas.microsoft.com/office/powerpoint/2010/main" val="4159397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5"/>
          <p:cNvSpPr txBox="1">
            <a:spLocks noGrp="1"/>
          </p:cNvSpPr>
          <p:nvPr>
            <p:ph type="body" idx="1"/>
          </p:nvPr>
        </p:nvSpPr>
        <p:spPr>
          <a:xfrm>
            <a:off x="5436893" y="748705"/>
            <a:ext cx="5186675" cy="120032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endParaRPr b="1" i="0" u="none" strike="noStrike" cap="none">
              <a:latin typeface="Calibri"/>
              <a:ea typeface="Calibri"/>
              <a:cs typeface="Calibri"/>
              <a:sym typeface="Calibri"/>
            </a:endParaRPr>
          </a:p>
          <a:p>
            <a:pPr marL="0" lvl="0" indent="0" algn="l" rtl="0">
              <a:lnSpc>
                <a:spcPct val="100000"/>
              </a:lnSpc>
              <a:spcBef>
                <a:spcPts val="600"/>
              </a:spcBef>
              <a:spcAft>
                <a:spcPts val="0"/>
              </a:spcAft>
              <a:buSzPts val="3600"/>
              <a:buNone/>
            </a:pPr>
            <a:endParaRPr b="1" i="0" u="none" strike="noStrike" cap="none">
              <a:latin typeface="Calibri"/>
              <a:ea typeface="Calibri"/>
              <a:cs typeface="Calibri"/>
              <a:sym typeface="Calibri"/>
            </a:endParaRPr>
          </a:p>
        </p:txBody>
      </p:sp>
      <p:pic>
        <p:nvPicPr>
          <p:cNvPr id="12" name="Kuva 11" descr="Kuva, joka sisältää kohteen kuvakaappaus, Fontti, teksti, Grafiikka&#10;&#10;Kuvaus luotu automaattisesti">
            <a:extLst>
              <a:ext uri="{FF2B5EF4-FFF2-40B4-BE49-F238E27FC236}">
                <a16:creationId xmlns:a16="http://schemas.microsoft.com/office/drawing/2014/main" id="{11935168-71AF-4325-9402-29E3070139D5}"/>
              </a:ext>
            </a:extLst>
          </p:cNvPr>
          <p:cNvPicPr>
            <a:picLocks noChangeAspect="1"/>
          </p:cNvPicPr>
          <p:nvPr/>
        </p:nvPicPr>
        <p:blipFill>
          <a:blip r:embed="rId3"/>
          <a:stretch>
            <a:fillRect/>
          </a:stretch>
        </p:blipFill>
        <p:spPr>
          <a:xfrm>
            <a:off x="9913957" y="174877"/>
            <a:ext cx="2106173" cy="434341"/>
          </a:xfrm>
          <a:prstGeom prst="rect">
            <a:avLst/>
          </a:prstGeom>
        </p:spPr>
      </p:pic>
      <p:pic>
        <p:nvPicPr>
          <p:cNvPr id="3" name="Kuva 2">
            <a:extLst>
              <a:ext uri="{FF2B5EF4-FFF2-40B4-BE49-F238E27FC236}">
                <a16:creationId xmlns:a16="http://schemas.microsoft.com/office/drawing/2014/main" id="{0531FA41-0534-2301-0B40-F8FCCC54B824}"/>
              </a:ext>
            </a:extLst>
          </p:cNvPr>
          <p:cNvPicPr>
            <a:picLocks noChangeAspect="1"/>
          </p:cNvPicPr>
          <p:nvPr/>
        </p:nvPicPr>
        <p:blipFill>
          <a:blip r:embed="rId4"/>
          <a:stretch>
            <a:fillRect/>
          </a:stretch>
        </p:blipFill>
        <p:spPr>
          <a:xfrm>
            <a:off x="325630" y="-1479282"/>
            <a:ext cx="8494279" cy="7608620"/>
          </a:xfrm>
          <a:prstGeom prst="rect">
            <a:avLst/>
          </a:prstGeom>
        </p:spPr>
      </p:pic>
      <p:sp>
        <p:nvSpPr>
          <p:cNvPr id="6" name="Ellipsi 5">
            <a:extLst>
              <a:ext uri="{FF2B5EF4-FFF2-40B4-BE49-F238E27FC236}">
                <a16:creationId xmlns:a16="http://schemas.microsoft.com/office/drawing/2014/main" id="{F4306BDB-6A21-2D15-7C9E-BC2766C15F4A}"/>
              </a:ext>
            </a:extLst>
          </p:cNvPr>
          <p:cNvSpPr/>
          <p:nvPr/>
        </p:nvSpPr>
        <p:spPr>
          <a:xfrm>
            <a:off x="-115747" y="728662"/>
            <a:ext cx="6690167" cy="243122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5716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8" name="Kuva 7">
            <a:extLst>
              <a:ext uri="{FF2B5EF4-FFF2-40B4-BE49-F238E27FC236}">
                <a16:creationId xmlns:a16="http://schemas.microsoft.com/office/drawing/2014/main" id="{0EBAA6C9-568B-CA5B-2A86-46B8F45C8BF6}"/>
              </a:ext>
            </a:extLst>
          </p:cNvPr>
          <p:cNvPicPr>
            <a:picLocks noChangeAspect="1"/>
          </p:cNvPicPr>
          <p:nvPr/>
        </p:nvPicPr>
        <p:blipFill>
          <a:blip r:embed="rId3"/>
          <a:stretch>
            <a:fillRect/>
          </a:stretch>
        </p:blipFill>
        <p:spPr>
          <a:xfrm>
            <a:off x="0" y="3348000"/>
            <a:ext cx="4548332" cy="3559334"/>
          </a:xfrm>
          <a:prstGeom prst="rect">
            <a:avLst/>
          </a:prstGeom>
        </p:spPr>
      </p:pic>
      <p:sp>
        <p:nvSpPr>
          <p:cNvPr id="105" name="Google Shape;105;p5"/>
          <p:cNvSpPr txBox="1">
            <a:spLocks noGrp="1"/>
          </p:cNvSpPr>
          <p:nvPr>
            <p:ph type="body" idx="1"/>
          </p:nvPr>
        </p:nvSpPr>
        <p:spPr>
          <a:xfrm>
            <a:off x="5436893" y="748705"/>
            <a:ext cx="5186675" cy="120032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endParaRPr b="1" i="0" u="none" strike="noStrike" cap="none">
              <a:latin typeface="Calibri"/>
              <a:ea typeface="Calibri"/>
              <a:cs typeface="Calibri"/>
              <a:sym typeface="Calibri"/>
            </a:endParaRPr>
          </a:p>
          <a:p>
            <a:pPr marL="0" lvl="0" indent="0" algn="l" rtl="0">
              <a:lnSpc>
                <a:spcPct val="100000"/>
              </a:lnSpc>
              <a:spcBef>
                <a:spcPts val="600"/>
              </a:spcBef>
              <a:spcAft>
                <a:spcPts val="0"/>
              </a:spcAft>
              <a:buSzPts val="3600"/>
              <a:buNone/>
            </a:pPr>
            <a:endParaRPr b="1" i="0" u="none" strike="noStrike" cap="none">
              <a:latin typeface="Calibri"/>
              <a:ea typeface="Calibri"/>
              <a:cs typeface="Calibri"/>
              <a:sym typeface="Calibri"/>
            </a:endParaRPr>
          </a:p>
        </p:txBody>
      </p:sp>
      <p:sp>
        <p:nvSpPr>
          <p:cNvPr id="106" name="Google Shape;106;p5"/>
          <p:cNvSpPr txBox="1"/>
          <p:nvPr/>
        </p:nvSpPr>
        <p:spPr>
          <a:xfrm>
            <a:off x="6632694" y="1705526"/>
            <a:ext cx="4899039" cy="5152474"/>
          </a:xfrm>
          <a:prstGeom prst="rect">
            <a:avLst/>
          </a:prstGeom>
          <a:noFill/>
          <a:ln>
            <a:noFill/>
          </a:ln>
        </p:spPr>
        <p:txBody>
          <a:bodyPr spcFirstLastPara="1" wrap="square" lIns="91425" tIns="45700" rIns="91425" bIns="45700" anchor="t" anchorCtr="0">
            <a:normAutofit/>
          </a:bodyPr>
          <a:lstStyle/>
          <a:p>
            <a:pPr marL="536575" marR="0" lvl="0" indent="-536575" algn="ctr" rtl="0">
              <a:lnSpc>
                <a:spcPct val="100000"/>
              </a:lnSpc>
              <a:spcBef>
                <a:spcPts val="0"/>
              </a:spcBef>
              <a:spcAft>
                <a:spcPts val="0"/>
              </a:spcAft>
              <a:buClr>
                <a:srgbClr val="000000"/>
              </a:buClr>
              <a:buSzPts val="4000"/>
              <a:buFont typeface="Arial"/>
              <a:buChar char="•"/>
            </a:pPr>
            <a:endParaRPr lang="lv-LV" sz="2400" b="1" i="1" u="none" strike="noStrike" cap="none" dirty="0">
              <a:solidFill>
                <a:srgbClr val="5D7997"/>
              </a:solidFill>
              <a:latin typeface="Calibri"/>
              <a:ea typeface="Calibri"/>
              <a:cs typeface="Calibri"/>
              <a:sym typeface="Calibri"/>
            </a:endParaRPr>
          </a:p>
          <a:p>
            <a:pPr marR="0" lvl="0" algn="ctr" rtl="0">
              <a:lnSpc>
                <a:spcPct val="100000"/>
              </a:lnSpc>
              <a:spcBef>
                <a:spcPts val="0"/>
              </a:spcBef>
              <a:spcAft>
                <a:spcPts val="0"/>
              </a:spcAft>
              <a:buClr>
                <a:srgbClr val="000000"/>
              </a:buClr>
              <a:buSzPts val="4000"/>
            </a:pPr>
            <a:r>
              <a:rPr lang="fi-FI" sz="2400" b="1" i="1" dirty="0" err="1">
                <a:solidFill>
                  <a:srgbClr val="5D7997"/>
                </a:solidFill>
                <a:latin typeface="Calibri"/>
                <a:cs typeface="Calibri"/>
                <a:sym typeface="Calibri"/>
              </a:rPr>
              <a:t>From</a:t>
            </a:r>
            <a:r>
              <a:rPr lang="fi-FI" sz="2400" b="1" i="1" dirty="0">
                <a:solidFill>
                  <a:srgbClr val="5D7997"/>
                </a:solidFill>
                <a:latin typeface="Calibri"/>
                <a:cs typeface="Calibri"/>
                <a:sym typeface="Calibri"/>
              </a:rPr>
              <a:t> </a:t>
            </a:r>
            <a:r>
              <a:rPr lang="fi-FI" sz="2400" b="1" i="1" dirty="0" err="1">
                <a:solidFill>
                  <a:srgbClr val="5D7997"/>
                </a:solidFill>
                <a:latin typeface="Calibri"/>
                <a:cs typeface="Calibri"/>
                <a:sym typeface="Calibri"/>
              </a:rPr>
              <a:t>regional</a:t>
            </a:r>
            <a:r>
              <a:rPr lang="fi-FI" sz="2400" b="1" i="1" dirty="0">
                <a:solidFill>
                  <a:srgbClr val="5D7997"/>
                </a:solidFill>
                <a:latin typeface="Calibri"/>
                <a:cs typeface="Calibri"/>
                <a:sym typeface="Calibri"/>
              </a:rPr>
              <a:t> to </a:t>
            </a:r>
            <a:r>
              <a:rPr lang="fi-FI" sz="2400" b="1" i="1" dirty="0" err="1">
                <a:solidFill>
                  <a:srgbClr val="5D7997"/>
                </a:solidFill>
                <a:latin typeface="Calibri"/>
                <a:cs typeface="Calibri"/>
                <a:sym typeface="Calibri"/>
              </a:rPr>
              <a:t>pilot</a:t>
            </a:r>
            <a:r>
              <a:rPr lang="fi-FI" sz="2400" b="1" i="1" dirty="0">
                <a:solidFill>
                  <a:srgbClr val="5D7997"/>
                </a:solidFill>
                <a:latin typeface="Calibri"/>
                <a:cs typeface="Calibri"/>
                <a:sym typeface="Calibri"/>
              </a:rPr>
              <a:t> </a:t>
            </a:r>
            <a:r>
              <a:rPr lang="fi-FI" sz="2400" b="1" i="1" dirty="0" err="1">
                <a:solidFill>
                  <a:srgbClr val="5D7997"/>
                </a:solidFill>
                <a:latin typeface="Calibri"/>
                <a:cs typeface="Calibri"/>
                <a:sym typeface="Calibri"/>
              </a:rPr>
              <a:t>scale</a:t>
            </a:r>
            <a:r>
              <a:rPr lang="fi-FI" sz="2400" b="1" i="1" dirty="0">
                <a:solidFill>
                  <a:srgbClr val="5D7997"/>
                </a:solidFill>
                <a:latin typeface="Calibri"/>
                <a:cs typeface="Calibri"/>
                <a:sym typeface="Calibri"/>
              </a:rPr>
              <a:t>!</a:t>
            </a:r>
          </a:p>
          <a:p>
            <a:pPr marR="0" lvl="0" algn="ctr" rtl="0">
              <a:lnSpc>
                <a:spcPct val="100000"/>
              </a:lnSpc>
              <a:spcBef>
                <a:spcPts val="0"/>
              </a:spcBef>
              <a:spcAft>
                <a:spcPts val="0"/>
              </a:spcAft>
              <a:buClr>
                <a:srgbClr val="000000"/>
              </a:buClr>
              <a:buSzPts val="4000"/>
            </a:pPr>
            <a:endParaRPr lang="fi-FI" sz="2400" b="1" i="1" dirty="0">
              <a:solidFill>
                <a:srgbClr val="5D7997"/>
              </a:solidFill>
              <a:latin typeface="Calibri"/>
              <a:cs typeface="Calibri"/>
              <a:sym typeface="Calibri"/>
            </a:endParaRPr>
          </a:p>
          <a:p>
            <a:pPr marR="0" lvl="0" algn="ctr" rtl="0">
              <a:lnSpc>
                <a:spcPct val="100000"/>
              </a:lnSpc>
              <a:spcBef>
                <a:spcPts val="0"/>
              </a:spcBef>
              <a:spcAft>
                <a:spcPts val="0"/>
              </a:spcAft>
              <a:buClr>
                <a:srgbClr val="000000"/>
              </a:buClr>
              <a:buSzPts val="4000"/>
            </a:pPr>
            <a:r>
              <a:rPr lang="fi-FI" sz="2800" b="1" dirty="0" err="1">
                <a:solidFill>
                  <a:srgbClr val="5D7997"/>
                </a:solidFill>
                <a:latin typeface="Calibri"/>
                <a:cs typeface="Calibri"/>
              </a:rPr>
              <a:t>What</a:t>
            </a:r>
            <a:r>
              <a:rPr lang="fi-FI" sz="2800" b="1" dirty="0">
                <a:solidFill>
                  <a:srgbClr val="5D7997"/>
                </a:solidFill>
                <a:latin typeface="Calibri"/>
                <a:cs typeface="Calibri"/>
              </a:rPr>
              <a:t> </a:t>
            </a:r>
            <a:r>
              <a:rPr lang="fi-FI" sz="2800" b="1" dirty="0" err="1">
                <a:solidFill>
                  <a:srgbClr val="5D7997"/>
                </a:solidFill>
                <a:latin typeface="Calibri"/>
                <a:cs typeface="Calibri"/>
              </a:rPr>
              <a:t>can</a:t>
            </a:r>
            <a:r>
              <a:rPr lang="fi-FI" sz="2800" b="1" dirty="0">
                <a:solidFill>
                  <a:srgbClr val="5D7997"/>
                </a:solidFill>
                <a:latin typeface="Calibri"/>
                <a:cs typeface="Calibri"/>
              </a:rPr>
              <a:t> </a:t>
            </a:r>
            <a:r>
              <a:rPr lang="fi-FI" sz="2800" b="1" dirty="0" err="1">
                <a:solidFill>
                  <a:srgbClr val="5D7997"/>
                </a:solidFill>
                <a:latin typeface="Calibri"/>
                <a:cs typeface="Calibri"/>
              </a:rPr>
              <a:t>we</a:t>
            </a:r>
            <a:r>
              <a:rPr lang="fi-FI" sz="2800" b="1" dirty="0">
                <a:solidFill>
                  <a:srgbClr val="5D7997"/>
                </a:solidFill>
                <a:latin typeface="Calibri"/>
                <a:cs typeface="Calibri"/>
              </a:rPr>
              <a:t> </a:t>
            </a:r>
            <a:r>
              <a:rPr lang="fi-FI" sz="2800" b="1" dirty="0" err="1">
                <a:solidFill>
                  <a:srgbClr val="5D7997"/>
                </a:solidFill>
                <a:latin typeface="Calibri"/>
                <a:cs typeface="Calibri"/>
              </a:rPr>
              <a:t>learn</a:t>
            </a:r>
            <a:r>
              <a:rPr lang="fi-FI" sz="2800" b="1" dirty="0">
                <a:solidFill>
                  <a:srgbClr val="5D7997"/>
                </a:solidFill>
                <a:latin typeface="Calibri"/>
                <a:cs typeface="Calibri"/>
              </a:rPr>
              <a:t> </a:t>
            </a:r>
            <a:r>
              <a:rPr lang="fi-FI" sz="2800" b="1" dirty="0" err="1">
                <a:solidFill>
                  <a:srgbClr val="5D7997"/>
                </a:solidFill>
                <a:latin typeface="Calibri"/>
                <a:cs typeface="Calibri"/>
              </a:rPr>
              <a:t>from</a:t>
            </a:r>
            <a:r>
              <a:rPr lang="fi-FI" sz="2800" b="1" dirty="0">
                <a:solidFill>
                  <a:srgbClr val="5D7997"/>
                </a:solidFill>
                <a:latin typeface="Calibri"/>
                <a:cs typeface="Calibri"/>
              </a:rPr>
              <a:t> </a:t>
            </a:r>
            <a:r>
              <a:rPr lang="fi-FI" sz="2800" b="1" dirty="0" err="1">
                <a:solidFill>
                  <a:srgbClr val="5D7997"/>
                </a:solidFill>
                <a:latin typeface="Calibri"/>
                <a:cs typeface="Calibri"/>
              </a:rPr>
              <a:t>regional</a:t>
            </a:r>
            <a:r>
              <a:rPr lang="fi-FI" sz="2800" b="1" dirty="0">
                <a:solidFill>
                  <a:srgbClr val="5D7997"/>
                </a:solidFill>
                <a:latin typeface="Calibri"/>
                <a:cs typeface="Calibri"/>
              </a:rPr>
              <a:t> </a:t>
            </a:r>
            <a:r>
              <a:rPr lang="fi-FI" sz="2800" b="1" dirty="0" err="1">
                <a:solidFill>
                  <a:srgbClr val="5D7997"/>
                </a:solidFill>
                <a:latin typeface="Calibri"/>
                <a:cs typeface="Calibri"/>
              </a:rPr>
              <a:t>experiences</a:t>
            </a:r>
            <a:r>
              <a:rPr lang="fi-FI" sz="2800" b="1" dirty="0">
                <a:solidFill>
                  <a:srgbClr val="5D7997"/>
                </a:solidFill>
                <a:latin typeface="Calibri"/>
                <a:cs typeface="Calibri"/>
              </a:rPr>
              <a:t>?</a:t>
            </a:r>
          </a:p>
          <a:p>
            <a:pPr marR="0" lvl="0" algn="ctr" rtl="0">
              <a:lnSpc>
                <a:spcPct val="100000"/>
              </a:lnSpc>
              <a:spcBef>
                <a:spcPts val="0"/>
              </a:spcBef>
              <a:spcAft>
                <a:spcPts val="0"/>
              </a:spcAft>
              <a:buClr>
                <a:srgbClr val="000000"/>
              </a:buClr>
              <a:buSzPts val="4000"/>
            </a:pPr>
            <a:endParaRPr lang="fi-FI" sz="2800" b="1" dirty="0">
              <a:solidFill>
                <a:srgbClr val="5D7997"/>
              </a:solidFill>
              <a:latin typeface="Calibri"/>
              <a:cs typeface="Calibri"/>
            </a:endParaRPr>
          </a:p>
          <a:p>
            <a:pPr marR="0" lvl="0" algn="ctr" rtl="0">
              <a:lnSpc>
                <a:spcPct val="100000"/>
              </a:lnSpc>
              <a:spcBef>
                <a:spcPts val="0"/>
              </a:spcBef>
              <a:spcAft>
                <a:spcPts val="0"/>
              </a:spcAft>
              <a:buClr>
                <a:srgbClr val="000000"/>
              </a:buClr>
              <a:buSzPts val="4000"/>
            </a:pPr>
            <a:r>
              <a:rPr lang="fi-FI" sz="2800" b="1" dirty="0" err="1">
                <a:solidFill>
                  <a:srgbClr val="5D7997"/>
                </a:solidFill>
                <a:latin typeface="Calibri"/>
                <a:cs typeface="Calibri"/>
              </a:rPr>
              <a:t>Upscaling</a:t>
            </a:r>
            <a:r>
              <a:rPr lang="fi-FI" sz="2800" b="1" dirty="0">
                <a:solidFill>
                  <a:srgbClr val="5D7997"/>
                </a:solidFill>
                <a:latin typeface="Calibri"/>
                <a:cs typeface="Calibri"/>
              </a:rPr>
              <a:t> </a:t>
            </a:r>
            <a:r>
              <a:rPr lang="fi-FI" sz="2800" b="1" dirty="0" err="1">
                <a:solidFill>
                  <a:srgbClr val="5D7997"/>
                </a:solidFill>
                <a:latin typeface="Calibri"/>
                <a:cs typeface="Calibri"/>
              </a:rPr>
              <a:t>best</a:t>
            </a:r>
            <a:r>
              <a:rPr lang="fi-FI" sz="2800" b="1" dirty="0">
                <a:solidFill>
                  <a:srgbClr val="5D7997"/>
                </a:solidFill>
                <a:latin typeface="Calibri"/>
                <a:cs typeface="Calibri"/>
              </a:rPr>
              <a:t> </a:t>
            </a:r>
            <a:r>
              <a:rPr lang="fi-FI" sz="2800" b="1" dirty="0" err="1">
                <a:solidFill>
                  <a:srgbClr val="5D7997"/>
                </a:solidFill>
                <a:latin typeface="Calibri"/>
                <a:cs typeface="Calibri"/>
              </a:rPr>
              <a:t>practices</a:t>
            </a:r>
            <a:endParaRPr lang="fi-FI" sz="2800" b="1" dirty="0">
              <a:solidFill>
                <a:srgbClr val="5D7997"/>
              </a:solidFill>
              <a:latin typeface="Calibri"/>
              <a:cs typeface="Calibri"/>
            </a:endParaRPr>
          </a:p>
          <a:p>
            <a:pPr marR="0" lvl="0" algn="ctr" rtl="0">
              <a:lnSpc>
                <a:spcPct val="100000"/>
              </a:lnSpc>
              <a:spcBef>
                <a:spcPts val="0"/>
              </a:spcBef>
              <a:spcAft>
                <a:spcPts val="0"/>
              </a:spcAft>
              <a:buClr>
                <a:srgbClr val="000000"/>
              </a:buClr>
              <a:buSzPts val="4000"/>
            </a:pPr>
            <a:endParaRPr lang="fi-FI" sz="2800" b="1" dirty="0">
              <a:solidFill>
                <a:srgbClr val="5D7997"/>
              </a:solidFill>
              <a:latin typeface="Calibri"/>
              <a:cs typeface="Calibri"/>
            </a:endParaRPr>
          </a:p>
          <a:p>
            <a:pPr marR="0" lvl="0" algn="ctr" rtl="0">
              <a:lnSpc>
                <a:spcPct val="100000"/>
              </a:lnSpc>
              <a:spcBef>
                <a:spcPts val="0"/>
              </a:spcBef>
              <a:spcAft>
                <a:spcPts val="0"/>
              </a:spcAft>
              <a:buClr>
                <a:srgbClr val="000000"/>
              </a:buClr>
              <a:buSzPts val="4000"/>
            </a:pPr>
            <a:endParaRPr dirty="0"/>
          </a:p>
          <a:p>
            <a:pPr marL="457200" marR="0" lvl="0" indent="0" algn="l" rtl="0">
              <a:lnSpc>
                <a:spcPct val="100000"/>
              </a:lnSpc>
              <a:spcBef>
                <a:spcPts val="600"/>
              </a:spcBef>
              <a:spcAft>
                <a:spcPts val="600"/>
              </a:spcAft>
              <a:buNone/>
            </a:pPr>
            <a:r>
              <a:rPr lang="en-US" sz="2800" b="0" i="0" u="none" strike="noStrike" cap="none" dirty="0">
                <a:solidFill>
                  <a:srgbClr val="3F3E3E"/>
                </a:solidFill>
                <a:latin typeface="Calibri"/>
                <a:ea typeface="Calibri"/>
                <a:cs typeface="Calibri"/>
                <a:sym typeface="Calibri"/>
              </a:rPr>
              <a:t> </a:t>
            </a:r>
            <a:endParaRPr dirty="0"/>
          </a:p>
        </p:txBody>
      </p:sp>
      <p:pic>
        <p:nvPicPr>
          <p:cNvPr id="3" name="Kuva 2" descr="Kuva, joka sisältää kohteen teksti, kartta, atlas, diagrammi&#10;&#10;Kuvaus luotu automaattisesti">
            <a:extLst>
              <a:ext uri="{FF2B5EF4-FFF2-40B4-BE49-F238E27FC236}">
                <a16:creationId xmlns:a16="http://schemas.microsoft.com/office/drawing/2014/main" id="{61490DDD-D95C-3AE7-518D-5BF0A2DFE139}"/>
              </a:ext>
            </a:extLst>
          </p:cNvPr>
          <p:cNvPicPr>
            <a:picLocks noChangeAspect="1"/>
          </p:cNvPicPr>
          <p:nvPr/>
        </p:nvPicPr>
        <p:blipFill>
          <a:blip r:embed="rId4"/>
          <a:stretch>
            <a:fillRect/>
          </a:stretch>
        </p:blipFill>
        <p:spPr>
          <a:xfrm>
            <a:off x="2611144" y="1430104"/>
            <a:ext cx="3216001" cy="4157330"/>
          </a:xfrm>
          <a:prstGeom prst="rect">
            <a:avLst/>
          </a:prstGeom>
        </p:spPr>
      </p:pic>
      <p:pic>
        <p:nvPicPr>
          <p:cNvPr id="6" name="Kuva 5">
            <a:extLst>
              <a:ext uri="{FF2B5EF4-FFF2-40B4-BE49-F238E27FC236}">
                <a16:creationId xmlns:a16="http://schemas.microsoft.com/office/drawing/2014/main" id="{A67C933F-D60D-9A97-8533-325806B744C3}"/>
              </a:ext>
            </a:extLst>
          </p:cNvPr>
          <p:cNvPicPr>
            <a:picLocks noChangeAspect="1"/>
          </p:cNvPicPr>
          <p:nvPr/>
        </p:nvPicPr>
        <p:blipFill>
          <a:blip r:embed="rId5"/>
          <a:stretch>
            <a:fillRect/>
          </a:stretch>
        </p:blipFill>
        <p:spPr>
          <a:xfrm>
            <a:off x="0" y="0"/>
            <a:ext cx="2611144" cy="3348000"/>
          </a:xfrm>
          <a:prstGeom prst="rect">
            <a:avLst/>
          </a:prstGeom>
        </p:spPr>
      </p:pic>
      <p:pic>
        <p:nvPicPr>
          <p:cNvPr id="9" name="Kuva 8" descr="Kuva, joka sisältää kohteen kuvakaappaus, Fontti, teksti, Grafiikka&#10;&#10;Kuvaus luotu automaattisesti">
            <a:extLst>
              <a:ext uri="{FF2B5EF4-FFF2-40B4-BE49-F238E27FC236}">
                <a16:creationId xmlns:a16="http://schemas.microsoft.com/office/drawing/2014/main" id="{C0FA5E32-3534-8D1C-A5E2-63162923C5BE}"/>
              </a:ext>
            </a:extLst>
          </p:cNvPr>
          <p:cNvPicPr>
            <a:picLocks noChangeAspect="1"/>
          </p:cNvPicPr>
          <p:nvPr/>
        </p:nvPicPr>
        <p:blipFill>
          <a:blip r:embed="rId6"/>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719618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4"/>
          <p:cNvSpPr txBox="1">
            <a:spLocks noGrp="1"/>
          </p:cNvSpPr>
          <p:nvPr>
            <p:ph type="body" idx="1"/>
          </p:nvPr>
        </p:nvSpPr>
        <p:spPr>
          <a:xfrm>
            <a:off x="533852" y="358453"/>
            <a:ext cx="6184522"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400" b="1" i="0" u="none" strike="noStrike" cap="none">
                <a:solidFill>
                  <a:srgbClr val="5D7997"/>
                </a:solidFill>
                <a:latin typeface="Calibri"/>
                <a:ea typeface="Calibri"/>
                <a:cs typeface="Calibri"/>
                <a:sym typeface="Calibri"/>
              </a:rPr>
              <a:t>Contact &amp; follow us:</a:t>
            </a:r>
            <a:endParaRPr/>
          </a:p>
        </p:txBody>
      </p:sp>
      <p:sp>
        <p:nvSpPr>
          <p:cNvPr id="173" name="Google Shape;173;p14"/>
          <p:cNvSpPr txBox="1">
            <a:spLocks noGrp="1"/>
          </p:cNvSpPr>
          <p:nvPr>
            <p:ph type="body" idx="2"/>
          </p:nvPr>
        </p:nvSpPr>
        <p:spPr>
          <a:xfrm>
            <a:off x="533850" y="1227684"/>
            <a:ext cx="6323291" cy="206859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rgbClr val="00283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interreg-baltic.eu/project/BalticSea2Land</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800"/>
              <a:buFont typeface="Arial"/>
              <a:buNone/>
            </a:pPr>
            <a:r>
              <a:rPr lang="en-US" sz="1800" b="1" i="0" u="none" strike="noStrike" cap="none">
                <a:solidFill>
                  <a:srgbClr val="4873A6"/>
                </a:solidFill>
                <a:latin typeface="Calibri"/>
                <a:ea typeface="Calibri"/>
                <a:cs typeface="Calibri"/>
                <a:sym typeface="Calibri"/>
              </a:rPr>
              <a:t>Twitter: @BalticSea2Land</a:t>
            </a:r>
            <a:endParaRPr sz="1800" b="1" i="0" u="none" strike="noStrike" cap="none">
              <a:solidFill>
                <a:srgbClr val="4873A6"/>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800"/>
              <a:buFont typeface="Arial"/>
              <a:buNone/>
            </a:pPr>
            <a:r>
              <a:rPr lang="en-US" sz="1800" b="1" i="0" u="none" strike="noStrike" cap="none">
                <a:solidFill>
                  <a:srgbClr val="4873A6"/>
                </a:solidFill>
                <a:latin typeface="Calibri"/>
                <a:ea typeface="Calibri"/>
                <a:cs typeface="Calibri"/>
                <a:sym typeface="Calibri"/>
              </a:rPr>
              <a:t>#BalticSea2Land</a:t>
            </a:r>
            <a:endParaRPr sz="1800" b="1" i="0" u="none" strike="noStrike" cap="none">
              <a:solidFill>
                <a:schemeClr val="dk1"/>
              </a:solidFill>
              <a:latin typeface="Calibri"/>
              <a:ea typeface="Calibri"/>
              <a:cs typeface="Calibri"/>
              <a:sym typeface="Calibri"/>
            </a:endParaRPr>
          </a:p>
        </p:txBody>
      </p:sp>
      <p:pic>
        <p:nvPicPr>
          <p:cNvPr id="3" name="Picture 2" descr="A close-up of several logos&#10;&#10;Description automatically generated">
            <a:extLst>
              <a:ext uri="{FF2B5EF4-FFF2-40B4-BE49-F238E27FC236}">
                <a16:creationId xmlns:a16="http://schemas.microsoft.com/office/drawing/2014/main" id="{142B9C73-0BED-B058-539F-398F68C8D7E7}"/>
              </a:ext>
            </a:extLst>
          </p:cNvPr>
          <p:cNvPicPr>
            <a:picLocks noChangeAspect="1"/>
          </p:cNvPicPr>
          <p:nvPr/>
        </p:nvPicPr>
        <p:blipFill>
          <a:blip r:embed="rId4"/>
          <a:stretch>
            <a:fillRect/>
          </a:stretch>
        </p:blipFill>
        <p:spPr>
          <a:xfrm>
            <a:off x="246725" y="3026264"/>
            <a:ext cx="11698778" cy="2740429"/>
          </a:xfrm>
          <a:prstGeom prst="rect">
            <a:avLst/>
          </a:prstGeom>
        </p:spPr>
      </p:pic>
      <p:pic>
        <p:nvPicPr>
          <p:cNvPr id="5" name="Picture 4">
            <a:extLst>
              <a:ext uri="{FF2B5EF4-FFF2-40B4-BE49-F238E27FC236}">
                <a16:creationId xmlns:a16="http://schemas.microsoft.com/office/drawing/2014/main" id="{0BA0736D-D349-82C3-1752-0B36A0BE930E}"/>
              </a:ext>
            </a:extLst>
          </p:cNvPr>
          <p:cNvPicPr>
            <a:picLocks noChangeAspect="1"/>
          </p:cNvPicPr>
          <p:nvPr/>
        </p:nvPicPr>
        <p:blipFill>
          <a:blip r:embed="rId5"/>
          <a:stretch>
            <a:fillRect/>
          </a:stretch>
        </p:blipFill>
        <p:spPr>
          <a:xfrm>
            <a:off x="246611" y="5868183"/>
            <a:ext cx="11698778" cy="7869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body" idx="1"/>
          </p:nvPr>
        </p:nvSpPr>
        <p:spPr>
          <a:xfrm>
            <a:off x="565955" y="1895672"/>
            <a:ext cx="10955204" cy="44291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endParaRPr>
              <a:solidFill>
                <a:srgbClr val="0092B5"/>
              </a:solidFill>
              <a:latin typeface="Arial"/>
              <a:ea typeface="Arial"/>
              <a:cs typeface="Arial"/>
              <a:sym typeface="Arial"/>
            </a:endParaRPr>
          </a:p>
          <a:p>
            <a:pPr marL="0" lvl="0" indent="0" algn="l" rtl="0">
              <a:lnSpc>
                <a:spcPct val="100000"/>
              </a:lnSpc>
              <a:spcBef>
                <a:spcPts val="0"/>
              </a:spcBef>
              <a:spcAft>
                <a:spcPts val="0"/>
              </a:spcAft>
              <a:buSzPts val="2800"/>
              <a:buNone/>
            </a:pPr>
            <a:endParaRPr sz="2800" b="0" i="0" u="none" strike="noStrike">
              <a:solidFill>
                <a:srgbClr val="8BB933"/>
              </a:solidFill>
              <a:latin typeface="Arial"/>
              <a:ea typeface="Arial"/>
              <a:cs typeface="Arial"/>
              <a:sym typeface="Arial"/>
            </a:endParaRPr>
          </a:p>
          <a:p>
            <a:pPr marL="0" lvl="0" indent="0" algn="l" rtl="0">
              <a:lnSpc>
                <a:spcPct val="100000"/>
              </a:lnSpc>
              <a:spcBef>
                <a:spcPts val="0"/>
              </a:spcBef>
              <a:spcAft>
                <a:spcPts val="0"/>
              </a:spcAft>
              <a:buSzPts val="3600"/>
              <a:buNone/>
            </a:pPr>
            <a:endParaRPr/>
          </a:p>
        </p:txBody>
      </p:sp>
      <p:sp>
        <p:nvSpPr>
          <p:cNvPr id="88" name="Google Shape;88;p3"/>
          <p:cNvSpPr txBox="1">
            <a:spLocks noGrp="1"/>
          </p:cNvSpPr>
          <p:nvPr>
            <p:ph type="title"/>
          </p:nvPr>
        </p:nvSpPr>
        <p:spPr>
          <a:xfrm>
            <a:off x="513524" y="385698"/>
            <a:ext cx="7376010" cy="5508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US" sz="4400" b="1" i="0" u="none" strike="noStrike" cap="none" dirty="0">
                <a:solidFill>
                  <a:srgbClr val="5D7997"/>
                </a:solidFill>
                <a:latin typeface="Calibri"/>
                <a:ea typeface="Calibri"/>
                <a:cs typeface="Calibri"/>
                <a:sym typeface="Calibri"/>
              </a:rPr>
              <a:t>Baltic Sea2Land</a:t>
            </a:r>
            <a:endParaRPr sz="4400" b="1" i="0" u="none" strike="noStrike" cap="none" dirty="0">
              <a:solidFill>
                <a:srgbClr val="5D7997"/>
              </a:solidFill>
              <a:latin typeface="Calibri"/>
              <a:ea typeface="Calibri"/>
              <a:cs typeface="Calibri"/>
              <a:sym typeface="Calibri"/>
            </a:endParaRPr>
          </a:p>
        </p:txBody>
      </p:sp>
      <p:sp>
        <p:nvSpPr>
          <p:cNvPr id="90" name="Google Shape;90;p3"/>
          <p:cNvSpPr txBox="1">
            <a:spLocks noGrp="1"/>
          </p:cNvSpPr>
          <p:nvPr>
            <p:ph type="body" idx="2"/>
          </p:nvPr>
        </p:nvSpPr>
        <p:spPr>
          <a:xfrm>
            <a:off x="178988" y="1286531"/>
            <a:ext cx="11729138" cy="3655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pPr>
            <a:endParaRPr sz="3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342900" marR="0" lvl="0" indent="-342900" algn="l" rtl="0">
              <a:lnSpc>
                <a:spcPct val="100000"/>
              </a:lnSpc>
              <a:spcBef>
                <a:spcPts val="0"/>
              </a:spcBef>
              <a:spcAft>
                <a:spcPts val="0"/>
              </a:spcAft>
              <a:buFont typeface="Arial" panose="020B0604020202020204" pitchFamily="34" charset="0"/>
              <a:buChar char="•"/>
            </a:pPr>
            <a:r>
              <a:rPr lang="en-US" sz="2400" b="0" i="0" dirty="0">
                <a:solidFill>
                  <a:srgbClr val="000000"/>
                </a:solidFill>
                <a:effectLst/>
                <a:latin typeface="Source Sans Pro" panose="020B0503030403020204" pitchFamily="34" charset="0"/>
                <a:ea typeface="Source Sans Pro" panose="020B0503030403020204" pitchFamily="34" charset="0"/>
              </a:rPr>
              <a:t>The complexity of land-sea interactions (LSI) and overlapping jurisdictions of various public authorities calls for multi-level governance (MLG)</a:t>
            </a:r>
          </a:p>
          <a:p>
            <a:pPr marL="0" marR="0" lvl="0" indent="0" algn="l" rtl="0">
              <a:lnSpc>
                <a:spcPct val="100000"/>
              </a:lnSpc>
              <a:spcBef>
                <a:spcPts val="0"/>
              </a:spcBef>
              <a:spcAft>
                <a:spcPts val="0"/>
              </a:spcAft>
            </a:pPr>
            <a:r>
              <a:rPr lang="en-US" sz="2400" b="0" i="0" dirty="0">
                <a:solidFill>
                  <a:srgbClr val="000000"/>
                </a:solidFill>
                <a:effectLst/>
                <a:latin typeface="Source Sans Pro" panose="020B0503030403020204" pitchFamily="34" charset="0"/>
                <a:ea typeface="Source Sans Pro" panose="020B0503030403020204" pitchFamily="34" charset="0"/>
              </a:rPr>
              <a:t> </a:t>
            </a:r>
          </a:p>
          <a:p>
            <a:pPr marL="342900" marR="0" lvl="0" indent="-342900" algn="l" rtl="0">
              <a:lnSpc>
                <a:spcPct val="100000"/>
              </a:lnSpc>
              <a:spcBef>
                <a:spcPts val="0"/>
              </a:spcBef>
              <a:spcAft>
                <a:spcPts val="0"/>
              </a:spcAft>
              <a:buFont typeface="Arial" panose="020B0604020202020204" pitchFamily="34" charset="0"/>
              <a:buChar char="•"/>
            </a:pPr>
            <a:r>
              <a:rPr lang="en-US" sz="2400" b="0" i="0" dirty="0">
                <a:solidFill>
                  <a:schemeClr val="tx1">
                    <a:lumMod val="40000"/>
                    <a:lumOff val="60000"/>
                  </a:schemeClr>
                </a:solidFill>
                <a:effectLst/>
                <a:latin typeface="Source Sans Pro" panose="020B0503030403020204" pitchFamily="34" charset="0"/>
                <a:ea typeface="Source Sans Pro" panose="020B0503030403020204" pitchFamily="34" charset="0"/>
              </a:rPr>
              <a:t>MLG balances different interests and drivers in coastal areas in order to achieve European Green Deal (EGD) goals and Sustainable Blue Economy (SBE). </a:t>
            </a:r>
          </a:p>
          <a:p>
            <a:pPr marL="0" marR="0" lvl="0" indent="0" algn="l" rtl="0">
              <a:lnSpc>
                <a:spcPct val="100000"/>
              </a:lnSpc>
              <a:spcBef>
                <a:spcPts val="0"/>
              </a:spcBef>
              <a:spcAft>
                <a:spcPts val="0"/>
              </a:spcAft>
            </a:pPr>
            <a:endParaRPr lang="en-US" sz="2400" dirty="0">
              <a:solidFill>
                <a:schemeClr val="tx1">
                  <a:lumMod val="40000"/>
                  <a:lumOff val="60000"/>
                </a:schemeClr>
              </a:solidFill>
              <a:latin typeface="Source Sans Pro" panose="020B0503030403020204" pitchFamily="34" charset="0"/>
              <a:ea typeface="Source Sans Pro" panose="020B0503030403020204" pitchFamily="34" charset="0"/>
            </a:endParaRPr>
          </a:p>
          <a:p>
            <a:pPr marL="342900" marR="0" lvl="0" indent="-342900" algn="l" rtl="0">
              <a:lnSpc>
                <a:spcPct val="100000"/>
              </a:lnSpc>
              <a:spcBef>
                <a:spcPts val="0"/>
              </a:spcBef>
              <a:spcAft>
                <a:spcPts val="0"/>
              </a:spcAft>
              <a:buFont typeface="Arial" panose="020B0604020202020204" pitchFamily="34" charset="0"/>
              <a:buChar char="•"/>
            </a:pPr>
            <a:r>
              <a:rPr lang="en-US" sz="2400" b="0" i="0" dirty="0">
                <a:solidFill>
                  <a:schemeClr val="tx1">
                    <a:lumMod val="40000"/>
                    <a:lumOff val="60000"/>
                  </a:schemeClr>
                </a:solidFill>
                <a:effectLst/>
                <a:latin typeface="Source Sans Pro" panose="020B0503030403020204" pitchFamily="34" charset="0"/>
                <a:ea typeface="Source Sans Pro" panose="020B0503030403020204" pitchFamily="34" charset="0"/>
              </a:rPr>
              <a:t>MLG is needed for integrated planning to consider coastal communities, culture, environmental and economic interests</a:t>
            </a:r>
            <a:endParaRPr sz="2400" b="0" i="0" u="none" strike="noStrike" cap="none" dirty="0">
              <a:solidFill>
                <a:schemeClr val="tx1">
                  <a:lumMod val="40000"/>
                  <a:lumOff val="60000"/>
                </a:schemeClr>
              </a:solidFill>
              <a:latin typeface="Source Sans Pro" panose="020B0503030403020204" pitchFamily="34" charset="0"/>
              <a:ea typeface="Source Sans Pro" panose="020B0503030403020204" pitchFamily="34" charset="0"/>
              <a:sym typeface="Calibri"/>
            </a:endParaRPr>
          </a:p>
        </p:txBody>
      </p:sp>
      <p:pic>
        <p:nvPicPr>
          <p:cNvPr id="2" name="Kuva 1" descr="Kuva, joka sisältää kohteen kuvakaappaus, Fontti, teksti, Grafiikka&#10;&#10;Kuvaus luotu automaattisesti">
            <a:extLst>
              <a:ext uri="{FF2B5EF4-FFF2-40B4-BE49-F238E27FC236}">
                <a16:creationId xmlns:a16="http://schemas.microsoft.com/office/drawing/2014/main" id="{189BAC35-DC90-04F7-6718-EA210666A80C}"/>
              </a:ext>
            </a:extLst>
          </p:cNvPr>
          <p:cNvPicPr>
            <a:picLocks noChangeAspect="1"/>
          </p:cNvPicPr>
          <p:nvPr/>
        </p:nvPicPr>
        <p:blipFill>
          <a:blip r:embed="rId3"/>
          <a:stretch>
            <a:fillRect/>
          </a:stretch>
        </p:blipFill>
        <p:spPr>
          <a:xfrm>
            <a:off x="9913957" y="174877"/>
            <a:ext cx="2106173" cy="4343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body" idx="1"/>
          </p:nvPr>
        </p:nvSpPr>
        <p:spPr>
          <a:xfrm>
            <a:off x="565955" y="1895672"/>
            <a:ext cx="10955204" cy="44291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endParaRPr>
              <a:solidFill>
                <a:srgbClr val="0092B5"/>
              </a:solidFill>
              <a:latin typeface="Arial"/>
              <a:ea typeface="Arial"/>
              <a:cs typeface="Arial"/>
              <a:sym typeface="Arial"/>
            </a:endParaRPr>
          </a:p>
          <a:p>
            <a:pPr marL="0" lvl="0" indent="0" algn="l" rtl="0">
              <a:lnSpc>
                <a:spcPct val="100000"/>
              </a:lnSpc>
              <a:spcBef>
                <a:spcPts val="0"/>
              </a:spcBef>
              <a:spcAft>
                <a:spcPts val="0"/>
              </a:spcAft>
              <a:buSzPts val="2800"/>
              <a:buNone/>
            </a:pPr>
            <a:endParaRPr sz="2800" b="0" i="0" u="none" strike="noStrike">
              <a:solidFill>
                <a:srgbClr val="8BB933"/>
              </a:solidFill>
              <a:latin typeface="Arial"/>
              <a:ea typeface="Arial"/>
              <a:cs typeface="Arial"/>
              <a:sym typeface="Arial"/>
            </a:endParaRPr>
          </a:p>
          <a:p>
            <a:pPr marL="0" lvl="0" indent="0" algn="l" rtl="0">
              <a:lnSpc>
                <a:spcPct val="100000"/>
              </a:lnSpc>
              <a:spcBef>
                <a:spcPts val="0"/>
              </a:spcBef>
              <a:spcAft>
                <a:spcPts val="0"/>
              </a:spcAft>
              <a:buSzPts val="3600"/>
              <a:buNone/>
            </a:pPr>
            <a:endParaRPr/>
          </a:p>
        </p:txBody>
      </p:sp>
      <p:sp>
        <p:nvSpPr>
          <p:cNvPr id="89" name="Google Shape;89;p3"/>
          <p:cNvSpPr txBox="1"/>
          <p:nvPr/>
        </p:nvSpPr>
        <p:spPr>
          <a:xfrm>
            <a:off x="513524" y="1116559"/>
            <a:ext cx="10809338"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1600" b="1" i="0" u="none" strike="noStrike" cap="none" dirty="0">
              <a:solidFill>
                <a:srgbClr val="007BB2"/>
              </a:solidFill>
              <a:latin typeface="Calibri"/>
              <a:ea typeface="Calibri"/>
              <a:cs typeface="Calibri"/>
              <a:sym typeface="Calibri"/>
            </a:endParaRPr>
          </a:p>
        </p:txBody>
      </p:sp>
      <p:sp>
        <p:nvSpPr>
          <p:cNvPr id="90" name="Google Shape;90;p3"/>
          <p:cNvSpPr txBox="1">
            <a:spLocks noGrp="1"/>
          </p:cNvSpPr>
          <p:nvPr>
            <p:ph type="body" idx="2"/>
          </p:nvPr>
        </p:nvSpPr>
        <p:spPr>
          <a:xfrm>
            <a:off x="269792" y="2075670"/>
            <a:ext cx="11729138" cy="3655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pPr>
            <a:r>
              <a:rPr lang="en-US" sz="3200" b="0" i="0" dirty="0">
                <a:solidFill>
                  <a:schemeClr val="tx1"/>
                </a:solidFill>
                <a:effectLst/>
                <a:latin typeface="Google Sans"/>
              </a:rPr>
              <a:t>Multi-level governance is a term used to describe the way power is spread vertically between many levels of government and horizontally across multiple quasi-government and non-governmental organizations and actors. </a:t>
            </a:r>
            <a:endParaRPr sz="2400" b="0" i="0" u="none" strike="noStrike" cap="none" dirty="0">
              <a:solidFill>
                <a:schemeClr val="tx1"/>
              </a:solidFill>
              <a:latin typeface="Source Sans Pro" panose="020B0503030403020204" pitchFamily="34" charset="0"/>
              <a:ea typeface="Source Sans Pro" panose="020B0503030403020204" pitchFamily="34" charset="0"/>
              <a:sym typeface="Calibri"/>
            </a:endParaRPr>
          </a:p>
        </p:txBody>
      </p:sp>
      <p:pic>
        <p:nvPicPr>
          <p:cNvPr id="2" name="Kuva 1" descr="Kuva, joka sisältää kohteen kuvakaappaus, Fontti, teksti, Grafiikka&#10;&#10;Kuvaus luotu automaattisesti">
            <a:extLst>
              <a:ext uri="{FF2B5EF4-FFF2-40B4-BE49-F238E27FC236}">
                <a16:creationId xmlns:a16="http://schemas.microsoft.com/office/drawing/2014/main" id="{189BAC35-DC90-04F7-6718-EA210666A80C}"/>
              </a:ext>
            </a:extLst>
          </p:cNvPr>
          <p:cNvPicPr>
            <a:picLocks noChangeAspect="1"/>
          </p:cNvPicPr>
          <p:nvPr/>
        </p:nvPicPr>
        <p:blipFill>
          <a:blip r:embed="rId3"/>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377082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body" idx="1"/>
          </p:nvPr>
        </p:nvSpPr>
        <p:spPr>
          <a:xfrm>
            <a:off x="565955" y="1895672"/>
            <a:ext cx="10955204" cy="44291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endParaRPr>
              <a:solidFill>
                <a:srgbClr val="0092B5"/>
              </a:solidFill>
              <a:latin typeface="Arial"/>
              <a:ea typeface="Arial"/>
              <a:cs typeface="Arial"/>
              <a:sym typeface="Arial"/>
            </a:endParaRPr>
          </a:p>
          <a:p>
            <a:pPr marL="0" lvl="0" indent="0" algn="l" rtl="0">
              <a:lnSpc>
                <a:spcPct val="100000"/>
              </a:lnSpc>
              <a:spcBef>
                <a:spcPts val="0"/>
              </a:spcBef>
              <a:spcAft>
                <a:spcPts val="0"/>
              </a:spcAft>
              <a:buSzPts val="2800"/>
              <a:buNone/>
            </a:pPr>
            <a:endParaRPr sz="2800" b="0" i="0" u="none" strike="noStrike">
              <a:solidFill>
                <a:srgbClr val="8BB933"/>
              </a:solidFill>
              <a:latin typeface="Arial"/>
              <a:ea typeface="Arial"/>
              <a:cs typeface="Arial"/>
              <a:sym typeface="Arial"/>
            </a:endParaRPr>
          </a:p>
          <a:p>
            <a:pPr marL="0" lvl="0" indent="0" algn="l" rtl="0">
              <a:lnSpc>
                <a:spcPct val="100000"/>
              </a:lnSpc>
              <a:spcBef>
                <a:spcPts val="0"/>
              </a:spcBef>
              <a:spcAft>
                <a:spcPts val="0"/>
              </a:spcAft>
              <a:buSzPts val="3600"/>
              <a:buNone/>
            </a:pPr>
            <a:endParaRPr/>
          </a:p>
        </p:txBody>
      </p:sp>
      <p:sp>
        <p:nvSpPr>
          <p:cNvPr id="88" name="Google Shape;88;p3"/>
          <p:cNvSpPr txBox="1">
            <a:spLocks noGrp="1"/>
          </p:cNvSpPr>
          <p:nvPr>
            <p:ph type="title"/>
          </p:nvPr>
        </p:nvSpPr>
        <p:spPr>
          <a:xfrm>
            <a:off x="513524" y="385698"/>
            <a:ext cx="7376010" cy="5508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US" sz="4400" b="1" i="0" u="none" strike="noStrike" cap="none" dirty="0">
                <a:solidFill>
                  <a:srgbClr val="5D7997"/>
                </a:solidFill>
                <a:latin typeface="Calibri"/>
                <a:ea typeface="Calibri"/>
                <a:cs typeface="Calibri"/>
                <a:sym typeface="Calibri"/>
              </a:rPr>
              <a:t>Baltic Sea2Land</a:t>
            </a:r>
            <a:endParaRPr sz="4400" b="1" i="0" u="none" strike="noStrike" cap="none" dirty="0">
              <a:solidFill>
                <a:srgbClr val="5D7997"/>
              </a:solidFill>
              <a:latin typeface="Calibri"/>
              <a:ea typeface="Calibri"/>
              <a:cs typeface="Calibri"/>
              <a:sym typeface="Calibri"/>
            </a:endParaRPr>
          </a:p>
        </p:txBody>
      </p:sp>
      <p:sp>
        <p:nvSpPr>
          <p:cNvPr id="90" name="Google Shape;90;p3"/>
          <p:cNvSpPr txBox="1">
            <a:spLocks noGrp="1"/>
          </p:cNvSpPr>
          <p:nvPr>
            <p:ph type="body" idx="2"/>
          </p:nvPr>
        </p:nvSpPr>
        <p:spPr>
          <a:xfrm>
            <a:off x="231431" y="1424316"/>
            <a:ext cx="11729138" cy="3655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pPr>
            <a:endParaRPr sz="3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342900" marR="0" lvl="0" indent="-342900" algn="l" rtl="0">
              <a:lnSpc>
                <a:spcPct val="100000"/>
              </a:lnSpc>
              <a:spcBef>
                <a:spcPts val="0"/>
              </a:spcBef>
              <a:spcAft>
                <a:spcPts val="0"/>
              </a:spcAft>
              <a:buFont typeface="Arial" panose="020B0604020202020204" pitchFamily="34" charset="0"/>
              <a:buChar char="•"/>
            </a:pPr>
            <a:r>
              <a:rPr lang="en-US" sz="2400" dirty="0">
                <a:solidFill>
                  <a:schemeClr val="tx1">
                    <a:lumMod val="40000"/>
                    <a:lumOff val="60000"/>
                  </a:schemeClr>
                </a:solidFill>
                <a:latin typeface="Source Sans Pro" panose="020B0503030403020204" pitchFamily="34" charset="0"/>
                <a:ea typeface="Source Sans Pro" panose="020B0503030403020204" pitchFamily="34" charset="0"/>
              </a:rPr>
              <a:t>The complexity of land-sea interactions (LSI) and overlapping jurisdictions of various public authorities calls for multi-level governance (MLG)</a:t>
            </a:r>
          </a:p>
          <a:p>
            <a:pPr marL="0" marR="0" lvl="0" indent="0" algn="l" rtl="0">
              <a:lnSpc>
                <a:spcPct val="100000"/>
              </a:lnSpc>
              <a:spcBef>
                <a:spcPts val="0"/>
              </a:spcBef>
              <a:spcAft>
                <a:spcPts val="0"/>
              </a:spcAft>
            </a:pPr>
            <a:r>
              <a:rPr lang="en-US" sz="2400" b="0" i="0" dirty="0">
                <a:solidFill>
                  <a:srgbClr val="000000"/>
                </a:solidFill>
                <a:effectLst/>
                <a:latin typeface="Source Sans Pro" panose="020B0503030403020204" pitchFamily="34" charset="0"/>
                <a:ea typeface="Source Sans Pro" panose="020B0503030403020204" pitchFamily="34" charset="0"/>
              </a:rPr>
              <a:t> </a:t>
            </a:r>
          </a:p>
          <a:p>
            <a:pPr marL="342900" marR="0" lvl="0" indent="-342900" algn="l" rtl="0">
              <a:lnSpc>
                <a:spcPct val="100000"/>
              </a:lnSpc>
              <a:spcBef>
                <a:spcPts val="0"/>
              </a:spcBef>
              <a:spcAft>
                <a:spcPts val="0"/>
              </a:spcAft>
              <a:buFont typeface="Arial" panose="020B0604020202020204" pitchFamily="34" charset="0"/>
              <a:buChar char="•"/>
            </a:pPr>
            <a:r>
              <a:rPr lang="en-US" sz="2400" dirty="0">
                <a:solidFill>
                  <a:srgbClr val="000000"/>
                </a:solidFill>
                <a:latin typeface="Source Sans Pro" panose="020B0503030403020204" pitchFamily="34" charset="0"/>
                <a:ea typeface="Source Sans Pro" panose="020B0503030403020204" pitchFamily="34" charset="0"/>
              </a:rPr>
              <a:t>MLG balances different interests and drivers in coastal areas in order to achieve European Green Deal (EGD) goals and Sustainable Blue Economy (SBE). </a:t>
            </a:r>
          </a:p>
          <a:p>
            <a:pPr marL="0" marR="0" lvl="0" indent="0" algn="l" rtl="0">
              <a:lnSpc>
                <a:spcPct val="100000"/>
              </a:lnSpc>
              <a:spcBef>
                <a:spcPts val="0"/>
              </a:spcBef>
              <a:spcAft>
                <a:spcPts val="0"/>
              </a:spcAft>
            </a:pPr>
            <a:endParaRPr lang="en-US" sz="2400" dirty="0">
              <a:solidFill>
                <a:schemeClr val="tx1">
                  <a:lumMod val="40000"/>
                  <a:lumOff val="60000"/>
                </a:schemeClr>
              </a:solidFill>
              <a:latin typeface="Source Sans Pro" panose="020B0503030403020204" pitchFamily="34" charset="0"/>
              <a:ea typeface="Source Sans Pro" panose="020B0503030403020204" pitchFamily="34" charset="0"/>
            </a:endParaRPr>
          </a:p>
          <a:p>
            <a:pPr marL="342900" marR="0" lvl="0" indent="-342900" algn="l" rtl="0">
              <a:lnSpc>
                <a:spcPct val="100000"/>
              </a:lnSpc>
              <a:spcBef>
                <a:spcPts val="0"/>
              </a:spcBef>
              <a:spcAft>
                <a:spcPts val="0"/>
              </a:spcAft>
              <a:buFont typeface="Arial" panose="020B0604020202020204" pitchFamily="34" charset="0"/>
              <a:buChar char="•"/>
            </a:pPr>
            <a:r>
              <a:rPr lang="en-US" sz="2400" b="0" i="0" dirty="0">
                <a:solidFill>
                  <a:schemeClr val="tx1">
                    <a:lumMod val="40000"/>
                    <a:lumOff val="60000"/>
                  </a:schemeClr>
                </a:solidFill>
                <a:effectLst/>
                <a:latin typeface="Source Sans Pro" panose="020B0503030403020204" pitchFamily="34" charset="0"/>
                <a:ea typeface="Source Sans Pro" panose="020B0503030403020204" pitchFamily="34" charset="0"/>
              </a:rPr>
              <a:t>MLG is needed for integrated planning to consider coastal communities, culture, environmental and economic interests</a:t>
            </a:r>
            <a:endParaRPr sz="2400" b="0" i="0" u="none" strike="noStrike" cap="none" dirty="0">
              <a:solidFill>
                <a:schemeClr val="tx1">
                  <a:lumMod val="40000"/>
                  <a:lumOff val="60000"/>
                </a:schemeClr>
              </a:solidFill>
              <a:latin typeface="Source Sans Pro" panose="020B0503030403020204" pitchFamily="34" charset="0"/>
              <a:ea typeface="Source Sans Pro" panose="020B0503030403020204" pitchFamily="34" charset="0"/>
              <a:sym typeface="Calibri"/>
            </a:endParaRPr>
          </a:p>
        </p:txBody>
      </p:sp>
      <p:pic>
        <p:nvPicPr>
          <p:cNvPr id="2" name="Kuva 1" descr="Kuva, joka sisältää kohteen kuvakaappaus, Fontti, teksti, Grafiikka&#10;&#10;Kuvaus luotu automaattisesti">
            <a:extLst>
              <a:ext uri="{FF2B5EF4-FFF2-40B4-BE49-F238E27FC236}">
                <a16:creationId xmlns:a16="http://schemas.microsoft.com/office/drawing/2014/main" id="{189BAC35-DC90-04F7-6718-EA210666A80C}"/>
              </a:ext>
            </a:extLst>
          </p:cNvPr>
          <p:cNvPicPr>
            <a:picLocks noChangeAspect="1"/>
          </p:cNvPicPr>
          <p:nvPr/>
        </p:nvPicPr>
        <p:blipFill>
          <a:blip r:embed="rId3"/>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22785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body" idx="1"/>
          </p:nvPr>
        </p:nvSpPr>
        <p:spPr>
          <a:xfrm>
            <a:off x="565955" y="1895672"/>
            <a:ext cx="10955204" cy="44291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endParaRPr>
              <a:solidFill>
                <a:srgbClr val="0092B5"/>
              </a:solidFill>
              <a:latin typeface="Arial"/>
              <a:ea typeface="Arial"/>
              <a:cs typeface="Arial"/>
              <a:sym typeface="Arial"/>
            </a:endParaRPr>
          </a:p>
          <a:p>
            <a:pPr marL="0" lvl="0" indent="0" algn="l" rtl="0">
              <a:lnSpc>
                <a:spcPct val="100000"/>
              </a:lnSpc>
              <a:spcBef>
                <a:spcPts val="0"/>
              </a:spcBef>
              <a:spcAft>
                <a:spcPts val="0"/>
              </a:spcAft>
              <a:buSzPts val="2800"/>
              <a:buNone/>
            </a:pPr>
            <a:endParaRPr sz="2800" b="0" i="0" u="none" strike="noStrike">
              <a:solidFill>
                <a:srgbClr val="8BB933"/>
              </a:solidFill>
              <a:latin typeface="Arial"/>
              <a:ea typeface="Arial"/>
              <a:cs typeface="Arial"/>
              <a:sym typeface="Arial"/>
            </a:endParaRPr>
          </a:p>
          <a:p>
            <a:pPr marL="0" lvl="0" indent="0" algn="l" rtl="0">
              <a:lnSpc>
                <a:spcPct val="100000"/>
              </a:lnSpc>
              <a:spcBef>
                <a:spcPts val="0"/>
              </a:spcBef>
              <a:spcAft>
                <a:spcPts val="0"/>
              </a:spcAft>
              <a:buSzPts val="3600"/>
              <a:buNone/>
            </a:pPr>
            <a:endParaRPr/>
          </a:p>
        </p:txBody>
      </p:sp>
      <p:sp>
        <p:nvSpPr>
          <p:cNvPr id="88" name="Google Shape;88;p3"/>
          <p:cNvSpPr txBox="1">
            <a:spLocks noGrp="1"/>
          </p:cNvSpPr>
          <p:nvPr>
            <p:ph type="title"/>
          </p:nvPr>
        </p:nvSpPr>
        <p:spPr>
          <a:xfrm>
            <a:off x="513524" y="385698"/>
            <a:ext cx="7376010" cy="5508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US" sz="4400" b="1" i="0" u="none" strike="noStrike" cap="none" dirty="0">
                <a:solidFill>
                  <a:srgbClr val="5D7997"/>
                </a:solidFill>
                <a:latin typeface="Calibri"/>
                <a:ea typeface="Calibri"/>
                <a:cs typeface="Calibri"/>
                <a:sym typeface="Calibri"/>
              </a:rPr>
              <a:t>Baltic Sea2Land</a:t>
            </a:r>
            <a:endParaRPr sz="4400" b="1" i="0" u="none" strike="noStrike" cap="none" dirty="0">
              <a:solidFill>
                <a:srgbClr val="5D7997"/>
              </a:solidFill>
              <a:latin typeface="Calibri"/>
              <a:ea typeface="Calibri"/>
              <a:cs typeface="Calibri"/>
              <a:sym typeface="Calibri"/>
            </a:endParaRPr>
          </a:p>
        </p:txBody>
      </p:sp>
      <p:sp>
        <p:nvSpPr>
          <p:cNvPr id="90" name="Google Shape;90;p3"/>
          <p:cNvSpPr txBox="1">
            <a:spLocks noGrp="1"/>
          </p:cNvSpPr>
          <p:nvPr>
            <p:ph type="body" idx="2"/>
          </p:nvPr>
        </p:nvSpPr>
        <p:spPr>
          <a:xfrm>
            <a:off x="231431" y="1424316"/>
            <a:ext cx="11729138" cy="3655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pPr>
            <a:endParaRPr sz="32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342900" marR="0" lvl="0" indent="-342900" algn="l" rtl="0">
              <a:lnSpc>
                <a:spcPct val="100000"/>
              </a:lnSpc>
              <a:spcBef>
                <a:spcPts val="0"/>
              </a:spcBef>
              <a:spcAft>
                <a:spcPts val="0"/>
              </a:spcAft>
              <a:buFont typeface="Arial" panose="020B0604020202020204" pitchFamily="34" charset="0"/>
              <a:buChar char="•"/>
            </a:pPr>
            <a:r>
              <a:rPr lang="en-US" sz="2400" dirty="0">
                <a:solidFill>
                  <a:schemeClr val="tx1">
                    <a:lumMod val="40000"/>
                    <a:lumOff val="60000"/>
                  </a:schemeClr>
                </a:solidFill>
                <a:latin typeface="Source Sans Pro" panose="020B0503030403020204" pitchFamily="34" charset="0"/>
                <a:ea typeface="Source Sans Pro" panose="020B0503030403020204" pitchFamily="34" charset="0"/>
              </a:rPr>
              <a:t>The complexity of land-sea interactions (LSI) and overlapping jurisdictions of various public authorities calls for multi-level governance (MLG)</a:t>
            </a:r>
          </a:p>
          <a:p>
            <a:pPr marL="0" marR="0" lvl="0" indent="0" algn="l" rtl="0">
              <a:lnSpc>
                <a:spcPct val="100000"/>
              </a:lnSpc>
              <a:spcBef>
                <a:spcPts val="0"/>
              </a:spcBef>
              <a:spcAft>
                <a:spcPts val="0"/>
              </a:spcAft>
            </a:pPr>
            <a:r>
              <a:rPr lang="en-US" sz="2400" b="0" i="0" dirty="0">
                <a:solidFill>
                  <a:srgbClr val="000000"/>
                </a:solidFill>
                <a:effectLst/>
                <a:latin typeface="Source Sans Pro" panose="020B0503030403020204" pitchFamily="34" charset="0"/>
                <a:ea typeface="Source Sans Pro" panose="020B0503030403020204" pitchFamily="34" charset="0"/>
              </a:rPr>
              <a:t> </a:t>
            </a:r>
          </a:p>
          <a:p>
            <a:pPr marL="342900" marR="0" lvl="0" indent="-342900" algn="l" rtl="0">
              <a:lnSpc>
                <a:spcPct val="100000"/>
              </a:lnSpc>
              <a:spcBef>
                <a:spcPts val="0"/>
              </a:spcBef>
              <a:spcAft>
                <a:spcPts val="0"/>
              </a:spcAft>
              <a:buFont typeface="Arial" panose="020B0604020202020204" pitchFamily="34" charset="0"/>
              <a:buChar char="•"/>
            </a:pPr>
            <a:r>
              <a:rPr lang="en-US" sz="2400" b="0" i="0" dirty="0">
                <a:solidFill>
                  <a:schemeClr val="tx1">
                    <a:lumMod val="40000"/>
                    <a:lumOff val="60000"/>
                  </a:schemeClr>
                </a:solidFill>
                <a:effectLst/>
                <a:latin typeface="Source Sans Pro" panose="020B0503030403020204" pitchFamily="34" charset="0"/>
                <a:ea typeface="Source Sans Pro" panose="020B0503030403020204" pitchFamily="34" charset="0"/>
              </a:rPr>
              <a:t>MLG balances different interests and drivers in coastal areas in order to achieve European Green Deal (EGD) goals and Sustainable Blue Economy (SBE)</a:t>
            </a:r>
          </a:p>
          <a:p>
            <a:pPr marL="0" marR="0" lvl="0" indent="0" algn="l" rtl="0">
              <a:lnSpc>
                <a:spcPct val="100000"/>
              </a:lnSpc>
              <a:spcBef>
                <a:spcPts val="0"/>
              </a:spcBef>
              <a:spcAft>
                <a:spcPts val="0"/>
              </a:spcAft>
            </a:pPr>
            <a:endParaRPr lang="en-US" sz="2400" dirty="0">
              <a:solidFill>
                <a:schemeClr val="tx1">
                  <a:lumMod val="40000"/>
                  <a:lumOff val="60000"/>
                </a:schemeClr>
              </a:solidFill>
              <a:latin typeface="Source Sans Pro" panose="020B0503030403020204" pitchFamily="34" charset="0"/>
              <a:ea typeface="Source Sans Pro" panose="020B0503030403020204" pitchFamily="34" charset="0"/>
            </a:endParaRPr>
          </a:p>
          <a:p>
            <a:pPr marL="342900" marR="0" lvl="0" indent="-342900" algn="l" rtl="0">
              <a:lnSpc>
                <a:spcPct val="100000"/>
              </a:lnSpc>
              <a:spcBef>
                <a:spcPts val="0"/>
              </a:spcBef>
              <a:spcAft>
                <a:spcPts val="0"/>
              </a:spcAft>
              <a:buFont typeface="Arial" panose="020B0604020202020204" pitchFamily="34" charset="0"/>
              <a:buChar char="•"/>
            </a:pPr>
            <a:r>
              <a:rPr lang="en-US" sz="2400" dirty="0">
                <a:solidFill>
                  <a:srgbClr val="000000"/>
                </a:solidFill>
                <a:latin typeface="Source Sans Pro" panose="020B0503030403020204" pitchFamily="34" charset="0"/>
                <a:ea typeface="Source Sans Pro" panose="020B0503030403020204" pitchFamily="34" charset="0"/>
              </a:rPr>
              <a:t>MLG is needed for integrated planning to consider coastal communities, culture, environmental and economic interests</a:t>
            </a:r>
            <a:endParaRPr sz="2400" dirty="0">
              <a:solidFill>
                <a:srgbClr val="000000"/>
              </a:solidFill>
              <a:latin typeface="Source Sans Pro" panose="020B0503030403020204" pitchFamily="34" charset="0"/>
              <a:ea typeface="Source Sans Pro" panose="020B0503030403020204" pitchFamily="34" charset="0"/>
            </a:endParaRPr>
          </a:p>
        </p:txBody>
      </p:sp>
      <p:pic>
        <p:nvPicPr>
          <p:cNvPr id="2" name="Kuva 1" descr="Kuva, joka sisältää kohteen kuvakaappaus, Fontti, teksti, Grafiikka&#10;&#10;Kuvaus luotu automaattisesti">
            <a:extLst>
              <a:ext uri="{FF2B5EF4-FFF2-40B4-BE49-F238E27FC236}">
                <a16:creationId xmlns:a16="http://schemas.microsoft.com/office/drawing/2014/main" id="{189BAC35-DC90-04F7-6718-EA210666A80C}"/>
              </a:ext>
            </a:extLst>
          </p:cNvPr>
          <p:cNvPicPr>
            <a:picLocks noChangeAspect="1"/>
          </p:cNvPicPr>
          <p:nvPr/>
        </p:nvPicPr>
        <p:blipFill>
          <a:blip r:embed="rId3"/>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98270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body" idx="1"/>
          </p:nvPr>
        </p:nvSpPr>
        <p:spPr>
          <a:xfrm>
            <a:off x="565955" y="1895672"/>
            <a:ext cx="10955204" cy="44291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endParaRPr>
              <a:solidFill>
                <a:srgbClr val="0092B5"/>
              </a:solidFill>
              <a:latin typeface="Arial"/>
              <a:ea typeface="Arial"/>
              <a:cs typeface="Arial"/>
              <a:sym typeface="Arial"/>
            </a:endParaRPr>
          </a:p>
          <a:p>
            <a:pPr marL="0" lvl="0" indent="0" algn="l" rtl="0">
              <a:lnSpc>
                <a:spcPct val="100000"/>
              </a:lnSpc>
              <a:spcBef>
                <a:spcPts val="0"/>
              </a:spcBef>
              <a:spcAft>
                <a:spcPts val="0"/>
              </a:spcAft>
              <a:buSzPts val="2800"/>
              <a:buNone/>
            </a:pPr>
            <a:endParaRPr sz="2800" b="0" i="0" u="none" strike="noStrike">
              <a:solidFill>
                <a:srgbClr val="8BB933"/>
              </a:solidFill>
              <a:latin typeface="Arial"/>
              <a:ea typeface="Arial"/>
              <a:cs typeface="Arial"/>
              <a:sym typeface="Arial"/>
            </a:endParaRPr>
          </a:p>
          <a:p>
            <a:pPr marL="0" lvl="0" indent="0" algn="l" rtl="0">
              <a:lnSpc>
                <a:spcPct val="100000"/>
              </a:lnSpc>
              <a:spcBef>
                <a:spcPts val="0"/>
              </a:spcBef>
              <a:spcAft>
                <a:spcPts val="0"/>
              </a:spcAft>
              <a:buSzPts val="3600"/>
              <a:buNone/>
            </a:pPr>
            <a:endParaRPr/>
          </a:p>
        </p:txBody>
      </p:sp>
      <p:sp>
        <p:nvSpPr>
          <p:cNvPr id="88" name="Google Shape;88;p3"/>
          <p:cNvSpPr txBox="1">
            <a:spLocks noGrp="1"/>
          </p:cNvSpPr>
          <p:nvPr>
            <p:ph type="title"/>
          </p:nvPr>
        </p:nvSpPr>
        <p:spPr>
          <a:xfrm>
            <a:off x="513524" y="385698"/>
            <a:ext cx="7376010" cy="5508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US" sz="4400" b="1" i="0" u="none" strike="noStrike" cap="none" dirty="0">
                <a:solidFill>
                  <a:srgbClr val="5D7997"/>
                </a:solidFill>
                <a:latin typeface="Calibri"/>
                <a:ea typeface="Calibri"/>
                <a:cs typeface="Calibri"/>
                <a:sym typeface="Calibri"/>
              </a:rPr>
              <a:t>Why integrated planning?</a:t>
            </a:r>
            <a:endParaRPr sz="4400" b="1" i="0" u="none" strike="noStrike" cap="none" dirty="0">
              <a:solidFill>
                <a:srgbClr val="5D7997"/>
              </a:solidFill>
              <a:latin typeface="Calibri"/>
              <a:ea typeface="Calibri"/>
              <a:cs typeface="Calibri"/>
              <a:sym typeface="Calibri"/>
            </a:endParaRPr>
          </a:p>
        </p:txBody>
      </p:sp>
      <p:sp>
        <p:nvSpPr>
          <p:cNvPr id="89" name="Google Shape;89;p3"/>
          <p:cNvSpPr txBox="1"/>
          <p:nvPr/>
        </p:nvSpPr>
        <p:spPr>
          <a:xfrm>
            <a:off x="513524" y="1116559"/>
            <a:ext cx="10809338"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1600" b="1" i="0" u="none" strike="noStrike" cap="none" dirty="0">
              <a:solidFill>
                <a:srgbClr val="007BB2"/>
              </a:solidFill>
              <a:latin typeface="Calibri"/>
              <a:ea typeface="Calibri"/>
              <a:cs typeface="Calibri"/>
              <a:sym typeface="Calibri"/>
            </a:endParaRPr>
          </a:p>
        </p:txBody>
      </p:sp>
      <p:sp>
        <p:nvSpPr>
          <p:cNvPr id="90" name="Google Shape;90;p3"/>
          <p:cNvSpPr txBox="1">
            <a:spLocks noGrp="1"/>
          </p:cNvSpPr>
          <p:nvPr>
            <p:ph type="body" idx="2"/>
          </p:nvPr>
        </p:nvSpPr>
        <p:spPr>
          <a:xfrm>
            <a:off x="269792" y="2075670"/>
            <a:ext cx="11729138" cy="365582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endPar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 To balance interests between development and sustainable use of human and natural capital </a:t>
            </a:r>
          </a:p>
          <a:p>
            <a:pPr marL="0" marR="0" lvl="0" indent="0" algn="l" rtl="0">
              <a:lnSpc>
                <a:spcPct val="100000"/>
              </a:lnSpc>
              <a:spcBef>
                <a:spcPts val="0"/>
              </a:spcBef>
              <a:spcAft>
                <a:spcPts val="0"/>
              </a:spcAft>
              <a:buClr>
                <a:srgbClr val="000000"/>
              </a:buClr>
              <a:buSzPts val="1800"/>
            </a:pPr>
            <a:endParaRPr lang="en-US" sz="2400" dirty="0">
              <a:latin typeface="Source Sans Pro" panose="020B0503030403020204" pitchFamily="34" charset="0"/>
              <a:ea typeface="Source Sans Pro" panose="020B0503030403020204" pitchFamily="34" charset="0"/>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Ensure co-work of authorities at early planning stage</a:t>
            </a: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rgbClr val="000000"/>
              </a:buClr>
              <a:buSzPts val="1800"/>
            </a:pPr>
            <a:endParaRPr lang="en-US" sz="2400" dirty="0">
              <a:latin typeface="Source Sans Pro" panose="020B0503030403020204" pitchFamily="34" charset="0"/>
              <a:ea typeface="Source Sans Pro" panose="020B0503030403020204" pitchFamily="34" charset="0"/>
            </a:endParaRPr>
          </a:p>
        </p:txBody>
      </p:sp>
      <p:pic>
        <p:nvPicPr>
          <p:cNvPr id="2" name="Kuva 1" descr="Kuva, joka sisältää kohteen kuvakaappaus, Fontti, teksti, Grafiikka&#10;&#10;Kuvaus luotu automaattisesti">
            <a:extLst>
              <a:ext uri="{FF2B5EF4-FFF2-40B4-BE49-F238E27FC236}">
                <a16:creationId xmlns:a16="http://schemas.microsoft.com/office/drawing/2014/main" id="{189BAC35-DC90-04F7-6718-EA210666A80C}"/>
              </a:ext>
            </a:extLst>
          </p:cNvPr>
          <p:cNvPicPr>
            <a:picLocks noChangeAspect="1"/>
          </p:cNvPicPr>
          <p:nvPr/>
        </p:nvPicPr>
        <p:blipFill>
          <a:blip r:embed="rId3"/>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45865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body" idx="1"/>
          </p:nvPr>
        </p:nvSpPr>
        <p:spPr>
          <a:xfrm>
            <a:off x="565955" y="1895672"/>
            <a:ext cx="10955204" cy="44291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endParaRPr>
              <a:solidFill>
                <a:srgbClr val="0092B5"/>
              </a:solidFill>
              <a:latin typeface="Arial"/>
              <a:ea typeface="Arial"/>
              <a:cs typeface="Arial"/>
              <a:sym typeface="Arial"/>
            </a:endParaRPr>
          </a:p>
          <a:p>
            <a:pPr marL="0" lvl="0" indent="0" algn="l" rtl="0">
              <a:lnSpc>
                <a:spcPct val="100000"/>
              </a:lnSpc>
              <a:spcBef>
                <a:spcPts val="0"/>
              </a:spcBef>
              <a:spcAft>
                <a:spcPts val="0"/>
              </a:spcAft>
              <a:buSzPts val="2800"/>
              <a:buNone/>
            </a:pPr>
            <a:endParaRPr sz="2800" b="0" i="0" u="none" strike="noStrike">
              <a:solidFill>
                <a:srgbClr val="8BB933"/>
              </a:solidFill>
              <a:latin typeface="Arial"/>
              <a:ea typeface="Arial"/>
              <a:cs typeface="Arial"/>
              <a:sym typeface="Arial"/>
            </a:endParaRPr>
          </a:p>
          <a:p>
            <a:pPr marL="0" lvl="0" indent="0" algn="l" rtl="0">
              <a:lnSpc>
                <a:spcPct val="100000"/>
              </a:lnSpc>
              <a:spcBef>
                <a:spcPts val="0"/>
              </a:spcBef>
              <a:spcAft>
                <a:spcPts val="0"/>
              </a:spcAft>
              <a:buSzPts val="3600"/>
              <a:buNone/>
            </a:pPr>
            <a:endParaRPr/>
          </a:p>
        </p:txBody>
      </p:sp>
      <p:sp>
        <p:nvSpPr>
          <p:cNvPr id="88" name="Google Shape;88;p3"/>
          <p:cNvSpPr txBox="1">
            <a:spLocks noGrp="1"/>
          </p:cNvSpPr>
          <p:nvPr>
            <p:ph type="title"/>
          </p:nvPr>
        </p:nvSpPr>
        <p:spPr>
          <a:xfrm>
            <a:off x="513524" y="385698"/>
            <a:ext cx="7376010" cy="5508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US" sz="4400" b="1" i="0" u="none" strike="noStrike" cap="none" dirty="0">
                <a:solidFill>
                  <a:srgbClr val="5D7997"/>
                </a:solidFill>
                <a:latin typeface="Calibri"/>
                <a:ea typeface="Calibri"/>
                <a:cs typeface="Calibri"/>
                <a:sym typeface="Calibri"/>
              </a:rPr>
              <a:t>Conceptual issues of Land-Sea interactions</a:t>
            </a:r>
            <a:endParaRPr sz="4400" b="1" i="0" u="none" strike="noStrike" cap="none" dirty="0">
              <a:solidFill>
                <a:srgbClr val="5D7997"/>
              </a:solidFill>
              <a:latin typeface="Calibri"/>
              <a:ea typeface="Calibri"/>
              <a:cs typeface="Calibri"/>
              <a:sym typeface="Calibri"/>
            </a:endParaRPr>
          </a:p>
        </p:txBody>
      </p:sp>
      <p:sp>
        <p:nvSpPr>
          <p:cNvPr id="89" name="Google Shape;89;p3"/>
          <p:cNvSpPr txBox="1"/>
          <p:nvPr/>
        </p:nvSpPr>
        <p:spPr>
          <a:xfrm>
            <a:off x="513524" y="1116559"/>
            <a:ext cx="10809338"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1600" b="1" i="0" u="none" strike="noStrike" cap="none" dirty="0">
              <a:solidFill>
                <a:srgbClr val="007BB2"/>
              </a:solidFill>
              <a:latin typeface="Calibri"/>
              <a:ea typeface="Calibri"/>
              <a:cs typeface="Calibri"/>
              <a:sym typeface="Calibri"/>
            </a:endParaRPr>
          </a:p>
        </p:txBody>
      </p:sp>
      <p:sp>
        <p:nvSpPr>
          <p:cNvPr id="90" name="Google Shape;90;p3"/>
          <p:cNvSpPr txBox="1">
            <a:spLocks noGrp="1"/>
          </p:cNvSpPr>
          <p:nvPr>
            <p:ph type="body" idx="2"/>
          </p:nvPr>
        </p:nvSpPr>
        <p:spPr>
          <a:xfrm>
            <a:off x="231431" y="1601086"/>
            <a:ext cx="11729138" cy="365582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rPr>
              <a:t>Ensuring sustainable use of human and natural capital</a:t>
            </a:r>
          </a:p>
          <a:p>
            <a:pPr marL="0" marR="0" lvl="0" indent="0" algn="l" rtl="0">
              <a:lnSpc>
                <a:spcPct val="100000"/>
              </a:lnSpc>
              <a:spcBef>
                <a:spcPts val="0"/>
              </a:spcBef>
              <a:spcAft>
                <a:spcPts val="0"/>
              </a:spcAft>
              <a:buClr>
                <a:srgbClr val="000000"/>
              </a:buClr>
              <a:buSzPts val="1800"/>
            </a:pPr>
            <a:endPar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rPr>
              <a:t> Need for compromises and productive negotiations to reach energy independence and carbon neutrality</a:t>
            </a:r>
          </a:p>
          <a:p>
            <a:pPr marL="0" marR="0" lvl="0" indent="0" algn="l" rtl="0">
              <a:lnSpc>
                <a:spcPct val="100000"/>
              </a:lnSpc>
              <a:spcBef>
                <a:spcPts val="0"/>
              </a:spcBef>
              <a:spcAft>
                <a:spcPts val="0"/>
              </a:spcAft>
              <a:buClr>
                <a:srgbClr val="000000"/>
              </a:buClr>
              <a:buSzPts val="1800"/>
            </a:pPr>
            <a:endPar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rPr>
              <a:t>Competition for space and insufficiently integrated governance to balance various interests</a:t>
            </a:r>
          </a:p>
          <a:p>
            <a:pPr marL="0" marR="0" lvl="0" indent="0" algn="l" rtl="0">
              <a:lnSpc>
                <a:spcPct val="100000"/>
              </a:lnSpc>
              <a:spcBef>
                <a:spcPts val="0"/>
              </a:spcBef>
              <a:spcAft>
                <a:spcPts val="0"/>
              </a:spcAft>
              <a:buClr>
                <a:srgbClr val="000000"/>
              </a:buClr>
              <a:buSzPts val="1800"/>
            </a:pPr>
            <a:endParaRPr lang="en-US" sz="2400" dirty="0">
              <a:latin typeface="Source Sans Pro" panose="020B0503030403020204" pitchFamily="34" charset="0"/>
              <a:ea typeface="Source Sans Pro" panose="020B0503030403020204" pitchFamily="34" charset="0"/>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b="0" i="0" u="none" strike="noStrike" cap="none" dirty="0" err="1">
                <a:solidFill>
                  <a:srgbClr val="001321"/>
                </a:solidFill>
                <a:latin typeface="Source Sans Pro" panose="020B0503030403020204" pitchFamily="34" charset="0"/>
                <a:ea typeface="Source Sans Pro" panose="020B0503030403020204" pitchFamily="34" charset="0"/>
                <a:sym typeface="Calibri"/>
              </a:rPr>
              <a:t>Sectorally</a:t>
            </a:r>
            <a:r>
              <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rPr>
              <a:t> isolated thinking and lack of cooperation</a:t>
            </a: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endPar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b="0" i="0" u="none" strike="noStrike" cap="none" dirty="0">
                <a:solidFill>
                  <a:srgbClr val="001321"/>
                </a:solidFill>
                <a:latin typeface="Source Sans Pro" panose="020B0503030403020204" pitchFamily="34" charset="0"/>
                <a:ea typeface="Source Sans Pro" panose="020B0503030403020204" pitchFamily="34" charset="0"/>
                <a:sym typeface="Calibri"/>
              </a:rPr>
              <a:t>Insufficient ocean literacy </a:t>
            </a:r>
            <a:endParaRPr sz="2400" b="0" i="0" u="none" strike="noStrike" cap="none" dirty="0">
              <a:solidFill>
                <a:srgbClr val="001321"/>
              </a:solidFill>
              <a:latin typeface="Source Sans Pro" panose="020B0503030403020204" pitchFamily="34" charset="0"/>
              <a:ea typeface="Source Sans Pro" panose="020B0503030403020204" pitchFamily="34" charset="0"/>
              <a:sym typeface="Calibri"/>
            </a:endParaRPr>
          </a:p>
        </p:txBody>
      </p:sp>
      <p:pic>
        <p:nvPicPr>
          <p:cNvPr id="2" name="Kuva 1" descr="Kuva, joka sisältää kohteen kuvakaappaus, Fontti, teksti, Grafiikka&#10;&#10;Kuvaus luotu automaattisesti">
            <a:extLst>
              <a:ext uri="{FF2B5EF4-FFF2-40B4-BE49-F238E27FC236}">
                <a16:creationId xmlns:a16="http://schemas.microsoft.com/office/drawing/2014/main" id="{189BAC35-DC90-04F7-6718-EA210666A80C}"/>
              </a:ext>
            </a:extLst>
          </p:cNvPr>
          <p:cNvPicPr>
            <a:picLocks noChangeAspect="1"/>
          </p:cNvPicPr>
          <p:nvPr/>
        </p:nvPicPr>
        <p:blipFill>
          <a:blip r:embed="rId3"/>
          <a:stretch>
            <a:fillRect/>
          </a:stretch>
        </p:blipFill>
        <p:spPr>
          <a:xfrm>
            <a:off x="9913957" y="174877"/>
            <a:ext cx="2106173" cy="434341"/>
          </a:xfrm>
          <a:prstGeom prst="rect">
            <a:avLst/>
          </a:prstGeom>
        </p:spPr>
      </p:pic>
    </p:spTree>
    <p:extLst>
      <p:ext uri="{BB962C8B-B14F-4D97-AF65-F5344CB8AC3E}">
        <p14:creationId xmlns:p14="http://schemas.microsoft.com/office/powerpoint/2010/main" val="738602552"/>
      </p:ext>
    </p:extLst>
  </p:cSld>
  <p:clrMapOvr>
    <a:masterClrMapping/>
  </p:clrMapOvr>
</p:sld>
</file>

<file path=ppt/theme/theme1.xml><?xml version="1.0" encoding="utf-8"?>
<a:theme xmlns:a="http://schemas.openxmlformats.org/drawingml/2006/main" name="bs2l">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9113de-1434-46c0-a585-375f094952dc">
      <Terms xmlns="http://schemas.microsoft.com/office/infopath/2007/PartnerControls"/>
    </lcf76f155ced4ddcb4097134ff3c332f>
    <TaxCatchAll xmlns="185a4506-6fa5-47c3-8674-d7f077ea184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954C20BBA9249544AE0FFDBC3D0A0BC4" ma:contentTypeVersion="12" ma:contentTypeDescription="Luo uusi asiakirja." ma:contentTypeScope="" ma:versionID="7ac073fab018f1c8615aa7607d364377">
  <xsd:schema xmlns:xsd="http://www.w3.org/2001/XMLSchema" xmlns:xs="http://www.w3.org/2001/XMLSchema" xmlns:p="http://schemas.microsoft.com/office/2006/metadata/properties" xmlns:ns2="849113de-1434-46c0-a585-375f094952dc" xmlns:ns3="185a4506-6fa5-47c3-8674-d7f077ea1844" targetNamespace="http://schemas.microsoft.com/office/2006/metadata/properties" ma:root="true" ma:fieldsID="4e8cbdbb7eaf5c22d0830276b3f2caf3" ns2:_="" ns3:_="">
    <xsd:import namespace="849113de-1434-46c0-a585-375f094952dc"/>
    <xsd:import namespace="185a4506-6fa5-47c3-8674-d7f077ea184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113de-1434-46c0-a585-375f094952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Kuvien tunnisteet" ma:readOnly="false" ma:fieldId="{5cf76f15-5ced-4ddc-b409-7134ff3c332f}" ma:taxonomyMulti="true" ma:sspId="97a974e0-14ba-45ff-a93d-a004a6b0ace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5a4506-6fa5-47c3-8674-d7f077ea1844"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5" nillable="true" ma:displayName="Taxonomy Catch All Column" ma:hidden="true" ma:list="{ef903104-af1c-43a2-8aca-32b173165b16}" ma:internalName="TaxCatchAll" ma:showField="CatchAllData" ma:web="185a4506-6fa5-47c3-8674-d7f077ea18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03443C-85AF-40FA-A3BA-71BD4AC537DD}">
  <ds:schemaRefs>
    <ds:schemaRef ds:uri="http://schemas.microsoft.com/office/2006/metadata/properties"/>
    <ds:schemaRef ds:uri="http://schemas.microsoft.com/office/infopath/2007/PartnerControls"/>
    <ds:schemaRef ds:uri="849113de-1434-46c0-a585-375f094952dc"/>
    <ds:schemaRef ds:uri="185a4506-6fa5-47c3-8674-d7f077ea1844"/>
  </ds:schemaRefs>
</ds:datastoreItem>
</file>

<file path=customXml/itemProps2.xml><?xml version="1.0" encoding="utf-8"?>
<ds:datastoreItem xmlns:ds="http://schemas.openxmlformats.org/officeDocument/2006/customXml" ds:itemID="{FC6A37E0-566E-480A-98DA-D9DADE117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9113de-1434-46c0-a585-375f094952dc"/>
    <ds:schemaRef ds:uri="185a4506-6fa5-47c3-8674-d7f077ea18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A4E2E1-892D-49EF-AE2A-B735D0618F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2160</TotalTime>
  <Words>2072</Words>
  <Application>Microsoft Office PowerPoint</Application>
  <PresentationFormat>Laajakuva</PresentationFormat>
  <Paragraphs>208</Paragraphs>
  <Slides>34</Slides>
  <Notes>27</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34</vt:i4>
      </vt:variant>
    </vt:vector>
  </HeadingPairs>
  <TitlesOfParts>
    <vt:vector size="41" baseType="lpstr">
      <vt:lpstr>Google Sans</vt:lpstr>
      <vt:lpstr>Calibri</vt:lpstr>
      <vt:lpstr>Source Sans Pro</vt:lpstr>
      <vt:lpstr>Arial</vt:lpstr>
      <vt:lpstr>Open Sans</vt:lpstr>
      <vt:lpstr>Noto Sans Symbols</vt:lpstr>
      <vt:lpstr>bs2l</vt:lpstr>
      <vt:lpstr>PowerPoint-esitys</vt:lpstr>
      <vt:lpstr>Contents</vt:lpstr>
      <vt:lpstr>PowerPoint-esitys</vt:lpstr>
      <vt:lpstr>Baltic Sea2Land</vt:lpstr>
      <vt:lpstr>PowerPoint-esitys</vt:lpstr>
      <vt:lpstr>Baltic Sea2Land</vt:lpstr>
      <vt:lpstr>Baltic Sea2Land</vt:lpstr>
      <vt:lpstr>Why integrated planning?</vt:lpstr>
      <vt:lpstr>Conceptual issues of Land-Sea interactions</vt:lpstr>
      <vt:lpstr>Governance challenges of sustainable use of marine and terrestrial resources</vt:lpstr>
      <vt:lpstr>The problem is…</vt:lpstr>
      <vt:lpstr>Mutual responsibilities call for joint action</vt:lpstr>
      <vt:lpstr>PowerPoint-esitys</vt:lpstr>
      <vt:lpstr>PowerPoint-esitys</vt:lpstr>
      <vt:lpstr>Navigator</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BS2L</dc:creator>
  <cp:lastModifiedBy>Mikkola Roosa</cp:lastModifiedBy>
  <cp:revision>10</cp:revision>
  <dcterms:created xsi:type="dcterms:W3CDTF">2021-11-26T11:23:58Z</dcterms:created>
  <dcterms:modified xsi:type="dcterms:W3CDTF">2024-01-19T07:20:46Z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0x010100954C20BBA9249544AE0FFDBC3D0A0BC4</vt:lpwstr>
  </property>
  <property fmtid="{D5CDD505-2E9C-101B-9397-08002B2CF9AE}" pid="3" name="MediaServiceImageTags">
    <vt:lpwstr/>
  </property>
</Properties>
</file>