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fi-FI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462FB98-BD11-4110-9706-21CEA7B7C2F3}" type="datetimeFigureOut">
              <a:rPr lang="fi-FI" smtClean="0"/>
              <a:t>5.2.2019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fi-FI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26A9CBE-CE3B-4CBB-BA5A-999A88A4C834}" type="slidenum">
              <a:rPr lang="fi-FI" smtClean="0"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Sivulauseen sanajärjestys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251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Sivulauseen määritelmä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i-FI" dirty="0"/>
              <a:t>Sivulause muodostaa päälauseen kanssa virkkeen</a:t>
            </a:r>
          </a:p>
          <a:p>
            <a:r>
              <a:rPr lang="fi-FI" dirty="0"/>
              <a:t>Sivulauseen aloittaa</a:t>
            </a:r>
          </a:p>
          <a:p>
            <a:pPr lvl="1"/>
            <a:r>
              <a:rPr lang="fi-FI" dirty="0" err="1"/>
              <a:t>Alistuskonjuktio</a:t>
            </a:r>
            <a:r>
              <a:rPr lang="fi-FI" dirty="0"/>
              <a:t> (</a:t>
            </a:r>
            <a:r>
              <a:rPr lang="fi-FI" dirty="0" err="1"/>
              <a:t>att/että</a:t>
            </a:r>
            <a:r>
              <a:rPr lang="fi-FI" dirty="0"/>
              <a:t>, </a:t>
            </a:r>
            <a:r>
              <a:rPr lang="fi-FI" dirty="0" err="1"/>
              <a:t>om/jos</a:t>
            </a:r>
            <a:r>
              <a:rPr lang="fi-FI" dirty="0"/>
              <a:t>, </a:t>
            </a:r>
            <a:r>
              <a:rPr lang="fi-FI" dirty="0" err="1"/>
              <a:t>när/kun</a:t>
            </a:r>
            <a:r>
              <a:rPr lang="fi-FI" dirty="0"/>
              <a:t>, </a:t>
            </a:r>
            <a:r>
              <a:rPr lang="fi-FI" dirty="0" err="1"/>
              <a:t>eftersom/koska</a:t>
            </a:r>
            <a:r>
              <a:rPr lang="fi-FI" dirty="0"/>
              <a:t>)</a:t>
            </a:r>
          </a:p>
          <a:p>
            <a:pPr marL="365760" lvl="1" indent="0">
              <a:buNone/>
            </a:pPr>
            <a:endParaRPr lang="fi-FI" dirty="0"/>
          </a:p>
          <a:p>
            <a:pPr lvl="1"/>
            <a:r>
              <a:rPr lang="fi-FI" dirty="0"/>
              <a:t>Relatiivipronomini (</a:t>
            </a:r>
            <a:r>
              <a:rPr lang="fi-FI" dirty="0" err="1"/>
              <a:t>som</a:t>
            </a:r>
            <a:r>
              <a:rPr lang="fi-FI" dirty="0"/>
              <a:t>, </a:t>
            </a:r>
            <a:r>
              <a:rPr lang="fi-FI" dirty="0" err="1"/>
              <a:t>vilken</a:t>
            </a:r>
            <a:r>
              <a:rPr lang="fi-FI" dirty="0"/>
              <a:t>, </a:t>
            </a:r>
            <a:r>
              <a:rPr lang="fi-FI" dirty="0" err="1"/>
              <a:t>vilket</a:t>
            </a:r>
            <a:r>
              <a:rPr lang="fi-FI" dirty="0"/>
              <a:t>, </a:t>
            </a:r>
            <a:r>
              <a:rPr lang="fi-FI" dirty="0" err="1"/>
              <a:t>vilka</a:t>
            </a:r>
            <a:r>
              <a:rPr lang="fi-FI" dirty="0"/>
              <a:t>, </a:t>
            </a:r>
            <a:r>
              <a:rPr lang="fi-FI" dirty="0" err="1"/>
              <a:t>vars</a:t>
            </a:r>
            <a:r>
              <a:rPr lang="fi-FI" dirty="0"/>
              <a:t>/joka, jonka, </a:t>
            </a:r>
            <a:r>
              <a:rPr lang="fi-FI" dirty="0" err="1"/>
              <a:t>vilket</a:t>
            </a:r>
            <a:r>
              <a:rPr lang="fi-FI" dirty="0"/>
              <a:t>/</a:t>
            </a:r>
            <a:r>
              <a:rPr lang="fi-FI" dirty="0" err="1"/>
              <a:t>något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= viitataan koko edeltävään lauseeseen)</a:t>
            </a:r>
          </a:p>
          <a:p>
            <a:pPr marL="365760" lvl="1" indent="0">
              <a:buNone/>
            </a:pPr>
            <a:endParaRPr lang="fi-FI" dirty="0"/>
          </a:p>
          <a:p>
            <a:pPr lvl="1"/>
            <a:r>
              <a:rPr lang="fi-FI" dirty="0"/>
              <a:t>Kysymyssana, jolloin kyseessä on epäsuora kysymyslause (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undar</a:t>
            </a:r>
            <a:r>
              <a:rPr lang="fi-FI" dirty="0"/>
              <a:t>, </a:t>
            </a:r>
            <a:r>
              <a:rPr lang="fi-FI" dirty="0" err="1"/>
              <a:t>hur</a:t>
            </a:r>
            <a:r>
              <a:rPr lang="fi-FI" dirty="0"/>
              <a:t> du </a:t>
            </a:r>
            <a:r>
              <a:rPr lang="fi-FI" dirty="0" err="1"/>
              <a:t>alltid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vara </a:t>
            </a:r>
            <a:r>
              <a:rPr lang="fi-FI" dirty="0" err="1"/>
              <a:t>försenad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0504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/>
          <a:lstStyle/>
          <a:p>
            <a:r>
              <a:rPr lang="fi-FI" dirty="0"/>
              <a:t>Sivulauseen sanajärjestys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96752"/>
            <a:ext cx="7467600" cy="5472608"/>
          </a:xfrm>
        </p:spPr>
        <p:txBody>
          <a:bodyPr/>
          <a:lstStyle/>
          <a:p>
            <a:r>
              <a:rPr lang="fi-FI" dirty="0"/>
              <a:t>Sivulauseessa on vain yksi mahdollinen sanajärjestys</a:t>
            </a:r>
          </a:p>
          <a:p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tror</a:t>
            </a:r>
            <a:r>
              <a:rPr lang="fi-FI" dirty="0"/>
              <a:t> </a:t>
            </a:r>
            <a:r>
              <a:rPr lang="fi-FI" i="1" dirty="0"/>
              <a:t>(minä luulen)</a:t>
            </a:r>
          </a:p>
          <a:p>
            <a:pPr lvl="1"/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kommer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skolan</a:t>
            </a:r>
            <a:r>
              <a:rPr lang="fi-FI" dirty="0"/>
              <a:t> i </a:t>
            </a:r>
            <a:r>
              <a:rPr lang="fi-FI" dirty="0" err="1"/>
              <a:t>morgon</a:t>
            </a:r>
            <a:r>
              <a:rPr lang="fi-FI" dirty="0"/>
              <a:t>. </a:t>
            </a:r>
            <a:r>
              <a:rPr lang="fi-FI" i="1" dirty="0"/>
              <a:t>(että minä tulen kouluun huomenna)</a:t>
            </a:r>
          </a:p>
          <a:p>
            <a:pPr lvl="1"/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jag</a:t>
            </a:r>
            <a:r>
              <a:rPr lang="fi-FI" dirty="0"/>
              <a:t> </a:t>
            </a:r>
            <a:r>
              <a:rPr lang="fi-FI" dirty="0" err="1"/>
              <a:t>alltid</a:t>
            </a:r>
            <a:r>
              <a:rPr lang="fi-FI" dirty="0"/>
              <a:t> </a:t>
            </a:r>
            <a:r>
              <a:rPr lang="fi-FI" dirty="0" err="1"/>
              <a:t>kan</a:t>
            </a:r>
            <a:r>
              <a:rPr lang="fi-FI" dirty="0"/>
              <a:t> </a:t>
            </a:r>
            <a:r>
              <a:rPr lang="fi-FI" dirty="0" err="1"/>
              <a:t>betjäna</a:t>
            </a:r>
            <a:r>
              <a:rPr lang="fi-FI" dirty="0"/>
              <a:t> </a:t>
            </a:r>
            <a:r>
              <a:rPr lang="fi-FI" dirty="0" err="1"/>
              <a:t>kunder</a:t>
            </a:r>
            <a:r>
              <a:rPr lang="fi-FI" dirty="0"/>
              <a:t> </a:t>
            </a:r>
            <a:r>
              <a:rPr lang="fi-FI" dirty="0" err="1"/>
              <a:t>artigt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jobbet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kvällarna</a:t>
            </a:r>
            <a:r>
              <a:rPr lang="fi-FI" dirty="0"/>
              <a:t>. </a:t>
            </a:r>
            <a:r>
              <a:rPr lang="fi-FI" i="1" dirty="0"/>
              <a:t>(että minä voin aina palvella asiakkaita kohteliaasti töissä illalla.)</a:t>
            </a:r>
          </a:p>
          <a:p>
            <a:endParaRPr lang="fi-FI" dirty="0"/>
          </a:p>
          <a:p>
            <a:r>
              <a:rPr lang="fi-FI" dirty="0" err="1"/>
              <a:t>Konjuktio</a:t>
            </a:r>
            <a:r>
              <a:rPr lang="fi-FI" dirty="0"/>
              <a:t> Subjekti Liikkuva </a:t>
            </a:r>
            <a:r>
              <a:rPr lang="fi-FI" dirty="0" err="1"/>
              <a:t>määreKieltosana</a:t>
            </a:r>
            <a:r>
              <a:rPr lang="fi-FI" dirty="0"/>
              <a:t> Predikaatti Objekti Tapa Paikka Aika</a:t>
            </a:r>
          </a:p>
          <a:p>
            <a:endParaRPr lang="fi-FI" dirty="0"/>
          </a:p>
        </p:txBody>
      </p:sp>
      <p:sp>
        <p:nvSpPr>
          <p:cNvPr id="4" name="Right Arrow 3"/>
          <p:cNvSpPr/>
          <p:nvPr/>
        </p:nvSpPr>
        <p:spPr>
          <a:xfrm>
            <a:off x="1259632" y="5373216"/>
            <a:ext cx="119443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/>
        </p:nvSpPr>
        <p:spPr>
          <a:xfrm flipH="1">
            <a:off x="2935248" y="5421025"/>
            <a:ext cx="3338657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KON SU LI KIE PRE</a:t>
            </a:r>
          </a:p>
        </p:txBody>
      </p:sp>
    </p:spTree>
    <p:extLst>
      <p:ext uri="{BB962C8B-B14F-4D97-AF65-F5344CB8AC3E}">
        <p14:creationId xmlns:p14="http://schemas.microsoft.com/office/powerpoint/2010/main" val="3790461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216</TotalTime>
  <Words>139</Words>
  <Application>Microsoft Office PowerPoint</Application>
  <PresentationFormat>Bildspel på skärmen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Century Schoolbook</vt:lpstr>
      <vt:lpstr>Wingdings</vt:lpstr>
      <vt:lpstr>Wingdings 2</vt:lpstr>
      <vt:lpstr>Oriel</vt:lpstr>
      <vt:lpstr>Sivulauseen sanajärjestys</vt:lpstr>
      <vt:lpstr>Sivulauseen määritelmä</vt:lpstr>
      <vt:lpstr>Sivulauseen sanajärjestys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Sivulauseen sanajärjestys</dc:title>
  <dc:creator>Camilla Kåla</dc:creator>
  <cp:lastModifiedBy>Isabella Fröjdman</cp:lastModifiedBy>
  <cp:revision>6</cp:revision>
  <dcterms:created xsi:type="dcterms:W3CDTF">2014-10-21T07:37:51Z</dcterms:created>
  <dcterms:modified xsi:type="dcterms:W3CDTF">2019-02-05T13:58:08Z</dcterms:modified>
</cp:coreProperties>
</file>