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3498-A52A-4BE2-9E43-2663F2F858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D96A-EE93-407A-A077-E7C116F48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6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3498-A52A-4BE2-9E43-2663F2F858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D96A-EE93-407A-A077-E7C116F48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6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3498-A52A-4BE2-9E43-2663F2F858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D96A-EE93-407A-A077-E7C116F48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9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3498-A52A-4BE2-9E43-2663F2F858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D96A-EE93-407A-A077-E7C116F48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4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3498-A52A-4BE2-9E43-2663F2F858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D96A-EE93-407A-A077-E7C116F48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9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3498-A52A-4BE2-9E43-2663F2F858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D96A-EE93-407A-A077-E7C116F48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4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3498-A52A-4BE2-9E43-2663F2F858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D96A-EE93-407A-A077-E7C116F48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4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3498-A52A-4BE2-9E43-2663F2F858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D96A-EE93-407A-A077-E7C116F48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2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3498-A52A-4BE2-9E43-2663F2F858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D96A-EE93-407A-A077-E7C116F48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6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3498-A52A-4BE2-9E43-2663F2F858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D96A-EE93-407A-A077-E7C116F48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13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3498-A52A-4BE2-9E43-2663F2F858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D96A-EE93-407A-A077-E7C116F48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8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F3498-A52A-4BE2-9E43-2663F2F858D7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AD96A-EE93-407A-A077-E7C116F48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9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8374" t="25307" r="29725" b="14470"/>
          <a:stretch/>
        </p:blipFill>
        <p:spPr>
          <a:xfrm>
            <a:off x="224287" y="646982"/>
            <a:ext cx="9049110" cy="59062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34311" t="9516" r="46009" b="82588"/>
          <a:stretch/>
        </p:blipFill>
        <p:spPr>
          <a:xfrm>
            <a:off x="224287" y="207034"/>
            <a:ext cx="1949569" cy="4399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57086" y="6544570"/>
            <a:ext cx="2290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AALTO VENTURES PROGRAM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74976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332552AEB197419BC8783AEE0DAF2D" ma:contentTypeVersion="18" ma:contentTypeDescription="Create a new document." ma:contentTypeScope="" ma:versionID="a65107584b2f743737ef5e73c56534f2">
  <xsd:schema xmlns:xsd="http://www.w3.org/2001/XMLSchema" xmlns:xs="http://www.w3.org/2001/XMLSchema" xmlns:p="http://schemas.microsoft.com/office/2006/metadata/properties" xmlns:ns2="6ff1f430-a2db-4e75-91c2-7a6b8e9ec566" xmlns:ns3="1f129c51-93d6-4ca7-9833-1d1d635f95f7" targetNamespace="http://schemas.microsoft.com/office/2006/metadata/properties" ma:root="true" ma:fieldsID="d254e3e64b3683cd049d9189b4487f78" ns2:_="" ns3:_="">
    <xsd:import namespace="6ff1f430-a2db-4e75-91c2-7a6b8e9ec566"/>
    <xsd:import namespace="1f129c51-93d6-4ca7-9833-1d1d635f9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f1f430-a2db-4e75-91c2-7a6b8e9ec5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d61bb93-c830-477f-800c-34a01ab1e7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129c51-93d6-4ca7-9833-1d1d635f95f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3ebb04e-e84f-460c-b36c-578614313bd2}" ma:internalName="TaxCatchAll" ma:showField="CatchAllData" ma:web="1f129c51-93d6-4ca7-9833-1d1d635f95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F025F9-D770-4F92-9C04-1164D94546DD}"/>
</file>

<file path=customXml/itemProps2.xml><?xml version="1.0" encoding="utf-8"?>
<ds:datastoreItem xmlns:ds="http://schemas.openxmlformats.org/officeDocument/2006/customXml" ds:itemID="{7683E4A9-210F-4511-BE43-8DF442DA779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Lidia Borisova</dc:creator>
  <cp:lastModifiedBy>Lidia Borisova</cp:lastModifiedBy>
  <cp:revision>1</cp:revision>
  <dcterms:created xsi:type="dcterms:W3CDTF">2020-01-09T07:41:34Z</dcterms:created>
  <dcterms:modified xsi:type="dcterms:W3CDTF">2020-01-09T07:48:04Z</dcterms:modified>
</cp:coreProperties>
</file>