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30275213" cy="42811700"/>
  <p:notesSz cx="9931400" cy="14363700"/>
  <p:defaultTextStyle>
    <a:defPPr>
      <a:defRPr lang="en-US"/>
    </a:defPPr>
    <a:lvl1pPr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1pPr>
    <a:lvl2pPr marL="2085975" indent="-143827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2pPr>
    <a:lvl3pPr marL="4173538" indent="-287972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3pPr>
    <a:lvl4pPr marL="6262688" indent="-432117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4pPr>
    <a:lvl5pPr marL="8350250" indent="-5764213"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3484">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C85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45"/>
  </p:normalViewPr>
  <p:slideViewPr>
    <p:cSldViewPr>
      <p:cViewPr>
        <p:scale>
          <a:sx n="20" d="100"/>
          <a:sy n="20" d="100"/>
        </p:scale>
        <p:origin x="3224" y="128"/>
      </p:cViewPr>
      <p:guideLst>
        <p:guide orient="horz" pos="13484"/>
        <p:guide pos="9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4304039" cy="717235"/>
          </a:xfrm>
          <a:prstGeom prst="rect">
            <a:avLst/>
          </a:prstGeom>
        </p:spPr>
        <p:txBody>
          <a:bodyPr vert="horz" lIns="31028" tIns="15514" rIns="31028" bIns="15514" rtlCol="0"/>
          <a:lstStyle>
            <a:lvl1pPr algn="l" defTabSz="6043068">
              <a:defRPr sz="4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5625209" y="4"/>
            <a:ext cx="4304039" cy="717235"/>
          </a:xfrm>
          <a:prstGeom prst="rect">
            <a:avLst/>
          </a:prstGeom>
        </p:spPr>
        <p:txBody>
          <a:bodyPr vert="horz" wrap="square" lIns="31028" tIns="15514" rIns="31028" bIns="15514" numCol="1" anchor="t" anchorCtr="0" compatLnSpc="1">
            <a:prstTxWarp prst="textNoShape">
              <a:avLst/>
            </a:prstTxWarp>
          </a:bodyPr>
          <a:lstStyle>
            <a:lvl1pPr algn="r">
              <a:defRPr sz="400"/>
            </a:lvl1pPr>
          </a:lstStyle>
          <a:p>
            <a:fld id="{7DD340EE-1D42-4B4E-B16E-99879A095AC0}" type="datetimeFigureOut">
              <a:rPr lang="en-US" altLang="en-US"/>
              <a:pPr/>
              <a:t>2/13/24</a:t>
            </a:fld>
            <a:endParaRPr lang="en-US" altLang="en-US"/>
          </a:p>
        </p:txBody>
      </p:sp>
      <p:sp>
        <p:nvSpPr>
          <p:cNvPr id="4" name="Footer Placeholder 3"/>
          <p:cNvSpPr>
            <a:spLocks noGrp="1"/>
          </p:cNvSpPr>
          <p:nvPr>
            <p:ph type="ftr" sz="quarter" idx="2"/>
          </p:nvPr>
        </p:nvSpPr>
        <p:spPr>
          <a:xfrm>
            <a:off x="4" y="13644094"/>
            <a:ext cx="4304039" cy="717235"/>
          </a:xfrm>
          <a:prstGeom prst="rect">
            <a:avLst/>
          </a:prstGeom>
        </p:spPr>
        <p:txBody>
          <a:bodyPr vert="horz" lIns="31028" tIns="15514" rIns="31028" bIns="15514" rtlCol="0" anchor="b"/>
          <a:lstStyle>
            <a:lvl1pPr algn="l" defTabSz="6043068">
              <a:defRPr sz="4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5625209" y="13644094"/>
            <a:ext cx="4304039" cy="717235"/>
          </a:xfrm>
          <a:prstGeom prst="rect">
            <a:avLst/>
          </a:prstGeom>
        </p:spPr>
        <p:txBody>
          <a:bodyPr vert="horz" wrap="square" lIns="31028" tIns="15514" rIns="31028" bIns="15514" numCol="1" anchor="b" anchorCtr="0" compatLnSpc="1">
            <a:prstTxWarp prst="textNoShape">
              <a:avLst/>
            </a:prstTxWarp>
          </a:bodyPr>
          <a:lstStyle>
            <a:lvl1pPr algn="r">
              <a:defRPr sz="400"/>
            </a:lvl1pPr>
          </a:lstStyle>
          <a:p>
            <a:fld id="{0934CC12-A462-446C-93B3-476C11E542C3}" type="slidenum">
              <a:rPr lang="en-US" altLang="en-US"/>
              <a:pPr/>
              <a:t>‹#›</a:t>
            </a:fld>
            <a:endParaRPr lang="en-US" altLang="en-US"/>
          </a:p>
        </p:txBody>
      </p:sp>
    </p:spTree>
    <p:extLst>
      <p:ext uri="{BB962C8B-B14F-4D97-AF65-F5344CB8AC3E}">
        <p14:creationId xmlns:p14="http://schemas.microsoft.com/office/powerpoint/2010/main" val="6906299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78"/>
            <a:ext cx="25733931" cy="9176768"/>
          </a:xfrm>
        </p:spPr>
        <p:txBody>
          <a:bodyPr/>
          <a:lstStyle/>
          <a:p>
            <a:r>
              <a:rPr lang="en-US"/>
              <a:t>Click to edit Master title style</a:t>
            </a:r>
          </a:p>
        </p:txBody>
      </p:sp>
      <p:sp>
        <p:nvSpPr>
          <p:cNvPr id="3" name="Subtitle 2"/>
          <p:cNvSpPr>
            <a:spLocks noGrp="1"/>
          </p:cNvSpPr>
          <p:nvPr>
            <p:ph type="subTitle" idx="1"/>
          </p:nvPr>
        </p:nvSpPr>
        <p:spPr>
          <a:xfrm>
            <a:off x="4541282" y="24259963"/>
            <a:ext cx="21192649" cy="10940768"/>
          </a:xfrm>
        </p:spPr>
        <p:txBody>
          <a:bodyPr/>
          <a:lstStyle>
            <a:lvl1pPr marL="0" indent="0" algn="ctr">
              <a:buNone/>
              <a:defRPr>
                <a:solidFill>
                  <a:schemeClr val="tx1">
                    <a:tint val="75000"/>
                  </a:schemeClr>
                </a:solidFill>
              </a:defRPr>
            </a:lvl1pPr>
            <a:lvl2pPr marL="2088031" indent="0" algn="ctr">
              <a:buNone/>
              <a:defRPr>
                <a:solidFill>
                  <a:schemeClr val="tx1">
                    <a:tint val="75000"/>
                  </a:schemeClr>
                </a:solidFill>
              </a:defRPr>
            </a:lvl2pPr>
            <a:lvl3pPr marL="4176061" indent="0" algn="ctr">
              <a:buNone/>
              <a:defRPr>
                <a:solidFill>
                  <a:schemeClr val="tx1">
                    <a:tint val="75000"/>
                  </a:schemeClr>
                </a:solidFill>
              </a:defRPr>
            </a:lvl3pPr>
            <a:lvl4pPr marL="6264092" indent="0" algn="ctr">
              <a:buNone/>
              <a:defRPr>
                <a:solidFill>
                  <a:schemeClr val="tx1">
                    <a:tint val="75000"/>
                  </a:schemeClr>
                </a:solidFill>
              </a:defRPr>
            </a:lvl4pPr>
            <a:lvl5pPr marL="8352123" indent="0" algn="ctr">
              <a:buNone/>
              <a:defRPr>
                <a:solidFill>
                  <a:schemeClr val="tx1">
                    <a:tint val="75000"/>
                  </a:schemeClr>
                </a:solidFill>
              </a:defRPr>
            </a:lvl5pPr>
            <a:lvl6pPr marL="10440153" indent="0" algn="ctr">
              <a:buNone/>
              <a:defRPr>
                <a:solidFill>
                  <a:schemeClr val="tx1">
                    <a:tint val="75000"/>
                  </a:schemeClr>
                </a:solidFill>
              </a:defRPr>
            </a:lvl6pPr>
            <a:lvl7pPr marL="12528184" indent="0" algn="ctr">
              <a:buNone/>
              <a:defRPr>
                <a:solidFill>
                  <a:schemeClr val="tx1">
                    <a:tint val="75000"/>
                  </a:schemeClr>
                </a:solidFill>
              </a:defRPr>
            </a:lvl7pPr>
            <a:lvl8pPr marL="14616214" indent="0" algn="ctr">
              <a:buNone/>
              <a:defRPr>
                <a:solidFill>
                  <a:schemeClr val="tx1">
                    <a:tint val="75000"/>
                  </a:schemeClr>
                </a:solidFill>
              </a:defRPr>
            </a:lvl8pPr>
            <a:lvl9pPr marL="167042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B1F82901-49CA-4046-8981-DD0D908DC28D}"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BE0EDD-1798-4FFA-8203-C036C23160F1}" type="slidenum">
              <a:rPr lang="en-US" altLang="en-US"/>
              <a:pPr/>
              <a:t>‹#›</a:t>
            </a:fld>
            <a:endParaRPr lang="en-US" altLang="en-US"/>
          </a:p>
        </p:txBody>
      </p:sp>
    </p:spTree>
    <p:extLst>
      <p:ext uri="{BB962C8B-B14F-4D97-AF65-F5344CB8AC3E}">
        <p14:creationId xmlns:p14="http://schemas.microsoft.com/office/powerpoint/2010/main" val="337456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08D5D08-336B-45B6-A4C2-414DE6D2E6D5}"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08DF117-2152-4FB2-BBCC-303212B739CE}" type="slidenum">
              <a:rPr lang="en-US" altLang="en-US"/>
              <a:pPr/>
              <a:t>‹#›</a:t>
            </a:fld>
            <a:endParaRPr lang="en-US" altLang="en-US"/>
          </a:p>
        </p:txBody>
      </p:sp>
    </p:spTree>
    <p:extLst>
      <p:ext uri="{BB962C8B-B14F-4D97-AF65-F5344CB8AC3E}">
        <p14:creationId xmlns:p14="http://schemas.microsoft.com/office/powerpoint/2010/main" val="260586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36460" y="7571332"/>
            <a:ext cx="15931278" cy="1612871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542622" y="7571332"/>
            <a:ext cx="47289253" cy="1612871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7549B0D-9598-458E-BE70-426F821E8E3E}"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AAE1254-8DB7-4708-8F8A-71475016515F}" type="slidenum">
              <a:rPr lang="en-US" altLang="en-US"/>
              <a:pPr/>
              <a:t>‹#›</a:t>
            </a:fld>
            <a:endParaRPr lang="en-US" altLang="en-US"/>
          </a:p>
        </p:txBody>
      </p:sp>
    </p:spTree>
    <p:extLst>
      <p:ext uri="{BB962C8B-B14F-4D97-AF65-F5344CB8AC3E}">
        <p14:creationId xmlns:p14="http://schemas.microsoft.com/office/powerpoint/2010/main" val="229394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6157F76-D586-4260-9A19-8F4BF4C5843D}"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DB4C09-6FA0-4E04-81F1-58785835AD90}" type="slidenum">
              <a:rPr lang="en-US" altLang="en-US"/>
              <a:pPr/>
              <a:t>‹#›</a:t>
            </a:fld>
            <a:endParaRPr lang="en-US" altLang="en-US"/>
          </a:p>
        </p:txBody>
      </p:sp>
    </p:spTree>
    <p:extLst>
      <p:ext uri="{BB962C8B-B14F-4D97-AF65-F5344CB8AC3E}">
        <p14:creationId xmlns:p14="http://schemas.microsoft.com/office/powerpoint/2010/main" val="231659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85"/>
            <a:ext cx="25733931" cy="8502879"/>
          </a:xfrm>
        </p:spPr>
        <p:txBody>
          <a:bodyPr anchor="t"/>
          <a:lstStyle>
            <a:lvl1pPr algn="l">
              <a:defRPr sz="18200" b="1" cap="all"/>
            </a:lvl1pPr>
          </a:lstStyle>
          <a:p>
            <a:r>
              <a:rPr lang="en-US"/>
              <a:t>Click to edit Master title style</a:t>
            </a:r>
          </a:p>
        </p:txBody>
      </p:sp>
      <p:sp>
        <p:nvSpPr>
          <p:cNvPr id="3" name="Text Placeholder 2"/>
          <p:cNvSpPr>
            <a:spLocks noGrp="1"/>
          </p:cNvSpPr>
          <p:nvPr>
            <p:ph type="body" idx="1"/>
          </p:nvPr>
        </p:nvSpPr>
        <p:spPr>
          <a:xfrm>
            <a:off x="2391533" y="18145429"/>
            <a:ext cx="25733931" cy="9365056"/>
          </a:xfrm>
        </p:spPr>
        <p:txBody>
          <a:bodyPr anchor="b"/>
          <a:lstStyle>
            <a:lvl1pPr marL="0" indent="0">
              <a:buNone/>
              <a:defRPr sz="9200">
                <a:solidFill>
                  <a:schemeClr val="tx1">
                    <a:tint val="75000"/>
                  </a:schemeClr>
                </a:solidFill>
              </a:defRPr>
            </a:lvl1pPr>
            <a:lvl2pPr marL="2088031" indent="0">
              <a:buNone/>
              <a:defRPr sz="8200">
                <a:solidFill>
                  <a:schemeClr val="tx1">
                    <a:tint val="75000"/>
                  </a:schemeClr>
                </a:solidFill>
              </a:defRPr>
            </a:lvl2pPr>
            <a:lvl3pPr marL="4176061" indent="0">
              <a:buNone/>
              <a:defRPr sz="7400">
                <a:solidFill>
                  <a:schemeClr val="tx1">
                    <a:tint val="75000"/>
                  </a:schemeClr>
                </a:solidFill>
              </a:defRPr>
            </a:lvl3pPr>
            <a:lvl4pPr marL="6264092" indent="0">
              <a:buNone/>
              <a:defRPr sz="6400">
                <a:solidFill>
                  <a:schemeClr val="tx1">
                    <a:tint val="75000"/>
                  </a:schemeClr>
                </a:solidFill>
              </a:defRPr>
            </a:lvl4pPr>
            <a:lvl5pPr marL="8352123" indent="0">
              <a:buNone/>
              <a:defRPr sz="6400">
                <a:solidFill>
                  <a:schemeClr val="tx1">
                    <a:tint val="75000"/>
                  </a:schemeClr>
                </a:solidFill>
              </a:defRPr>
            </a:lvl5pPr>
            <a:lvl6pPr marL="10440153" indent="0">
              <a:buNone/>
              <a:defRPr sz="6400">
                <a:solidFill>
                  <a:schemeClr val="tx1">
                    <a:tint val="75000"/>
                  </a:schemeClr>
                </a:solidFill>
              </a:defRPr>
            </a:lvl6pPr>
            <a:lvl7pPr marL="12528184" indent="0">
              <a:buNone/>
              <a:defRPr sz="6400">
                <a:solidFill>
                  <a:schemeClr val="tx1">
                    <a:tint val="75000"/>
                  </a:schemeClr>
                </a:solidFill>
              </a:defRPr>
            </a:lvl7pPr>
            <a:lvl8pPr marL="14616214" indent="0">
              <a:buNone/>
              <a:defRPr sz="6400">
                <a:solidFill>
                  <a:schemeClr val="tx1">
                    <a:tint val="75000"/>
                  </a:schemeClr>
                </a:solidFill>
              </a:defRPr>
            </a:lvl8pPr>
            <a:lvl9pPr marL="16704245"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F5CF3200-3891-4ECE-8E28-1950ED539B8A}"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2B0B33C-F8E3-4164-8C9F-6F019464C7FF}" type="slidenum">
              <a:rPr lang="en-US" altLang="en-US"/>
              <a:pPr/>
              <a:t>‹#›</a:t>
            </a:fld>
            <a:endParaRPr lang="en-US" altLang="en-US"/>
          </a:p>
        </p:txBody>
      </p:sp>
    </p:spTree>
    <p:extLst>
      <p:ext uri="{BB962C8B-B14F-4D97-AF65-F5344CB8AC3E}">
        <p14:creationId xmlns:p14="http://schemas.microsoft.com/office/powerpoint/2010/main" val="115350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42622" y="44109929"/>
            <a:ext cx="31610265" cy="124748537"/>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657475" y="44109929"/>
            <a:ext cx="31610265" cy="124748537"/>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1E4FAE13-8979-409A-B214-29C580617316}" type="datetimeFigureOut">
              <a:rPr lang="en-US" altLang="en-US"/>
              <a:pPr/>
              <a:t>2/13/24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6328CBA-5F31-429A-A7BC-D3606827819F}" type="slidenum">
              <a:rPr lang="en-US" altLang="en-US"/>
              <a:pPr/>
              <a:t>‹#›</a:t>
            </a:fld>
            <a:endParaRPr lang="en-US" altLang="en-US"/>
          </a:p>
        </p:txBody>
      </p:sp>
    </p:spTree>
    <p:extLst>
      <p:ext uri="{BB962C8B-B14F-4D97-AF65-F5344CB8AC3E}">
        <p14:creationId xmlns:p14="http://schemas.microsoft.com/office/powerpoint/2010/main" val="946047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454"/>
            <a:ext cx="27247692" cy="713528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3762" y="9583085"/>
            <a:ext cx="13376810" cy="3993774"/>
          </a:xfrm>
        </p:spPr>
        <p:txBody>
          <a:bodyPr anchor="b"/>
          <a:lstStyle>
            <a:lvl1pPr marL="0" indent="0">
              <a:buNone/>
              <a:defRPr sz="10900" b="1"/>
            </a:lvl1pPr>
            <a:lvl2pPr marL="2088031" indent="0">
              <a:buNone/>
              <a:defRPr sz="9200" b="1"/>
            </a:lvl2pPr>
            <a:lvl3pPr marL="4176061" indent="0">
              <a:buNone/>
              <a:defRPr sz="8200" b="1"/>
            </a:lvl3pPr>
            <a:lvl4pPr marL="6264092" indent="0">
              <a:buNone/>
              <a:defRPr sz="7400" b="1"/>
            </a:lvl4pPr>
            <a:lvl5pPr marL="8352123" indent="0">
              <a:buNone/>
              <a:defRPr sz="7400" b="1"/>
            </a:lvl5pPr>
            <a:lvl6pPr marL="10440153" indent="0">
              <a:buNone/>
              <a:defRPr sz="7400" b="1"/>
            </a:lvl6pPr>
            <a:lvl7pPr marL="12528184" indent="0">
              <a:buNone/>
              <a:defRPr sz="7400" b="1"/>
            </a:lvl7pPr>
            <a:lvl8pPr marL="14616214" indent="0">
              <a:buNone/>
              <a:defRPr sz="7400" b="1"/>
            </a:lvl8pPr>
            <a:lvl9pPr marL="16704245" indent="0">
              <a:buNone/>
              <a:defRPr sz="7400" b="1"/>
            </a:lvl9pPr>
          </a:lstStyle>
          <a:p>
            <a:pPr lvl="0"/>
            <a:r>
              <a:rPr lang="en-US"/>
              <a:t>Click to edit Master text styles</a:t>
            </a:r>
          </a:p>
        </p:txBody>
      </p:sp>
      <p:sp>
        <p:nvSpPr>
          <p:cNvPr id="4" name="Content Placeholder 3"/>
          <p:cNvSpPr>
            <a:spLocks noGrp="1"/>
          </p:cNvSpPr>
          <p:nvPr>
            <p:ph sz="half" idx="2"/>
          </p:nvPr>
        </p:nvSpPr>
        <p:spPr>
          <a:xfrm>
            <a:off x="1513762" y="13576858"/>
            <a:ext cx="13376810" cy="24666281"/>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79389" y="9583085"/>
            <a:ext cx="13382065" cy="3993774"/>
          </a:xfrm>
        </p:spPr>
        <p:txBody>
          <a:bodyPr anchor="b"/>
          <a:lstStyle>
            <a:lvl1pPr marL="0" indent="0">
              <a:buNone/>
              <a:defRPr sz="10900" b="1"/>
            </a:lvl1pPr>
            <a:lvl2pPr marL="2088031" indent="0">
              <a:buNone/>
              <a:defRPr sz="9200" b="1"/>
            </a:lvl2pPr>
            <a:lvl3pPr marL="4176061" indent="0">
              <a:buNone/>
              <a:defRPr sz="8200" b="1"/>
            </a:lvl3pPr>
            <a:lvl4pPr marL="6264092" indent="0">
              <a:buNone/>
              <a:defRPr sz="7400" b="1"/>
            </a:lvl4pPr>
            <a:lvl5pPr marL="8352123" indent="0">
              <a:buNone/>
              <a:defRPr sz="7400" b="1"/>
            </a:lvl5pPr>
            <a:lvl6pPr marL="10440153" indent="0">
              <a:buNone/>
              <a:defRPr sz="7400" b="1"/>
            </a:lvl6pPr>
            <a:lvl7pPr marL="12528184" indent="0">
              <a:buNone/>
              <a:defRPr sz="7400" b="1"/>
            </a:lvl7pPr>
            <a:lvl8pPr marL="14616214" indent="0">
              <a:buNone/>
              <a:defRPr sz="7400" b="1"/>
            </a:lvl8pPr>
            <a:lvl9pPr marL="16704245" indent="0">
              <a:buNone/>
              <a:defRPr sz="7400" b="1"/>
            </a:lvl9pPr>
          </a:lstStyle>
          <a:p>
            <a:pPr lvl="0"/>
            <a:r>
              <a:rPr lang="en-US"/>
              <a:t>Click to edit Master text styles</a:t>
            </a:r>
          </a:p>
        </p:txBody>
      </p:sp>
      <p:sp>
        <p:nvSpPr>
          <p:cNvPr id="6" name="Content Placeholder 5"/>
          <p:cNvSpPr>
            <a:spLocks noGrp="1"/>
          </p:cNvSpPr>
          <p:nvPr>
            <p:ph sz="quarter" idx="4"/>
          </p:nvPr>
        </p:nvSpPr>
        <p:spPr>
          <a:xfrm>
            <a:off x="15379389" y="13576858"/>
            <a:ext cx="13382065" cy="24666281"/>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D9376C9A-A25F-45D2-8433-F84744214785}" type="datetimeFigureOut">
              <a:rPr lang="en-US" altLang="en-US"/>
              <a:pPr/>
              <a:t>2/13/24</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9F28CFA-7D73-4E70-A9E9-D4F8938681D8}" type="slidenum">
              <a:rPr lang="en-US" altLang="en-US"/>
              <a:pPr/>
              <a:t>‹#›</a:t>
            </a:fld>
            <a:endParaRPr lang="en-US" altLang="en-US"/>
          </a:p>
        </p:txBody>
      </p:sp>
    </p:spTree>
    <p:extLst>
      <p:ext uri="{BB962C8B-B14F-4D97-AF65-F5344CB8AC3E}">
        <p14:creationId xmlns:p14="http://schemas.microsoft.com/office/powerpoint/2010/main" val="155588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DF25DCD-76D1-41BC-833A-0E33209681D9}" type="datetimeFigureOut">
              <a:rPr lang="en-US" altLang="en-US"/>
              <a:pPr/>
              <a:t>2/13/24</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4F429DB-1024-4706-98E8-BDAEF2339B10}" type="slidenum">
              <a:rPr lang="en-US" altLang="en-US"/>
              <a:pPr/>
              <a:t>‹#›</a:t>
            </a:fld>
            <a:endParaRPr lang="en-US" altLang="en-US"/>
          </a:p>
        </p:txBody>
      </p:sp>
    </p:spTree>
    <p:extLst>
      <p:ext uri="{BB962C8B-B14F-4D97-AF65-F5344CB8AC3E}">
        <p14:creationId xmlns:p14="http://schemas.microsoft.com/office/powerpoint/2010/main" val="229296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F792BAA-9443-4E5B-B0CE-EC20C77E3958}" type="datetimeFigureOut">
              <a:rPr lang="en-US" altLang="en-US"/>
              <a:pPr/>
              <a:t>2/13/24</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EE0811B-8263-45F2-9FAB-CF412D6A2C01}" type="slidenum">
              <a:rPr lang="en-US" altLang="en-US"/>
              <a:pPr/>
              <a:t>‹#›</a:t>
            </a:fld>
            <a:endParaRPr lang="en-US" altLang="en-US"/>
          </a:p>
        </p:txBody>
      </p:sp>
    </p:spTree>
    <p:extLst>
      <p:ext uri="{BB962C8B-B14F-4D97-AF65-F5344CB8AC3E}">
        <p14:creationId xmlns:p14="http://schemas.microsoft.com/office/powerpoint/2010/main" val="201729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2" y="1704539"/>
            <a:ext cx="9960337" cy="7254205"/>
          </a:xfrm>
        </p:spPr>
        <p:txBody>
          <a:bodyPr anchor="b"/>
          <a:lstStyle>
            <a:lvl1pPr algn="l">
              <a:defRPr sz="9200" b="1"/>
            </a:lvl1pPr>
          </a:lstStyle>
          <a:p>
            <a:r>
              <a:rPr lang="en-US"/>
              <a:t>Click to edit Master title style</a:t>
            </a:r>
          </a:p>
        </p:txBody>
      </p:sp>
      <p:sp>
        <p:nvSpPr>
          <p:cNvPr id="3" name="Content Placeholder 2"/>
          <p:cNvSpPr>
            <a:spLocks noGrp="1"/>
          </p:cNvSpPr>
          <p:nvPr>
            <p:ph idx="1"/>
          </p:nvPr>
        </p:nvSpPr>
        <p:spPr>
          <a:xfrm>
            <a:off x="11836768" y="1704543"/>
            <a:ext cx="16924685" cy="36538600"/>
          </a:xfrm>
        </p:spPr>
        <p:txBody>
          <a:bodyPr/>
          <a:lstStyle>
            <a:lvl1pPr>
              <a:defRPr sz="14600"/>
            </a:lvl1pPr>
            <a:lvl2pPr>
              <a:defRPr sz="12700"/>
            </a:lvl2pPr>
            <a:lvl3pPr>
              <a:defRPr sz="109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3762" y="8958747"/>
            <a:ext cx="9960337" cy="29284395"/>
          </a:xfrm>
        </p:spPr>
        <p:txBody>
          <a:bodyPr/>
          <a:lstStyle>
            <a:lvl1pPr marL="0" indent="0">
              <a:buNone/>
              <a:defRPr sz="6400"/>
            </a:lvl1pPr>
            <a:lvl2pPr marL="2088031" indent="0">
              <a:buNone/>
              <a:defRPr sz="5500"/>
            </a:lvl2pPr>
            <a:lvl3pPr marL="4176061" indent="0">
              <a:buNone/>
              <a:defRPr sz="4500"/>
            </a:lvl3pPr>
            <a:lvl4pPr marL="6264092" indent="0">
              <a:buNone/>
              <a:defRPr sz="4100"/>
            </a:lvl4pPr>
            <a:lvl5pPr marL="8352123" indent="0">
              <a:buNone/>
              <a:defRPr sz="4100"/>
            </a:lvl5pPr>
            <a:lvl6pPr marL="10440153" indent="0">
              <a:buNone/>
              <a:defRPr sz="4100"/>
            </a:lvl6pPr>
            <a:lvl7pPr marL="12528184" indent="0">
              <a:buNone/>
              <a:defRPr sz="4100"/>
            </a:lvl7pPr>
            <a:lvl8pPr marL="14616214" indent="0">
              <a:buNone/>
              <a:defRPr sz="4100"/>
            </a:lvl8pPr>
            <a:lvl9pPr marL="16704245"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AB2F7E7-C082-4667-B21F-C9D10A7EB1DC}" type="datetimeFigureOut">
              <a:rPr lang="en-US" altLang="en-US"/>
              <a:pPr/>
              <a:t>2/13/24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E93F865-CA16-48B2-9089-DA38D0EB5FA2}" type="slidenum">
              <a:rPr lang="en-US" altLang="en-US"/>
              <a:pPr/>
              <a:t>‹#›</a:t>
            </a:fld>
            <a:endParaRPr lang="en-US" altLang="en-US"/>
          </a:p>
        </p:txBody>
      </p:sp>
    </p:spTree>
    <p:extLst>
      <p:ext uri="{BB962C8B-B14F-4D97-AF65-F5344CB8AC3E}">
        <p14:creationId xmlns:p14="http://schemas.microsoft.com/office/powerpoint/2010/main" val="295087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3" y="29968189"/>
            <a:ext cx="18165128" cy="3537915"/>
          </a:xfrm>
        </p:spPr>
        <p:txBody>
          <a:bodyPr anchor="b"/>
          <a:lstStyle>
            <a:lvl1pPr algn="l">
              <a:defRPr sz="9200" b="1"/>
            </a:lvl1pPr>
          </a:lstStyle>
          <a:p>
            <a:r>
              <a:rPr lang="en-US"/>
              <a:t>Click to edit Master title style</a:t>
            </a:r>
          </a:p>
        </p:txBody>
      </p:sp>
      <p:sp>
        <p:nvSpPr>
          <p:cNvPr id="3" name="Picture Placeholder 2"/>
          <p:cNvSpPr>
            <a:spLocks noGrp="1"/>
          </p:cNvSpPr>
          <p:nvPr>
            <p:ph type="pic" idx="1"/>
          </p:nvPr>
        </p:nvSpPr>
        <p:spPr>
          <a:xfrm>
            <a:off x="5934153" y="3825306"/>
            <a:ext cx="18165128" cy="25687020"/>
          </a:xfrm>
        </p:spPr>
        <p:txBody>
          <a:bodyPr rtlCol="0">
            <a:normAutofit/>
          </a:bodyPr>
          <a:lstStyle>
            <a:lvl1pPr marL="0" indent="0">
              <a:buNone/>
              <a:defRPr sz="14600"/>
            </a:lvl1pPr>
            <a:lvl2pPr marL="2088031" indent="0">
              <a:buNone/>
              <a:defRPr sz="12700"/>
            </a:lvl2pPr>
            <a:lvl3pPr marL="4176061" indent="0">
              <a:buNone/>
              <a:defRPr sz="10900"/>
            </a:lvl3pPr>
            <a:lvl4pPr marL="6264092" indent="0">
              <a:buNone/>
              <a:defRPr sz="9200"/>
            </a:lvl4pPr>
            <a:lvl5pPr marL="8352123" indent="0">
              <a:buNone/>
              <a:defRPr sz="9200"/>
            </a:lvl5pPr>
            <a:lvl6pPr marL="10440153" indent="0">
              <a:buNone/>
              <a:defRPr sz="9200"/>
            </a:lvl6pPr>
            <a:lvl7pPr marL="12528184" indent="0">
              <a:buNone/>
              <a:defRPr sz="9200"/>
            </a:lvl7pPr>
            <a:lvl8pPr marL="14616214" indent="0">
              <a:buNone/>
              <a:defRPr sz="9200"/>
            </a:lvl8pPr>
            <a:lvl9pPr marL="16704245" indent="0">
              <a:buNone/>
              <a:defRPr sz="9200"/>
            </a:lvl9pPr>
          </a:lstStyle>
          <a:p>
            <a:pPr lvl="0"/>
            <a:endParaRPr lang="en-US" noProof="0"/>
          </a:p>
        </p:txBody>
      </p:sp>
      <p:sp>
        <p:nvSpPr>
          <p:cNvPr id="4" name="Text Placeholder 3"/>
          <p:cNvSpPr>
            <a:spLocks noGrp="1"/>
          </p:cNvSpPr>
          <p:nvPr>
            <p:ph type="body" sz="half" idx="2"/>
          </p:nvPr>
        </p:nvSpPr>
        <p:spPr>
          <a:xfrm>
            <a:off x="5934153" y="33506105"/>
            <a:ext cx="18165128" cy="5024425"/>
          </a:xfrm>
        </p:spPr>
        <p:txBody>
          <a:bodyPr/>
          <a:lstStyle>
            <a:lvl1pPr marL="0" indent="0">
              <a:buNone/>
              <a:defRPr sz="6400"/>
            </a:lvl1pPr>
            <a:lvl2pPr marL="2088031" indent="0">
              <a:buNone/>
              <a:defRPr sz="5500"/>
            </a:lvl2pPr>
            <a:lvl3pPr marL="4176061" indent="0">
              <a:buNone/>
              <a:defRPr sz="4500"/>
            </a:lvl3pPr>
            <a:lvl4pPr marL="6264092" indent="0">
              <a:buNone/>
              <a:defRPr sz="4100"/>
            </a:lvl4pPr>
            <a:lvl5pPr marL="8352123" indent="0">
              <a:buNone/>
              <a:defRPr sz="4100"/>
            </a:lvl5pPr>
            <a:lvl6pPr marL="10440153" indent="0">
              <a:buNone/>
              <a:defRPr sz="4100"/>
            </a:lvl6pPr>
            <a:lvl7pPr marL="12528184" indent="0">
              <a:buNone/>
              <a:defRPr sz="4100"/>
            </a:lvl7pPr>
            <a:lvl8pPr marL="14616214" indent="0">
              <a:buNone/>
              <a:defRPr sz="4100"/>
            </a:lvl8pPr>
            <a:lvl9pPr marL="16704245"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30AE7569-859D-4176-A2B5-03B226992AD0}" type="datetimeFigureOut">
              <a:rPr lang="en-US" altLang="en-US"/>
              <a:pPr/>
              <a:t>2/13/24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7BF1263-94D1-4CFF-90C2-A224F9637655}" type="slidenum">
              <a:rPr lang="en-US" altLang="en-US"/>
              <a:pPr/>
              <a:t>‹#›</a:t>
            </a:fld>
            <a:endParaRPr lang="en-US" altLang="en-US"/>
          </a:p>
        </p:txBody>
      </p:sp>
    </p:spTree>
    <p:extLst>
      <p:ext uri="{BB962C8B-B14F-4D97-AF65-F5344CB8AC3E}">
        <p14:creationId xmlns:p14="http://schemas.microsoft.com/office/powerpoint/2010/main" val="99695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14475" y="1714500"/>
            <a:ext cx="27246263" cy="713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06" tIns="208803" rIns="417606" bIns="208803"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514475" y="9990138"/>
            <a:ext cx="27246263" cy="282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06" tIns="208803" rIns="417606" bIns="20880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514475" y="39681150"/>
            <a:ext cx="7062788" cy="2278063"/>
          </a:xfrm>
          <a:prstGeom prst="rect">
            <a:avLst/>
          </a:prstGeom>
        </p:spPr>
        <p:txBody>
          <a:bodyPr vert="horz" wrap="square" lIns="417606" tIns="208803" rIns="417606" bIns="208803" numCol="1" anchor="ctr" anchorCtr="0" compatLnSpc="1">
            <a:prstTxWarp prst="textNoShape">
              <a:avLst/>
            </a:prstTxWarp>
          </a:bodyPr>
          <a:lstStyle>
            <a:lvl1pPr>
              <a:defRPr sz="5500">
                <a:solidFill>
                  <a:srgbClr val="898989"/>
                </a:solidFill>
                <a:latin typeface="Calibri" panose="020F0502020204030204" pitchFamily="34" charset="0"/>
              </a:defRPr>
            </a:lvl1pPr>
          </a:lstStyle>
          <a:p>
            <a:fld id="{AFFF5178-6852-47D6-9BC4-97DCE5DD3CFC}" type="datetimeFigureOut">
              <a:rPr lang="en-US" altLang="en-US"/>
              <a:pPr/>
              <a:t>2/13/24</a:t>
            </a:fld>
            <a:endParaRPr lang="en-US" altLang="en-US"/>
          </a:p>
        </p:txBody>
      </p:sp>
      <p:sp>
        <p:nvSpPr>
          <p:cNvPr id="5" name="Footer Placeholder 4"/>
          <p:cNvSpPr>
            <a:spLocks noGrp="1"/>
          </p:cNvSpPr>
          <p:nvPr>
            <p:ph type="ftr" sz="quarter" idx="3"/>
          </p:nvPr>
        </p:nvSpPr>
        <p:spPr>
          <a:xfrm>
            <a:off x="10344150" y="39681150"/>
            <a:ext cx="9586913" cy="2278063"/>
          </a:xfrm>
          <a:prstGeom prst="rect">
            <a:avLst/>
          </a:prstGeom>
        </p:spPr>
        <p:txBody>
          <a:bodyPr vert="horz" lIns="417606" tIns="208803" rIns="417606" bIns="208803" rtlCol="0" anchor="ctr"/>
          <a:lstStyle>
            <a:lvl1pPr algn="ctr" defTabSz="4176061" fontAlgn="auto">
              <a:spcBef>
                <a:spcPts val="0"/>
              </a:spcBef>
              <a:spcAft>
                <a:spcPts val="0"/>
              </a:spcAft>
              <a:defRPr sz="55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21697950" y="39681150"/>
            <a:ext cx="7062788" cy="2278063"/>
          </a:xfrm>
          <a:prstGeom prst="rect">
            <a:avLst/>
          </a:prstGeom>
        </p:spPr>
        <p:txBody>
          <a:bodyPr vert="horz" wrap="square" lIns="417606" tIns="208803" rIns="417606" bIns="208803" numCol="1" anchor="ctr" anchorCtr="0" compatLnSpc="1">
            <a:prstTxWarp prst="textNoShape">
              <a:avLst/>
            </a:prstTxWarp>
          </a:bodyPr>
          <a:lstStyle>
            <a:lvl1pPr algn="r">
              <a:defRPr sz="5500">
                <a:solidFill>
                  <a:srgbClr val="898989"/>
                </a:solidFill>
                <a:latin typeface="Calibri" panose="020F0502020204030204" pitchFamily="34" charset="0"/>
              </a:defRPr>
            </a:lvl1pPr>
          </a:lstStyle>
          <a:p>
            <a:fld id="{FB92A59D-C0CC-4DC0-8BB0-3ED3E0A4D4A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3538" rtl="0" eaLnBrk="0" fontAlgn="base" hangingPunct="0">
        <a:spcBef>
          <a:spcPct val="0"/>
        </a:spcBef>
        <a:spcAft>
          <a:spcPct val="0"/>
        </a:spcAft>
        <a:defRPr sz="20100" kern="1200">
          <a:solidFill>
            <a:schemeClr val="tx1"/>
          </a:solidFill>
          <a:latin typeface="+mj-lt"/>
          <a:ea typeface="MS PGothic" panose="020B0600070205080204" pitchFamily="34" charset="-128"/>
          <a:cs typeface="ＭＳ Ｐゴシック" charset="0"/>
        </a:defRPr>
      </a:lvl1pPr>
      <a:lvl2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2pPr>
      <a:lvl3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3pPr>
      <a:lvl4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4pPr>
      <a:lvl5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5pPr>
      <a:lvl6pPr marL="646709" algn="ctr" defTabSz="4174420" rtl="0" fontAlgn="base">
        <a:spcBef>
          <a:spcPct val="0"/>
        </a:spcBef>
        <a:spcAft>
          <a:spcPct val="0"/>
        </a:spcAft>
        <a:defRPr sz="20100">
          <a:solidFill>
            <a:schemeClr val="tx1"/>
          </a:solidFill>
          <a:latin typeface="Calibri" pitchFamily="34" charset="0"/>
        </a:defRPr>
      </a:lvl6pPr>
      <a:lvl7pPr marL="1293419" algn="ctr" defTabSz="4174420" rtl="0" fontAlgn="base">
        <a:spcBef>
          <a:spcPct val="0"/>
        </a:spcBef>
        <a:spcAft>
          <a:spcPct val="0"/>
        </a:spcAft>
        <a:defRPr sz="20100">
          <a:solidFill>
            <a:schemeClr val="tx1"/>
          </a:solidFill>
          <a:latin typeface="Calibri" pitchFamily="34" charset="0"/>
        </a:defRPr>
      </a:lvl7pPr>
      <a:lvl8pPr marL="1940128" algn="ctr" defTabSz="4174420" rtl="0" fontAlgn="base">
        <a:spcBef>
          <a:spcPct val="0"/>
        </a:spcBef>
        <a:spcAft>
          <a:spcPct val="0"/>
        </a:spcAft>
        <a:defRPr sz="20100">
          <a:solidFill>
            <a:schemeClr val="tx1"/>
          </a:solidFill>
          <a:latin typeface="Calibri" pitchFamily="34" charset="0"/>
        </a:defRPr>
      </a:lvl8pPr>
      <a:lvl9pPr marL="2586838" algn="ctr" defTabSz="4174420" rtl="0" fontAlgn="base">
        <a:spcBef>
          <a:spcPct val="0"/>
        </a:spcBef>
        <a:spcAft>
          <a:spcPct val="0"/>
        </a:spcAft>
        <a:defRPr sz="20100">
          <a:solidFill>
            <a:schemeClr val="tx1"/>
          </a:solidFill>
          <a:latin typeface="Calibri" pitchFamily="34" charset="0"/>
        </a:defRPr>
      </a:lvl9pPr>
    </p:titleStyle>
    <p:bodyStyle>
      <a:lvl1pPr marL="1563688" indent="-1563688" algn="l" defTabSz="4173538" rtl="0" eaLnBrk="0" fontAlgn="base" hangingPunct="0">
        <a:spcBef>
          <a:spcPct val="20000"/>
        </a:spcBef>
        <a:spcAft>
          <a:spcPct val="0"/>
        </a:spcAft>
        <a:buFont typeface="Arial" panose="020B0604020202020204" pitchFamily="34" charset="0"/>
        <a:buChar char="•"/>
        <a:defRPr sz="14600" kern="1200">
          <a:solidFill>
            <a:schemeClr val="tx1"/>
          </a:solidFill>
          <a:latin typeface="+mn-lt"/>
          <a:ea typeface="MS PGothic" panose="020B0600070205080204" pitchFamily="34" charset="-128"/>
          <a:cs typeface="ＭＳ Ｐゴシック" charset="0"/>
        </a:defRPr>
      </a:lvl1pPr>
      <a:lvl2pPr marL="3392488" indent="-1303338" algn="l" defTabSz="4173538" rtl="0" eaLnBrk="0" fontAlgn="base" hangingPunct="0">
        <a:spcBef>
          <a:spcPct val="20000"/>
        </a:spcBef>
        <a:spcAft>
          <a:spcPct val="0"/>
        </a:spcAft>
        <a:buFont typeface="Arial" panose="020B0604020202020204" pitchFamily="34" charset="0"/>
        <a:buChar char="–"/>
        <a:defRPr sz="12700" kern="1200">
          <a:solidFill>
            <a:schemeClr val="tx1"/>
          </a:solidFill>
          <a:latin typeface="+mn-lt"/>
          <a:ea typeface="MS PGothic" panose="020B0600070205080204" pitchFamily="34" charset="-128"/>
          <a:cs typeface="+mn-cs"/>
        </a:defRPr>
      </a:lvl2pPr>
      <a:lvl3pPr marL="5218113" indent="-1041400" algn="l" defTabSz="4173538" rtl="0" eaLnBrk="0" fontAlgn="base" hangingPunct="0">
        <a:spcBef>
          <a:spcPct val="20000"/>
        </a:spcBef>
        <a:spcAft>
          <a:spcPct val="0"/>
        </a:spcAft>
        <a:buFont typeface="Arial" panose="020B0604020202020204" pitchFamily="34" charset="0"/>
        <a:buChar char="•"/>
        <a:defRPr sz="10900" kern="1200">
          <a:solidFill>
            <a:schemeClr val="tx1"/>
          </a:solidFill>
          <a:latin typeface="+mn-lt"/>
          <a:ea typeface="MS PGothic" panose="020B0600070205080204" pitchFamily="34" charset="-128"/>
          <a:cs typeface="+mn-cs"/>
        </a:defRPr>
      </a:lvl3pPr>
      <a:lvl4pPr marL="7305675" indent="-1041400" algn="l" defTabSz="4173538" rtl="0" eaLnBrk="0" fontAlgn="base" hangingPunct="0">
        <a:spcBef>
          <a:spcPct val="20000"/>
        </a:spcBef>
        <a:spcAft>
          <a:spcPct val="0"/>
        </a:spcAft>
        <a:buFont typeface="Arial" panose="020B0604020202020204" pitchFamily="34" charset="0"/>
        <a:buChar char="–"/>
        <a:defRPr sz="9200" kern="1200">
          <a:solidFill>
            <a:schemeClr val="tx1"/>
          </a:solidFill>
          <a:latin typeface="+mn-lt"/>
          <a:ea typeface="MS PGothic" panose="020B0600070205080204" pitchFamily="34" charset="-128"/>
          <a:cs typeface="+mn-cs"/>
        </a:defRPr>
      </a:lvl4pPr>
      <a:lvl5pPr marL="9394825" indent="-1041400" algn="l" defTabSz="4173538" rtl="0" eaLnBrk="0" fontAlgn="base" hangingPunct="0">
        <a:spcBef>
          <a:spcPct val="20000"/>
        </a:spcBef>
        <a:spcAft>
          <a:spcPct val="0"/>
        </a:spcAft>
        <a:buFont typeface="Arial" panose="020B0604020202020204" pitchFamily="34" charset="0"/>
        <a:buChar char="»"/>
        <a:defRPr sz="9200" kern="1200">
          <a:solidFill>
            <a:schemeClr val="tx1"/>
          </a:solidFill>
          <a:latin typeface="+mn-lt"/>
          <a:ea typeface="MS PGothic" panose="020B0600070205080204" pitchFamily="34" charset="-128"/>
          <a:cs typeface="+mn-cs"/>
        </a:defRPr>
      </a:lvl5pPr>
      <a:lvl6pPr marL="11484168"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572200"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660229"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748261"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176061" rtl="0" eaLnBrk="1" latinLnBrk="0" hangingPunct="1">
        <a:defRPr sz="8200" kern="1200">
          <a:solidFill>
            <a:schemeClr val="tx1"/>
          </a:solidFill>
          <a:latin typeface="+mn-lt"/>
          <a:ea typeface="+mn-ea"/>
          <a:cs typeface="+mn-cs"/>
        </a:defRPr>
      </a:lvl1pPr>
      <a:lvl2pPr marL="2088031" algn="l" defTabSz="4176061" rtl="0" eaLnBrk="1" latinLnBrk="0" hangingPunct="1">
        <a:defRPr sz="8200" kern="1200">
          <a:solidFill>
            <a:schemeClr val="tx1"/>
          </a:solidFill>
          <a:latin typeface="+mn-lt"/>
          <a:ea typeface="+mn-ea"/>
          <a:cs typeface="+mn-cs"/>
        </a:defRPr>
      </a:lvl2pPr>
      <a:lvl3pPr marL="4176061" algn="l" defTabSz="4176061" rtl="0" eaLnBrk="1" latinLnBrk="0" hangingPunct="1">
        <a:defRPr sz="8200" kern="1200">
          <a:solidFill>
            <a:schemeClr val="tx1"/>
          </a:solidFill>
          <a:latin typeface="+mn-lt"/>
          <a:ea typeface="+mn-ea"/>
          <a:cs typeface="+mn-cs"/>
        </a:defRPr>
      </a:lvl3pPr>
      <a:lvl4pPr marL="6264092" algn="l" defTabSz="4176061" rtl="0" eaLnBrk="1" latinLnBrk="0" hangingPunct="1">
        <a:defRPr sz="8200" kern="1200">
          <a:solidFill>
            <a:schemeClr val="tx1"/>
          </a:solidFill>
          <a:latin typeface="+mn-lt"/>
          <a:ea typeface="+mn-ea"/>
          <a:cs typeface="+mn-cs"/>
        </a:defRPr>
      </a:lvl4pPr>
      <a:lvl5pPr marL="8352123" algn="l" defTabSz="4176061" rtl="0" eaLnBrk="1" latinLnBrk="0" hangingPunct="1">
        <a:defRPr sz="8200" kern="1200">
          <a:solidFill>
            <a:schemeClr val="tx1"/>
          </a:solidFill>
          <a:latin typeface="+mn-lt"/>
          <a:ea typeface="+mn-ea"/>
          <a:cs typeface="+mn-cs"/>
        </a:defRPr>
      </a:lvl5pPr>
      <a:lvl6pPr marL="10440153" algn="l" defTabSz="4176061" rtl="0" eaLnBrk="1" latinLnBrk="0" hangingPunct="1">
        <a:defRPr sz="8200" kern="1200">
          <a:solidFill>
            <a:schemeClr val="tx1"/>
          </a:solidFill>
          <a:latin typeface="+mn-lt"/>
          <a:ea typeface="+mn-ea"/>
          <a:cs typeface="+mn-cs"/>
        </a:defRPr>
      </a:lvl6pPr>
      <a:lvl7pPr marL="12528184" algn="l" defTabSz="4176061" rtl="0" eaLnBrk="1" latinLnBrk="0" hangingPunct="1">
        <a:defRPr sz="8200" kern="1200">
          <a:solidFill>
            <a:schemeClr val="tx1"/>
          </a:solidFill>
          <a:latin typeface="+mn-lt"/>
          <a:ea typeface="+mn-ea"/>
          <a:cs typeface="+mn-cs"/>
        </a:defRPr>
      </a:lvl7pPr>
      <a:lvl8pPr marL="14616214" algn="l" defTabSz="4176061" rtl="0" eaLnBrk="1" latinLnBrk="0" hangingPunct="1">
        <a:defRPr sz="8200" kern="1200">
          <a:solidFill>
            <a:schemeClr val="tx1"/>
          </a:solidFill>
          <a:latin typeface="+mn-lt"/>
          <a:ea typeface="+mn-ea"/>
          <a:cs typeface="+mn-cs"/>
        </a:defRPr>
      </a:lvl8pPr>
      <a:lvl9pPr marL="16704245" algn="l" defTabSz="417606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5"/>
          <p:cNvSpPr txBox="1">
            <a:spLocks noChangeArrowheads="1"/>
          </p:cNvSpPr>
          <p:nvPr/>
        </p:nvSpPr>
        <p:spPr bwMode="auto">
          <a:xfrm>
            <a:off x="978426" y="452530"/>
            <a:ext cx="27579637" cy="2039241"/>
          </a:xfrm>
          <a:prstGeom prst="rect">
            <a:avLst/>
          </a:prstGeom>
          <a:noFill/>
          <a:ln w="9525">
            <a:noFill/>
            <a:miter lim="800000"/>
            <a:headEnd/>
            <a:tailEnd/>
          </a:ln>
        </p:spPr>
        <p:txBody>
          <a:bodyPr lIns="0" tIns="0" rIns="0" bIns="0"/>
          <a:lstStyle/>
          <a:p>
            <a:pPr defTabSz="4113790">
              <a:lnSpc>
                <a:spcPct val="95000"/>
              </a:lnSpc>
              <a:defRPr/>
            </a:pPr>
            <a:r>
              <a:rPr lang="en-US" sz="4000" b="1" kern="0" dirty="0">
                <a:solidFill>
                  <a:srgbClr val="8C857B"/>
                </a:solidFill>
                <a:latin typeface="Arial"/>
                <a:ea typeface="ＭＳ Ｐゴシック" charset="0"/>
                <a:cs typeface="ＭＳ Ｐゴシック" charset="0"/>
              </a:rPr>
              <a:t>Research Group of Energy Conversion and Systems</a:t>
            </a:r>
          </a:p>
          <a:p>
            <a:pPr defTabSz="4113790">
              <a:lnSpc>
                <a:spcPct val="95000"/>
              </a:lnSpc>
              <a:defRPr/>
            </a:pPr>
            <a:r>
              <a:rPr lang="en-US" sz="4000" b="1" kern="0" dirty="0">
                <a:solidFill>
                  <a:srgbClr val="8C857B"/>
                </a:solidFill>
                <a:latin typeface="Arial"/>
                <a:ea typeface="ＭＳ Ｐゴシック" charset="0"/>
                <a:cs typeface="ＭＳ Ｐゴシック" charset="0"/>
              </a:rPr>
              <a:t>Department of Mechanical Engineering</a:t>
            </a:r>
          </a:p>
          <a:p>
            <a:pPr defTabSz="4113790">
              <a:lnSpc>
                <a:spcPct val="95000"/>
              </a:lnSpc>
              <a:defRPr/>
            </a:pPr>
            <a:r>
              <a:rPr lang="en-US" sz="4000" b="1" kern="0" dirty="0">
                <a:solidFill>
                  <a:srgbClr val="8C857B"/>
                </a:solidFill>
                <a:latin typeface="Arial"/>
                <a:ea typeface="ＭＳ Ｐゴシック" charset="0"/>
                <a:cs typeface="ＭＳ Ｐゴシック" charset="0"/>
              </a:rPr>
              <a:t>School of Engineering, Aalto University, Finland</a:t>
            </a:r>
          </a:p>
          <a:p>
            <a:pPr defTabSz="4113790">
              <a:lnSpc>
                <a:spcPct val="95000"/>
              </a:lnSpc>
              <a:defRPr/>
            </a:pPr>
            <a:endParaRPr lang="en-US" sz="4800" b="1" kern="0" dirty="0">
              <a:solidFill>
                <a:srgbClr val="8C857B"/>
              </a:solidFill>
              <a:latin typeface="Arial"/>
              <a:ea typeface="ＭＳ Ｐゴシック" charset="0"/>
              <a:cs typeface="ＭＳ Ｐゴシック" charset="0"/>
            </a:endParaRPr>
          </a:p>
        </p:txBody>
      </p:sp>
      <p:sp>
        <p:nvSpPr>
          <p:cNvPr id="25" name="Rectangle 6"/>
          <p:cNvSpPr>
            <a:spLocks noChangeArrowheads="1"/>
          </p:cNvSpPr>
          <p:nvPr/>
        </p:nvSpPr>
        <p:spPr bwMode="auto">
          <a:xfrm>
            <a:off x="16496059" y="41332150"/>
            <a:ext cx="12744450" cy="1479550"/>
          </a:xfrm>
          <a:prstGeom prst="rect">
            <a:avLst/>
          </a:prstGeom>
          <a:noFill/>
          <a:ln w="9525">
            <a:noFill/>
            <a:miter lim="800000"/>
            <a:headEnd/>
            <a:tailEnd/>
          </a:ln>
        </p:spPr>
        <p:txBody>
          <a:bodyPr lIns="0" tIns="0" rIns="0" bIns="0"/>
          <a:lstStyle/>
          <a:p>
            <a:pPr algn="r" defTabSz="882490" fontAlgn="auto">
              <a:lnSpc>
                <a:spcPct val="115000"/>
              </a:lnSpc>
              <a:spcBef>
                <a:spcPts val="0"/>
              </a:spcBef>
              <a:spcAft>
                <a:spcPts val="0"/>
              </a:spcAft>
              <a:defRPr/>
            </a:pPr>
            <a:r>
              <a:rPr lang="fi-FI" sz="4800" kern="0" dirty="0">
                <a:solidFill>
                  <a:srgbClr val="8C857B"/>
                </a:solidFill>
                <a:latin typeface="Arial"/>
                <a:ea typeface="+mn-ea"/>
                <a:cs typeface="Arial"/>
              </a:rPr>
              <a:t>eng.aalto.fi/en</a:t>
            </a:r>
          </a:p>
        </p:txBody>
      </p:sp>
      <p:sp>
        <p:nvSpPr>
          <p:cNvPr id="14340" name="TextBox 1"/>
          <p:cNvSpPr txBox="1">
            <a:spLocks noChangeArrowheads="1"/>
          </p:cNvSpPr>
          <p:nvPr/>
        </p:nvSpPr>
        <p:spPr bwMode="auto">
          <a:xfrm>
            <a:off x="912983" y="2908557"/>
            <a:ext cx="27620817" cy="113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200">
                <a:solidFill>
                  <a:schemeClr val="tx1"/>
                </a:solidFill>
                <a:latin typeface="Arial" panose="020B0604020202020204" pitchFamily="34" charset="0"/>
                <a:ea typeface="MS PGothic" panose="020B0600070205080204" pitchFamily="34" charset="-128"/>
              </a:defRPr>
            </a:lvl1pPr>
            <a:lvl2pPr marL="742950" indent="-285750" eaLnBrk="0" hangingPunct="0">
              <a:defRPr sz="8200">
                <a:solidFill>
                  <a:schemeClr val="tx1"/>
                </a:solidFill>
                <a:latin typeface="Arial" panose="020B0604020202020204" pitchFamily="34" charset="0"/>
                <a:ea typeface="MS PGothic" panose="020B0600070205080204" pitchFamily="34" charset="-128"/>
              </a:defRPr>
            </a:lvl2pPr>
            <a:lvl3pPr marL="1143000" indent="-228600" eaLnBrk="0" hangingPunct="0">
              <a:defRPr sz="8200">
                <a:solidFill>
                  <a:schemeClr val="tx1"/>
                </a:solidFill>
                <a:latin typeface="Arial" panose="020B0604020202020204" pitchFamily="34" charset="0"/>
                <a:ea typeface="MS PGothic" panose="020B0600070205080204" pitchFamily="34" charset="-128"/>
              </a:defRPr>
            </a:lvl3pPr>
            <a:lvl4pPr marL="1600200" indent="-228600" eaLnBrk="0" hangingPunct="0">
              <a:defRPr sz="8200">
                <a:solidFill>
                  <a:schemeClr val="tx1"/>
                </a:solidFill>
                <a:latin typeface="Arial" panose="020B0604020202020204" pitchFamily="34" charset="0"/>
                <a:ea typeface="MS PGothic" panose="020B0600070205080204" pitchFamily="34" charset="-128"/>
              </a:defRPr>
            </a:lvl4pPr>
            <a:lvl5pPr marL="2057400" indent="-228600" eaLnBrk="0" hangingPunct="0">
              <a:defRPr sz="8200">
                <a:solidFill>
                  <a:schemeClr val="tx1"/>
                </a:solidFill>
                <a:latin typeface="Arial" panose="020B0604020202020204" pitchFamily="34" charset="0"/>
                <a:ea typeface="MS PGothic" panose="020B0600070205080204" pitchFamily="34" charset="-128"/>
              </a:defRPr>
            </a:lvl5pPr>
            <a:lvl6pPr marL="25146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6pPr>
            <a:lvl7pPr marL="29718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7pPr>
            <a:lvl8pPr marL="34290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8pPr>
            <a:lvl9pPr marL="38862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9pPr>
          </a:lstStyle>
          <a:p>
            <a:pPr eaLnBrk="1" hangingPunct="1">
              <a:lnSpc>
                <a:spcPct val="85000"/>
              </a:lnSpc>
            </a:pPr>
            <a:r>
              <a:rPr lang="en-US" altLang="en-US" sz="6000" b="1" dirty="0">
                <a:solidFill>
                  <a:schemeClr val="accent1"/>
                </a:solidFill>
                <a:cs typeface="Arial" panose="020B0604020202020204" pitchFamily="34" charset="0"/>
              </a:rPr>
              <a:t>Visualization of Phase Changing in Flash Boiling Spray-Group A </a:t>
            </a:r>
          </a:p>
        </p:txBody>
      </p:sp>
      <p:cxnSp>
        <p:nvCxnSpPr>
          <p:cNvPr id="5" name="Straight Connector 4"/>
          <p:cNvCxnSpPr/>
          <p:nvPr/>
        </p:nvCxnSpPr>
        <p:spPr>
          <a:xfrm>
            <a:off x="892619" y="2451548"/>
            <a:ext cx="28565812" cy="1207"/>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4342" name="Picture 1" descr="Aalto_EN_Engineering_13_CMYK-COATED_3.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7969" y="39559121"/>
            <a:ext cx="10809288"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p:cNvCxnSpPr/>
          <p:nvPr/>
        </p:nvCxnSpPr>
        <p:spPr>
          <a:xfrm flipV="1">
            <a:off x="1047463" y="40274156"/>
            <a:ext cx="28399615" cy="9989"/>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5" name="Rectangle 3"/>
          <p:cNvSpPr txBox="1">
            <a:spLocks noChangeArrowheads="1"/>
          </p:cNvSpPr>
          <p:nvPr/>
        </p:nvSpPr>
        <p:spPr bwMode="auto">
          <a:xfrm>
            <a:off x="519982" y="4339954"/>
            <a:ext cx="5007599"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Abstract</a:t>
            </a:r>
          </a:p>
          <a:p>
            <a:pPr algn="just" eaLnBrk="1" hangingPunct="1">
              <a:lnSpc>
                <a:spcPct val="115000"/>
              </a:lnSpc>
              <a:spcAft>
                <a:spcPts val="850"/>
              </a:spcAft>
            </a:pPr>
            <a:endParaRPr lang="en-US" sz="4000" dirty="0"/>
          </a:p>
        </p:txBody>
      </p:sp>
      <p:cxnSp>
        <p:nvCxnSpPr>
          <p:cNvPr id="11" name="Straight Connector 10"/>
          <p:cNvCxnSpPr/>
          <p:nvPr/>
        </p:nvCxnSpPr>
        <p:spPr>
          <a:xfrm flipV="1">
            <a:off x="919037" y="4195938"/>
            <a:ext cx="28630184" cy="2298"/>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936821" y="5636098"/>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39" name="Rectangle 3"/>
          <p:cNvSpPr txBox="1">
            <a:spLocks noChangeArrowheads="1"/>
          </p:cNvSpPr>
          <p:nvPr/>
        </p:nvSpPr>
        <p:spPr bwMode="auto">
          <a:xfrm>
            <a:off x="387968" y="12517948"/>
            <a:ext cx="9925101"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 Research Approaches</a:t>
            </a:r>
            <a:endParaRPr lang="en-US" sz="4000" dirty="0"/>
          </a:p>
        </p:txBody>
      </p:sp>
      <p:sp>
        <p:nvSpPr>
          <p:cNvPr id="68" name="Rectangle 3"/>
          <p:cNvSpPr txBox="1">
            <a:spLocks noChangeArrowheads="1"/>
          </p:cNvSpPr>
          <p:nvPr/>
        </p:nvSpPr>
        <p:spPr bwMode="auto">
          <a:xfrm>
            <a:off x="15279538" y="4339954"/>
            <a:ext cx="7588746"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Objective</a:t>
            </a:r>
            <a:endParaRPr lang="en-US" sz="4000" dirty="0"/>
          </a:p>
          <a:p>
            <a:pPr algn="just" eaLnBrk="1" hangingPunct="1">
              <a:lnSpc>
                <a:spcPct val="115000"/>
              </a:lnSpc>
              <a:spcAft>
                <a:spcPts val="850"/>
              </a:spcAft>
            </a:pPr>
            <a:endParaRPr lang="en-US" sz="4000" dirty="0"/>
          </a:p>
        </p:txBody>
      </p:sp>
      <p:cxnSp>
        <p:nvCxnSpPr>
          <p:cNvPr id="100" name="Straight Connector 99"/>
          <p:cNvCxnSpPr/>
          <p:nvPr/>
        </p:nvCxnSpPr>
        <p:spPr>
          <a:xfrm>
            <a:off x="919124" y="14091911"/>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flipV="1">
            <a:off x="15081828" y="5636098"/>
            <a:ext cx="14467393" cy="9033"/>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12983" y="5873903"/>
            <a:ext cx="13466896" cy="6863417"/>
          </a:xfrm>
          <a:prstGeom prst="rect">
            <a:avLst/>
          </a:prstGeom>
          <a:noFill/>
          <a:ln w="12700">
            <a:solidFill>
              <a:schemeClr val="tx1"/>
            </a:solidFill>
          </a:ln>
        </p:spPr>
        <p:txBody>
          <a:bodyPr wrap="square" rtlCol="0">
            <a:spAutoFit/>
          </a:bodyPr>
          <a:lstStyle/>
          <a:p>
            <a:pPr algn="just"/>
            <a:r>
              <a:rPr lang="en-US" sz="4000" dirty="0"/>
              <a:t>The flash boiling phenomenon manifests when the atmospheric pressure surrounding the fuel drops below its saturation pressure, leading to the rapid formation and expansion of bubbles. Recognized as a promising technique, flash boiling has garnered attention for enhancing fuel spray atomization and mitigating emissions, particularly in the absence of a high-pressure injection system—a trend that has gained prominence in recent discussions. As such, it is imperative to consolidate and present the latest research findings on flash boiling sprays to comprehend the current state of knowledge in this area.   </a:t>
            </a:r>
            <a:endParaRPr lang="fi-FI" sz="4000" dirty="0"/>
          </a:p>
        </p:txBody>
      </p:sp>
      <p:sp>
        <p:nvSpPr>
          <p:cNvPr id="38" name="TextBox 37"/>
          <p:cNvSpPr txBox="1"/>
          <p:nvPr/>
        </p:nvSpPr>
        <p:spPr>
          <a:xfrm>
            <a:off x="15184430" y="6012354"/>
            <a:ext cx="13992240" cy="7478970"/>
          </a:xfrm>
          <a:prstGeom prst="rect">
            <a:avLst/>
          </a:prstGeom>
          <a:noFill/>
          <a:ln w="12700">
            <a:solidFill>
              <a:schemeClr val="tx1"/>
            </a:solidFill>
          </a:ln>
        </p:spPr>
        <p:txBody>
          <a:bodyPr wrap="square" rtlCol="0">
            <a:spAutoFit/>
          </a:bodyPr>
          <a:lstStyle/>
          <a:p>
            <a:pPr marL="571500" indent="-571500" algn="just">
              <a:buFont typeface="Arial" panose="020B0604020202020204" pitchFamily="34" charset="0"/>
              <a:buChar char="•"/>
            </a:pPr>
            <a:r>
              <a:rPr lang="en-US" sz="4000" dirty="0"/>
              <a:t>Investigate and optimize the utilization of flash boiling phenomena in the atomization process, specifically tailored for sustainable and renewable fuel sources. </a:t>
            </a:r>
          </a:p>
          <a:p>
            <a:pPr marL="571500" indent="-571500" algn="just">
              <a:buFont typeface="Arial" panose="020B0604020202020204" pitchFamily="34" charset="0"/>
              <a:buChar char="•"/>
            </a:pPr>
            <a:r>
              <a:rPr lang="en-US" sz="4000" dirty="0"/>
              <a:t>Investigate the spatiotemporal evolution of the spray, including the formation, breakup, and dispersion of droplets during the flash boiling process.  </a:t>
            </a:r>
          </a:p>
          <a:p>
            <a:pPr marL="571500" indent="-571500" algn="just">
              <a:buFont typeface="Arial" panose="020B0604020202020204" pitchFamily="34" charset="0"/>
              <a:buChar char="•"/>
            </a:pPr>
            <a:r>
              <a:rPr lang="en-US" sz="4000" dirty="0"/>
              <a:t>Measure and quantify essential spray parameters, e.g., spray temperature, cone angle, and penetration. </a:t>
            </a:r>
          </a:p>
          <a:p>
            <a:pPr marL="571500" indent="-571500" algn="just">
              <a:buFont typeface="Arial" panose="020B0604020202020204" pitchFamily="34" charset="0"/>
              <a:buChar char="•"/>
            </a:pPr>
            <a:r>
              <a:rPr lang="en-US" sz="4000" dirty="0"/>
              <a:t>Study how flash boiling interacts with different environmental conditions, such as varying ambient pressures or temperatures, to assess the robustness and adaptability of the flash boiling process.</a:t>
            </a:r>
          </a:p>
        </p:txBody>
      </p:sp>
      <p:sp>
        <p:nvSpPr>
          <p:cNvPr id="14347" name="Rectangle 14346"/>
          <p:cNvSpPr/>
          <p:nvPr/>
        </p:nvSpPr>
        <p:spPr>
          <a:xfrm>
            <a:off x="15877477" y="14206359"/>
            <a:ext cx="12876092" cy="126564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p>
            <a:pPr algn="ctr" defTabSz="623888">
              <a:lnSpc>
                <a:spcPct val="115000"/>
              </a:lnSpc>
              <a:spcAft>
                <a:spcPts val="850"/>
              </a:spcAft>
            </a:pPr>
            <a:r>
              <a:rPr lang="fi-FI" sz="5600" b="1" dirty="0" err="1">
                <a:solidFill>
                  <a:schemeClr val="accent1"/>
                </a:solidFill>
                <a:cs typeface="Arial" panose="020B0604020202020204" pitchFamily="34" charset="0"/>
              </a:rPr>
              <a:t>Related</a:t>
            </a:r>
            <a:r>
              <a:rPr lang="fi-FI" sz="5600" b="1" dirty="0">
                <a:solidFill>
                  <a:schemeClr val="accent1"/>
                </a:solidFill>
                <a:cs typeface="Arial" panose="020B0604020202020204" pitchFamily="34" charset="0"/>
              </a:rPr>
              <a:t> to </a:t>
            </a:r>
            <a:r>
              <a:rPr lang="fi-FI" sz="5600" b="1" dirty="0" err="1">
                <a:solidFill>
                  <a:schemeClr val="accent1"/>
                </a:solidFill>
                <a:cs typeface="Arial" panose="020B0604020202020204" pitchFamily="34" charset="0"/>
              </a:rPr>
              <a:t>Thermodynamics</a:t>
            </a:r>
            <a:r>
              <a:rPr lang="fi-FI" sz="5600" b="1" dirty="0">
                <a:solidFill>
                  <a:schemeClr val="accent1"/>
                </a:solidFill>
                <a:cs typeface="Arial" panose="020B0604020202020204" pitchFamily="34" charset="0"/>
              </a:rPr>
              <a:t> and </a:t>
            </a:r>
            <a:r>
              <a:rPr lang="fi-FI" sz="5600" b="1" dirty="0" err="1">
                <a:solidFill>
                  <a:schemeClr val="accent1"/>
                </a:solidFill>
                <a:cs typeface="Arial" panose="020B0604020202020204" pitchFamily="34" charset="0"/>
              </a:rPr>
              <a:t>Heat</a:t>
            </a:r>
            <a:r>
              <a:rPr lang="fi-FI" sz="5600" b="1" dirty="0">
                <a:solidFill>
                  <a:schemeClr val="accent1"/>
                </a:solidFill>
                <a:cs typeface="Arial" panose="020B0604020202020204" pitchFamily="34" charset="0"/>
              </a:rPr>
              <a:t> </a:t>
            </a:r>
            <a:r>
              <a:rPr lang="fi-FI" sz="5600" b="1" dirty="0" err="1">
                <a:solidFill>
                  <a:schemeClr val="accent1"/>
                </a:solidFill>
                <a:cs typeface="Arial" panose="020B0604020202020204" pitchFamily="34" charset="0"/>
              </a:rPr>
              <a:t>Transfer</a:t>
            </a:r>
            <a:endParaRPr lang="fi-FI" sz="5600" b="1" dirty="0">
              <a:solidFill>
                <a:schemeClr val="accent1"/>
              </a:solidFill>
              <a:cs typeface="Arial" panose="020B0604020202020204" pitchFamily="34" charset="0"/>
            </a:endParaRPr>
          </a:p>
        </p:txBody>
      </p:sp>
      <p:sp>
        <p:nvSpPr>
          <p:cNvPr id="89" name="TextBox 88"/>
          <p:cNvSpPr txBox="1"/>
          <p:nvPr/>
        </p:nvSpPr>
        <p:spPr>
          <a:xfrm>
            <a:off x="15175525" y="17346178"/>
            <a:ext cx="14001145" cy="6247864"/>
          </a:xfrm>
          <a:prstGeom prst="rect">
            <a:avLst/>
          </a:prstGeom>
          <a:noFill/>
          <a:ln w="12700">
            <a:solidFill>
              <a:schemeClr val="tx1"/>
            </a:solidFill>
          </a:ln>
        </p:spPr>
        <p:txBody>
          <a:bodyPr wrap="square" rtlCol="0">
            <a:spAutoFit/>
          </a:bodyPr>
          <a:lstStyle/>
          <a:p>
            <a:pPr marL="571500" indent="-571500" algn="just">
              <a:spcBef>
                <a:spcPts val="600"/>
              </a:spcBef>
              <a:spcAft>
                <a:spcPts val="600"/>
              </a:spcAft>
              <a:buFont typeface="Arial" panose="020B0604020202020204" pitchFamily="34" charset="0"/>
              <a:buChar char="•"/>
            </a:pPr>
            <a:r>
              <a:rPr lang="en-US" sz="4000" dirty="0"/>
              <a:t>Understand the relation of fuel properties and boiling point. </a:t>
            </a:r>
          </a:p>
          <a:p>
            <a:pPr marL="571500" indent="-571500" algn="just">
              <a:spcBef>
                <a:spcPts val="600"/>
              </a:spcBef>
              <a:spcAft>
                <a:spcPts val="600"/>
              </a:spcAft>
              <a:buFont typeface="Arial" panose="020B0604020202020204" pitchFamily="34" charset="0"/>
              <a:buChar char="•"/>
            </a:pPr>
            <a:r>
              <a:rPr lang="en-US" sz="4000" dirty="0"/>
              <a:t>Characterize the differences between sub-cool spray and flash boiling spray.</a:t>
            </a:r>
          </a:p>
          <a:p>
            <a:pPr marL="571500" indent="-571500" algn="just">
              <a:spcBef>
                <a:spcPts val="600"/>
              </a:spcBef>
              <a:spcAft>
                <a:spcPts val="600"/>
              </a:spcAft>
              <a:buFont typeface="Arial" panose="020B0604020202020204" pitchFamily="34" charset="0"/>
              <a:buChar char="•"/>
            </a:pPr>
            <a:r>
              <a:rPr lang="en-US" sz="4000" dirty="0"/>
              <a:t>Explain the basics of thermodynamics behind the phenomena observed from the schlieren.</a:t>
            </a:r>
          </a:p>
          <a:p>
            <a:pPr marL="571500" indent="-571500" algn="just">
              <a:spcBef>
                <a:spcPts val="600"/>
              </a:spcBef>
              <a:spcAft>
                <a:spcPts val="600"/>
              </a:spcAft>
              <a:buFont typeface="Arial" panose="020B0604020202020204" pitchFamily="34" charset="0"/>
              <a:buChar char="•"/>
            </a:pPr>
            <a:r>
              <a:rPr lang="en-US" sz="4000" dirty="0"/>
              <a:t>Estimate the effect of heat transfer on the change of the enthalpy, entropy, etc.</a:t>
            </a:r>
          </a:p>
          <a:p>
            <a:pPr marL="571500" indent="-571500" algn="just">
              <a:spcBef>
                <a:spcPts val="600"/>
              </a:spcBef>
              <a:spcAft>
                <a:spcPts val="600"/>
              </a:spcAft>
              <a:buFont typeface="Arial" panose="020B0604020202020204" pitchFamily="34" charset="0"/>
              <a:buChar char="•"/>
            </a:pPr>
            <a:r>
              <a:rPr lang="en-US" sz="4000" dirty="0"/>
              <a:t>Explain how does the flash boiling spray affect the combustion in the internal combustion engine.</a:t>
            </a:r>
          </a:p>
        </p:txBody>
      </p:sp>
      <p:cxnSp>
        <p:nvCxnSpPr>
          <p:cNvPr id="93" name="Straight Connector 92"/>
          <p:cNvCxnSpPr>
            <a:cxnSpLocks/>
          </p:cNvCxnSpPr>
          <p:nvPr/>
        </p:nvCxnSpPr>
        <p:spPr>
          <a:xfrm>
            <a:off x="15172789" y="16581314"/>
            <a:ext cx="14494410" cy="0"/>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5" name="Rectangle 94"/>
          <p:cNvSpPr/>
          <p:nvPr/>
        </p:nvSpPr>
        <p:spPr>
          <a:xfrm>
            <a:off x="18711321" y="23869411"/>
            <a:ext cx="7208405" cy="126564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p>
            <a:pPr algn="ctr" defTabSz="623888">
              <a:lnSpc>
                <a:spcPct val="115000"/>
              </a:lnSpc>
              <a:spcAft>
                <a:spcPts val="850"/>
              </a:spcAft>
            </a:pPr>
            <a:r>
              <a:rPr lang="fi-FI" sz="5600" b="1" dirty="0">
                <a:solidFill>
                  <a:schemeClr val="accent1"/>
                </a:solidFill>
                <a:cs typeface="Arial" panose="020B0604020202020204" pitchFamily="34" charset="0"/>
              </a:rPr>
              <a:t>Project </a:t>
            </a:r>
            <a:r>
              <a:rPr lang="fi-FI" sz="5600" b="1" dirty="0" err="1">
                <a:solidFill>
                  <a:schemeClr val="accent1"/>
                </a:solidFill>
                <a:cs typeface="Arial" panose="020B0604020202020204" pitchFamily="34" charset="0"/>
              </a:rPr>
              <a:t>Benefits</a:t>
            </a:r>
            <a:endParaRPr lang="fi-FI" sz="5600" b="1" dirty="0">
              <a:solidFill>
                <a:schemeClr val="accent1"/>
              </a:solidFill>
              <a:cs typeface="Arial" panose="020B0604020202020204" pitchFamily="34" charset="0"/>
            </a:endParaRPr>
          </a:p>
        </p:txBody>
      </p:sp>
      <p:sp>
        <p:nvSpPr>
          <p:cNvPr id="96" name="TextBox 95"/>
          <p:cNvSpPr txBox="1"/>
          <p:nvPr/>
        </p:nvSpPr>
        <p:spPr>
          <a:xfrm>
            <a:off x="15279538" y="26352103"/>
            <a:ext cx="13960971" cy="13018949"/>
          </a:xfrm>
          <a:prstGeom prst="rect">
            <a:avLst/>
          </a:prstGeom>
          <a:noFill/>
          <a:ln w="12700">
            <a:solidFill>
              <a:schemeClr val="tx1"/>
            </a:solidFill>
          </a:ln>
        </p:spPr>
        <p:txBody>
          <a:bodyPr wrap="square" rtlCol="0">
            <a:spAutoFit/>
          </a:bodyPr>
          <a:lstStyle/>
          <a:p>
            <a:pPr marL="571500" indent="-571500" algn="just">
              <a:spcBef>
                <a:spcPts val="600"/>
              </a:spcBef>
              <a:spcAft>
                <a:spcPts val="600"/>
              </a:spcAft>
              <a:buFont typeface="Arial" panose="020B0604020202020204" pitchFamily="34" charset="0"/>
              <a:buChar char="•"/>
            </a:pPr>
            <a:r>
              <a:rPr lang="en-US" sz="4000" b="1" dirty="0"/>
              <a:t>Collaborative Learning: </a:t>
            </a:r>
            <a:r>
              <a:rPr lang="en-US" sz="4000" dirty="0"/>
              <a:t>Group projects foster collaborative learning, allowing students to work together, share ideas, and pool their collective knowledge. </a:t>
            </a:r>
          </a:p>
          <a:p>
            <a:pPr marL="571500" indent="-571500" algn="just">
              <a:spcBef>
                <a:spcPts val="600"/>
              </a:spcBef>
              <a:spcAft>
                <a:spcPts val="600"/>
              </a:spcAft>
              <a:buFont typeface="Arial" panose="020B0604020202020204" pitchFamily="34" charset="0"/>
              <a:buChar char="•"/>
            </a:pPr>
            <a:r>
              <a:rPr lang="en-US" sz="4000" b="1" dirty="0"/>
              <a:t>Hands-On Experience: </a:t>
            </a:r>
            <a:r>
              <a:rPr lang="en-US" sz="4000" dirty="0"/>
              <a:t>Engaging in a group project involving experimental setups and advanced imaging techniques provides hands-on experience, bridging the gap between theoretical knowledge and practical application. </a:t>
            </a:r>
            <a:r>
              <a:rPr lang="en-US" sz="4000" b="1" dirty="0"/>
              <a:t>Problem-Solving Skills: </a:t>
            </a:r>
            <a:r>
              <a:rPr lang="en-US" sz="4000" dirty="0"/>
              <a:t>The complexities of visualizing flash boiling sprays present students with challenges that require critical thinking and problem-solving. </a:t>
            </a:r>
          </a:p>
          <a:p>
            <a:pPr marL="571500" indent="-571500" algn="just">
              <a:spcBef>
                <a:spcPts val="600"/>
              </a:spcBef>
              <a:spcAft>
                <a:spcPts val="600"/>
              </a:spcAft>
              <a:buFont typeface="Arial" panose="020B0604020202020204" pitchFamily="34" charset="0"/>
              <a:buChar char="•"/>
            </a:pPr>
            <a:r>
              <a:rPr lang="en-US" sz="4000" b="1" dirty="0"/>
              <a:t>Interdisciplinary Understanding: </a:t>
            </a:r>
            <a:r>
              <a:rPr lang="en-US" sz="4000" dirty="0"/>
              <a:t>Flash boiling sprays involve aspects of thermodynamics, fluid mechanics, optics, and combustion science. </a:t>
            </a:r>
          </a:p>
          <a:p>
            <a:pPr marL="571500" indent="-571500" algn="just">
              <a:spcBef>
                <a:spcPts val="600"/>
              </a:spcBef>
              <a:spcAft>
                <a:spcPts val="600"/>
              </a:spcAft>
              <a:buFont typeface="Arial" panose="020B0604020202020204" pitchFamily="34" charset="0"/>
              <a:buChar char="•"/>
            </a:pPr>
            <a:r>
              <a:rPr lang="en-US" sz="4000" b="1" dirty="0"/>
              <a:t>Project Management Skills: </a:t>
            </a:r>
            <a:r>
              <a:rPr lang="en-US" sz="4000" dirty="0"/>
              <a:t>Group projects necessitate effective project management. Students will need to plan tasks, allocate responsibilities, and adhere to timelines. </a:t>
            </a:r>
          </a:p>
          <a:p>
            <a:pPr marL="571500" indent="-571500" algn="just">
              <a:spcBef>
                <a:spcPts val="600"/>
              </a:spcBef>
              <a:spcAft>
                <a:spcPts val="600"/>
              </a:spcAft>
              <a:buFont typeface="Arial" panose="020B0604020202020204" pitchFamily="34" charset="0"/>
              <a:buChar char="•"/>
            </a:pPr>
            <a:r>
              <a:rPr lang="en-US" sz="4000" b="1" dirty="0"/>
              <a:t>Critical Evaluation of Data:</a:t>
            </a:r>
            <a:r>
              <a:rPr lang="en-US" sz="4000" dirty="0"/>
              <a:t> Analyzing high-speed schlieren images involves critical evaluation and interpretation of data. </a:t>
            </a:r>
          </a:p>
        </p:txBody>
      </p:sp>
      <p:cxnSp>
        <p:nvCxnSpPr>
          <p:cNvPr id="97" name="Straight Connector 96"/>
          <p:cNvCxnSpPr>
            <a:cxnSpLocks/>
          </p:cNvCxnSpPr>
          <p:nvPr/>
        </p:nvCxnSpPr>
        <p:spPr>
          <a:xfrm>
            <a:off x="15279538" y="25447544"/>
            <a:ext cx="14449001" cy="0"/>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2" name="Picture 2">
            <a:extLst>
              <a:ext uri="{FF2B5EF4-FFF2-40B4-BE49-F238E27FC236}">
                <a16:creationId xmlns:a16="http://schemas.microsoft.com/office/drawing/2014/main" id="{EA0C388A-D850-7934-3451-7F67ADC08E1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505"/>
          <a:stretch/>
        </p:blipFill>
        <p:spPr bwMode="auto">
          <a:xfrm>
            <a:off x="912983" y="15757817"/>
            <a:ext cx="13486764" cy="847191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4A95083-7D79-D3AF-B4EF-42FE53CC2816}"/>
              </a:ext>
            </a:extLst>
          </p:cNvPr>
          <p:cNvSpPr txBox="1"/>
          <p:nvPr/>
        </p:nvSpPr>
        <p:spPr>
          <a:xfrm>
            <a:off x="912984" y="14487945"/>
            <a:ext cx="13510602" cy="1015663"/>
          </a:xfrm>
          <a:prstGeom prst="rect">
            <a:avLst/>
          </a:prstGeom>
          <a:noFill/>
        </p:spPr>
        <p:txBody>
          <a:bodyPr wrap="square" rtlCol="0">
            <a:spAutoFit/>
          </a:bodyPr>
          <a:lstStyle/>
          <a:p>
            <a:r>
              <a:rPr lang="en-FI" sz="6000" b="1" dirty="0"/>
              <a:t>High-Speed Schlieren Imaging</a:t>
            </a:r>
          </a:p>
        </p:txBody>
      </p:sp>
      <p:sp>
        <p:nvSpPr>
          <p:cNvPr id="4" name="TextBox 3">
            <a:extLst>
              <a:ext uri="{FF2B5EF4-FFF2-40B4-BE49-F238E27FC236}">
                <a16:creationId xmlns:a16="http://schemas.microsoft.com/office/drawing/2014/main" id="{2E6388AB-6AFC-1C92-ABC2-0FA533574F80}"/>
              </a:ext>
            </a:extLst>
          </p:cNvPr>
          <p:cNvSpPr txBox="1"/>
          <p:nvPr/>
        </p:nvSpPr>
        <p:spPr>
          <a:xfrm>
            <a:off x="923112" y="24879571"/>
            <a:ext cx="13510602" cy="1015663"/>
          </a:xfrm>
          <a:prstGeom prst="rect">
            <a:avLst/>
          </a:prstGeom>
          <a:noFill/>
        </p:spPr>
        <p:txBody>
          <a:bodyPr wrap="square" rtlCol="0">
            <a:spAutoFit/>
          </a:bodyPr>
          <a:lstStyle/>
          <a:p>
            <a:r>
              <a:rPr lang="en-FI" sz="6000" b="1" dirty="0"/>
              <a:t>Matlab Image Postprocessing</a:t>
            </a:r>
          </a:p>
        </p:txBody>
      </p:sp>
      <p:pic>
        <p:nvPicPr>
          <p:cNvPr id="6" name="Picture 5">
            <a:extLst>
              <a:ext uri="{FF2B5EF4-FFF2-40B4-BE49-F238E27FC236}">
                <a16:creationId xmlns:a16="http://schemas.microsoft.com/office/drawing/2014/main" id="{764E3053-7578-DEF1-7747-6DD49E1D65D1}"/>
              </a:ext>
            </a:extLst>
          </p:cNvPr>
          <p:cNvPicPr>
            <a:picLocks noChangeAspect="1"/>
          </p:cNvPicPr>
          <p:nvPr/>
        </p:nvPicPr>
        <p:blipFill>
          <a:blip r:embed="rId4"/>
          <a:stretch>
            <a:fillRect/>
          </a:stretch>
        </p:blipFill>
        <p:spPr>
          <a:xfrm>
            <a:off x="873505" y="26433869"/>
            <a:ext cx="13407390" cy="11624310"/>
          </a:xfrm>
          <a:prstGeom prst="rect">
            <a:avLst/>
          </a:prstGeom>
        </p:spPr>
      </p:pic>
    </p:spTree>
  </p:cSld>
  <p:clrMapOvr>
    <a:masterClrMapping/>
  </p:clrMapOvr>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8C857B"/>
      </a:dk2>
      <a:lt2>
        <a:srgbClr val="FFFFFF"/>
      </a:lt2>
      <a:accent1>
        <a:srgbClr val="BB16A3"/>
      </a:accent1>
      <a:accent2>
        <a:srgbClr val="005EB8"/>
      </a:accent2>
      <a:accent3>
        <a:srgbClr val="FFCD00"/>
      </a:accent3>
      <a:accent4>
        <a:srgbClr val="EF3340"/>
      </a:accent4>
      <a:accent5>
        <a:srgbClr val="8C857B"/>
      </a:accent5>
      <a:accent6>
        <a:srgbClr val="8C857B"/>
      </a:accent6>
      <a:hlink>
        <a:srgbClr val="005EB8"/>
      </a:hlink>
      <a:folHlink>
        <a:srgbClr val="7D55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3113</TotalTime>
  <Words>452</Words>
  <Application>Microsoft Macintosh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Dmitry Chicherin</dc:creator>
  <cp:lastModifiedBy>Cheng Qiang</cp:lastModifiedBy>
  <cp:revision>190</cp:revision>
  <cp:lastPrinted>2018-06-04T08:32:09Z</cp:lastPrinted>
  <dcterms:created xsi:type="dcterms:W3CDTF">2010-03-10T13:17:50Z</dcterms:created>
  <dcterms:modified xsi:type="dcterms:W3CDTF">2024-02-13T07:46:18Z</dcterms:modified>
</cp:coreProperties>
</file>