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
  </p:handoutMasterIdLst>
  <p:sldIdLst>
    <p:sldId id="259" r:id="rId2"/>
  </p:sldIdLst>
  <p:sldSz cx="30275213" cy="42811700"/>
  <p:notesSz cx="9931400" cy="14363700"/>
  <p:defaultTextStyle>
    <a:defPPr>
      <a:defRPr lang="en-US"/>
    </a:defPPr>
    <a:lvl1pPr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1pPr>
    <a:lvl2pPr marL="2085975" indent="-1438275"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2pPr>
    <a:lvl3pPr marL="4173538" indent="-2879725"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3pPr>
    <a:lvl4pPr marL="6262688" indent="-4321175"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4pPr>
    <a:lvl5pPr marL="8350250" indent="-5764213"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3484">
          <p15:clr>
            <a:srgbClr val="A4A3A4"/>
          </p15:clr>
        </p15:guide>
        <p15:guide id="2"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C85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38"/>
  </p:normalViewPr>
  <p:slideViewPr>
    <p:cSldViewPr>
      <p:cViewPr>
        <p:scale>
          <a:sx n="50" d="100"/>
          <a:sy n="50" d="100"/>
        </p:scale>
        <p:origin x="312" y="-7584"/>
      </p:cViewPr>
      <p:guideLst>
        <p:guide orient="horz" pos="13484"/>
        <p:guide pos="95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4304039" cy="717235"/>
          </a:xfrm>
          <a:prstGeom prst="rect">
            <a:avLst/>
          </a:prstGeom>
        </p:spPr>
        <p:txBody>
          <a:bodyPr vert="horz" lIns="31028" tIns="15514" rIns="31028" bIns="15514" rtlCol="0"/>
          <a:lstStyle>
            <a:lvl1pPr algn="l" defTabSz="6043068">
              <a:defRPr sz="4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5625209" y="4"/>
            <a:ext cx="4304039" cy="717235"/>
          </a:xfrm>
          <a:prstGeom prst="rect">
            <a:avLst/>
          </a:prstGeom>
        </p:spPr>
        <p:txBody>
          <a:bodyPr vert="horz" wrap="square" lIns="31028" tIns="15514" rIns="31028" bIns="15514" numCol="1" anchor="t" anchorCtr="0" compatLnSpc="1">
            <a:prstTxWarp prst="textNoShape">
              <a:avLst/>
            </a:prstTxWarp>
          </a:bodyPr>
          <a:lstStyle>
            <a:lvl1pPr algn="r">
              <a:defRPr sz="400"/>
            </a:lvl1pPr>
          </a:lstStyle>
          <a:p>
            <a:fld id="{7DD340EE-1D42-4B4E-B16E-99879A095AC0}" type="datetimeFigureOut">
              <a:rPr lang="en-US" altLang="en-US"/>
              <a:pPr/>
              <a:t>2/13/24</a:t>
            </a:fld>
            <a:endParaRPr lang="en-US" altLang="en-US"/>
          </a:p>
        </p:txBody>
      </p:sp>
      <p:sp>
        <p:nvSpPr>
          <p:cNvPr id="4" name="Footer Placeholder 3"/>
          <p:cNvSpPr>
            <a:spLocks noGrp="1"/>
          </p:cNvSpPr>
          <p:nvPr>
            <p:ph type="ftr" sz="quarter" idx="2"/>
          </p:nvPr>
        </p:nvSpPr>
        <p:spPr>
          <a:xfrm>
            <a:off x="4" y="13644094"/>
            <a:ext cx="4304039" cy="717235"/>
          </a:xfrm>
          <a:prstGeom prst="rect">
            <a:avLst/>
          </a:prstGeom>
        </p:spPr>
        <p:txBody>
          <a:bodyPr vert="horz" lIns="31028" tIns="15514" rIns="31028" bIns="15514" rtlCol="0" anchor="b"/>
          <a:lstStyle>
            <a:lvl1pPr algn="l" defTabSz="6043068">
              <a:defRPr sz="4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5625209" y="13644094"/>
            <a:ext cx="4304039" cy="717235"/>
          </a:xfrm>
          <a:prstGeom prst="rect">
            <a:avLst/>
          </a:prstGeom>
        </p:spPr>
        <p:txBody>
          <a:bodyPr vert="horz" wrap="square" lIns="31028" tIns="15514" rIns="31028" bIns="15514" numCol="1" anchor="b" anchorCtr="0" compatLnSpc="1">
            <a:prstTxWarp prst="textNoShape">
              <a:avLst/>
            </a:prstTxWarp>
          </a:bodyPr>
          <a:lstStyle>
            <a:lvl1pPr algn="r">
              <a:defRPr sz="400"/>
            </a:lvl1pPr>
          </a:lstStyle>
          <a:p>
            <a:fld id="{0934CC12-A462-446C-93B3-476C11E542C3}" type="slidenum">
              <a:rPr lang="en-US" altLang="en-US"/>
              <a:pPr/>
              <a:t>‹#›</a:t>
            </a:fld>
            <a:endParaRPr lang="en-US" altLang="en-US"/>
          </a:p>
        </p:txBody>
      </p:sp>
    </p:spTree>
    <p:extLst>
      <p:ext uri="{BB962C8B-B14F-4D97-AF65-F5344CB8AC3E}">
        <p14:creationId xmlns:p14="http://schemas.microsoft.com/office/powerpoint/2010/main" val="6906299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13299378"/>
            <a:ext cx="25733931" cy="9176768"/>
          </a:xfrm>
        </p:spPr>
        <p:txBody>
          <a:bodyPr/>
          <a:lstStyle/>
          <a:p>
            <a:r>
              <a:rPr lang="en-US"/>
              <a:t>Click to edit Master title style</a:t>
            </a:r>
          </a:p>
        </p:txBody>
      </p:sp>
      <p:sp>
        <p:nvSpPr>
          <p:cNvPr id="3" name="Subtitle 2"/>
          <p:cNvSpPr>
            <a:spLocks noGrp="1"/>
          </p:cNvSpPr>
          <p:nvPr>
            <p:ph type="subTitle" idx="1"/>
          </p:nvPr>
        </p:nvSpPr>
        <p:spPr>
          <a:xfrm>
            <a:off x="4541282" y="24259963"/>
            <a:ext cx="21192649" cy="10940768"/>
          </a:xfrm>
        </p:spPr>
        <p:txBody>
          <a:bodyPr/>
          <a:lstStyle>
            <a:lvl1pPr marL="0" indent="0" algn="ctr">
              <a:buNone/>
              <a:defRPr>
                <a:solidFill>
                  <a:schemeClr val="tx1">
                    <a:tint val="75000"/>
                  </a:schemeClr>
                </a:solidFill>
              </a:defRPr>
            </a:lvl1pPr>
            <a:lvl2pPr marL="2088031" indent="0" algn="ctr">
              <a:buNone/>
              <a:defRPr>
                <a:solidFill>
                  <a:schemeClr val="tx1">
                    <a:tint val="75000"/>
                  </a:schemeClr>
                </a:solidFill>
              </a:defRPr>
            </a:lvl2pPr>
            <a:lvl3pPr marL="4176061" indent="0" algn="ctr">
              <a:buNone/>
              <a:defRPr>
                <a:solidFill>
                  <a:schemeClr val="tx1">
                    <a:tint val="75000"/>
                  </a:schemeClr>
                </a:solidFill>
              </a:defRPr>
            </a:lvl3pPr>
            <a:lvl4pPr marL="6264092" indent="0" algn="ctr">
              <a:buNone/>
              <a:defRPr>
                <a:solidFill>
                  <a:schemeClr val="tx1">
                    <a:tint val="75000"/>
                  </a:schemeClr>
                </a:solidFill>
              </a:defRPr>
            </a:lvl4pPr>
            <a:lvl5pPr marL="8352123" indent="0" algn="ctr">
              <a:buNone/>
              <a:defRPr>
                <a:solidFill>
                  <a:schemeClr val="tx1">
                    <a:tint val="75000"/>
                  </a:schemeClr>
                </a:solidFill>
              </a:defRPr>
            </a:lvl5pPr>
            <a:lvl6pPr marL="10440153" indent="0" algn="ctr">
              <a:buNone/>
              <a:defRPr>
                <a:solidFill>
                  <a:schemeClr val="tx1">
                    <a:tint val="75000"/>
                  </a:schemeClr>
                </a:solidFill>
              </a:defRPr>
            </a:lvl6pPr>
            <a:lvl7pPr marL="12528184" indent="0" algn="ctr">
              <a:buNone/>
              <a:defRPr>
                <a:solidFill>
                  <a:schemeClr val="tx1">
                    <a:tint val="75000"/>
                  </a:schemeClr>
                </a:solidFill>
              </a:defRPr>
            </a:lvl7pPr>
            <a:lvl8pPr marL="14616214" indent="0" algn="ctr">
              <a:buNone/>
              <a:defRPr>
                <a:solidFill>
                  <a:schemeClr val="tx1">
                    <a:tint val="75000"/>
                  </a:schemeClr>
                </a:solidFill>
              </a:defRPr>
            </a:lvl8pPr>
            <a:lvl9pPr marL="167042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B1F82901-49CA-4046-8981-DD0D908DC28D}"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2BE0EDD-1798-4FFA-8203-C036C23160F1}" type="slidenum">
              <a:rPr lang="en-US" altLang="en-US"/>
              <a:pPr/>
              <a:t>‹#›</a:t>
            </a:fld>
            <a:endParaRPr lang="en-US" altLang="en-US"/>
          </a:p>
        </p:txBody>
      </p:sp>
    </p:spTree>
    <p:extLst>
      <p:ext uri="{BB962C8B-B14F-4D97-AF65-F5344CB8AC3E}">
        <p14:creationId xmlns:p14="http://schemas.microsoft.com/office/powerpoint/2010/main" val="337456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8D5D08-336B-45B6-A4C2-414DE6D2E6D5}"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DF117-2152-4FB2-BBCC-303212B739CE}" type="slidenum">
              <a:rPr lang="en-US" altLang="en-US"/>
              <a:pPr/>
              <a:t>‹#›</a:t>
            </a:fld>
            <a:endParaRPr lang="en-US" altLang="en-US"/>
          </a:p>
        </p:txBody>
      </p:sp>
    </p:spTree>
    <p:extLst>
      <p:ext uri="{BB962C8B-B14F-4D97-AF65-F5344CB8AC3E}">
        <p14:creationId xmlns:p14="http://schemas.microsoft.com/office/powerpoint/2010/main" val="260586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336460" y="7571332"/>
            <a:ext cx="15931278" cy="161287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42622" y="7571332"/>
            <a:ext cx="47289253" cy="161287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7549B0D-9598-458E-BE70-426F821E8E3E}"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AE1254-8DB7-4708-8F8A-71475016515F}" type="slidenum">
              <a:rPr lang="en-US" altLang="en-US"/>
              <a:pPr/>
              <a:t>‹#›</a:t>
            </a:fld>
            <a:endParaRPr lang="en-US" altLang="en-US"/>
          </a:p>
        </p:txBody>
      </p:sp>
    </p:spTree>
    <p:extLst>
      <p:ext uri="{BB962C8B-B14F-4D97-AF65-F5344CB8AC3E}">
        <p14:creationId xmlns:p14="http://schemas.microsoft.com/office/powerpoint/2010/main" val="229394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6157F76-D586-4260-9A19-8F4BF4C5843D}"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DB4C09-6FA0-4E04-81F1-58785835AD90}" type="slidenum">
              <a:rPr lang="en-US" altLang="en-US"/>
              <a:pPr/>
              <a:t>‹#›</a:t>
            </a:fld>
            <a:endParaRPr lang="en-US" altLang="en-US"/>
          </a:p>
        </p:txBody>
      </p:sp>
    </p:spTree>
    <p:extLst>
      <p:ext uri="{BB962C8B-B14F-4D97-AF65-F5344CB8AC3E}">
        <p14:creationId xmlns:p14="http://schemas.microsoft.com/office/powerpoint/2010/main" val="231659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533" y="27510485"/>
            <a:ext cx="25733931" cy="8502879"/>
          </a:xfrm>
        </p:spPr>
        <p:txBody>
          <a:bodyPr anchor="t"/>
          <a:lstStyle>
            <a:lvl1pPr algn="l">
              <a:defRPr sz="18200" b="1" cap="all"/>
            </a:lvl1pPr>
          </a:lstStyle>
          <a:p>
            <a:r>
              <a:rPr lang="en-US"/>
              <a:t>Click to edit Master title style</a:t>
            </a:r>
          </a:p>
        </p:txBody>
      </p:sp>
      <p:sp>
        <p:nvSpPr>
          <p:cNvPr id="3" name="Text Placeholder 2"/>
          <p:cNvSpPr>
            <a:spLocks noGrp="1"/>
          </p:cNvSpPr>
          <p:nvPr>
            <p:ph type="body" idx="1"/>
          </p:nvPr>
        </p:nvSpPr>
        <p:spPr>
          <a:xfrm>
            <a:off x="2391533" y="18145429"/>
            <a:ext cx="25733931" cy="9365056"/>
          </a:xfrm>
        </p:spPr>
        <p:txBody>
          <a:bodyPr anchor="b"/>
          <a:lstStyle>
            <a:lvl1pPr marL="0" indent="0">
              <a:buNone/>
              <a:defRPr sz="9200">
                <a:solidFill>
                  <a:schemeClr val="tx1">
                    <a:tint val="75000"/>
                  </a:schemeClr>
                </a:solidFill>
              </a:defRPr>
            </a:lvl1pPr>
            <a:lvl2pPr marL="2088031" indent="0">
              <a:buNone/>
              <a:defRPr sz="8200">
                <a:solidFill>
                  <a:schemeClr val="tx1">
                    <a:tint val="75000"/>
                  </a:schemeClr>
                </a:solidFill>
              </a:defRPr>
            </a:lvl2pPr>
            <a:lvl3pPr marL="4176061" indent="0">
              <a:buNone/>
              <a:defRPr sz="7400">
                <a:solidFill>
                  <a:schemeClr val="tx1">
                    <a:tint val="75000"/>
                  </a:schemeClr>
                </a:solidFill>
              </a:defRPr>
            </a:lvl3pPr>
            <a:lvl4pPr marL="6264092" indent="0">
              <a:buNone/>
              <a:defRPr sz="6400">
                <a:solidFill>
                  <a:schemeClr val="tx1">
                    <a:tint val="75000"/>
                  </a:schemeClr>
                </a:solidFill>
              </a:defRPr>
            </a:lvl4pPr>
            <a:lvl5pPr marL="8352123" indent="0">
              <a:buNone/>
              <a:defRPr sz="6400">
                <a:solidFill>
                  <a:schemeClr val="tx1">
                    <a:tint val="75000"/>
                  </a:schemeClr>
                </a:solidFill>
              </a:defRPr>
            </a:lvl5pPr>
            <a:lvl6pPr marL="10440153" indent="0">
              <a:buNone/>
              <a:defRPr sz="6400">
                <a:solidFill>
                  <a:schemeClr val="tx1">
                    <a:tint val="75000"/>
                  </a:schemeClr>
                </a:solidFill>
              </a:defRPr>
            </a:lvl6pPr>
            <a:lvl7pPr marL="12528184" indent="0">
              <a:buNone/>
              <a:defRPr sz="6400">
                <a:solidFill>
                  <a:schemeClr val="tx1">
                    <a:tint val="75000"/>
                  </a:schemeClr>
                </a:solidFill>
              </a:defRPr>
            </a:lvl7pPr>
            <a:lvl8pPr marL="14616214" indent="0">
              <a:buNone/>
              <a:defRPr sz="6400">
                <a:solidFill>
                  <a:schemeClr val="tx1">
                    <a:tint val="75000"/>
                  </a:schemeClr>
                </a:solidFill>
              </a:defRPr>
            </a:lvl8pPr>
            <a:lvl9pPr marL="16704245"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5CF3200-3891-4ECE-8E28-1950ED539B8A}"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B0B33C-F8E3-4164-8C9F-6F019464C7FF}" type="slidenum">
              <a:rPr lang="en-US" altLang="en-US"/>
              <a:pPr/>
              <a:t>‹#›</a:t>
            </a:fld>
            <a:endParaRPr lang="en-US" altLang="en-US"/>
          </a:p>
        </p:txBody>
      </p:sp>
    </p:spTree>
    <p:extLst>
      <p:ext uri="{BB962C8B-B14F-4D97-AF65-F5344CB8AC3E}">
        <p14:creationId xmlns:p14="http://schemas.microsoft.com/office/powerpoint/2010/main" val="115350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2622" y="44109929"/>
            <a:ext cx="31610265" cy="124748537"/>
          </a:xfrm>
        </p:spPr>
        <p:txBody>
          <a:bodyPr/>
          <a:lstStyle>
            <a:lvl1pPr>
              <a:defRPr sz="12700"/>
            </a:lvl1pPr>
            <a:lvl2pPr>
              <a:defRPr sz="10900"/>
            </a:lvl2pPr>
            <a:lvl3pPr>
              <a:defRPr sz="92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657475" y="44109929"/>
            <a:ext cx="31610265" cy="124748537"/>
          </a:xfrm>
        </p:spPr>
        <p:txBody>
          <a:bodyPr/>
          <a:lstStyle>
            <a:lvl1pPr>
              <a:defRPr sz="12700"/>
            </a:lvl1pPr>
            <a:lvl2pPr>
              <a:defRPr sz="10900"/>
            </a:lvl2pPr>
            <a:lvl3pPr>
              <a:defRPr sz="92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E4FAE13-8979-409A-B214-29C580617316}" type="datetimeFigureOut">
              <a:rPr lang="en-US" altLang="en-US"/>
              <a:pPr/>
              <a:t>2/13/24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328CBA-5F31-429A-A7BC-D3606827819F}" type="slidenum">
              <a:rPr lang="en-US" altLang="en-US"/>
              <a:pPr/>
              <a:t>‹#›</a:t>
            </a:fld>
            <a:endParaRPr lang="en-US" altLang="en-US"/>
          </a:p>
        </p:txBody>
      </p:sp>
    </p:spTree>
    <p:extLst>
      <p:ext uri="{BB962C8B-B14F-4D97-AF65-F5344CB8AC3E}">
        <p14:creationId xmlns:p14="http://schemas.microsoft.com/office/powerpoint/2010/main" val="94604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761" y="1714454"/>
            <a:ext cx="27247692" cy="713528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762" y="9583085"/>
            <a:ext cx="13376810" cy="3993774"/>
          </a:xfrm>
        </p:spPr>
        <p:txBody>
          <a:bodyPr anchor="b"/>
          <a:lstStyle>
            <a:lvl1pPr marL="0" indent="0">
              <a:buNone/>
              <a:defRPr sz="10900" b="1"/>
            </a:lvl1pPr>
            <a:lvl2pPr marL="2088031" indent="0">
              <a:buNone/>
              <a:defRPr sz="9200" b="1"/>
            </a:lvl2pPr>
            <a:lvl3pPr marL="4176061" indent="0">
              <a:buNone/>
              <a:defRPr sz="8200" b="1"/>
            </a:lvl3pPr>
            <a:lvl4pPr marL="6264092" indent="0">
              <a:buNone/>
              <a:defRPr sz="7400" b="1"/>
            </a:lvl4pPr>
            <a:lvl5pPr marL="8352123" indent="0">
              <a:buNone/>
              <a:defRPr sz="7400" b="1"/>
            </a:lvl5pPr>
            <a:lvl6pPr marL="10440153" indent="0">
              <a:buNone/>
              <a:defRPr sz="7400" b="1"/>
            </a:lvl6pPr>
            <a:lvl7pPr marL="12528184" indent="0">
              <a:buNone/>
              <a:defRPr sz="7400" b="1"/>
            </a:lvl7pPr>
            <a:lvl8pPr marL="14616214" indent="0">
              <a:buNone/>
              <a:defRPr sz="7400" b="1"/>
            </a:lvl8pPr>
            <a:lvl9pPr marL="16704245" indent="0">
              <a:buNone/>
              <a:defRPr sz="7400" b="1"/>
            </a:lvl9pPr>
          </a:lstStyle>
          <a:p>
            <a:pPr lvl="0"/>
            <a:r>
              <a:rPr lang="en-US"/>
              <a:t>Click to edit Master text styles</a:t>
            </a:r>
          </a:p>
        </p:txBody>
      </p:sp>
      <p:sp>
        <p:nvSpPr>
          <p:cNvPr id="4" name="Content Placeholder 3"/>
          <p:cNvSpPr>
            <a:spLocks noGrp="1"/>
          </p:cNvSpPr>
          <p:nvPr>
            <p:ph sz="half" idx="2"/>
          </p:nvPr>
        </p:nvSpPr>
        <p:spPr>
          <a:xfrm>
            <a:off x="1513762" y="13576858"/>
            <a:ext cx="13376810" cy="24666281"/>
          </a:xfrm>
        </p:spPr>
        <p:txBody>
          <a:bodyPr/>
          <a:lstStyle>
            <a:lvl1pPr>
              <a:defRPr sz="10900"/>
            </a:lvl1pPr>
            <a:lvl2pPr>
              <a:defRPr sz="92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9389" y="9583085"/>
            <a:ext cx="13382065" cy="3993774"/>
          </a:xfrm>
        </p:spPr>
        <p:txBody>
          <a:bodyPr anchor="b"/>
          <a:lstStyle>
            <a:lvl1pPr marL="0" indent="0">
              <a:buNone/>
              <a:defRPr sz="10900" b="1"/>
            </a:lvl1pPr>
            <a:lvl2pPr marL="2088031" indent="0">
              <a:buNone/>
              <a:defRPr sz="9200" b="1"/>
            </a:lvl2pPr>
            <a:lvl3pPr marL="4176061" indent="0">
              <a:buNone/>
              <a:defRPr sz="8200" b="1"/>
            </a:lvl3pPr>
            <a:lvl4pPr marL="6264092" indent="0">
              <a:buNone/>
              <a:defRPr sz="7400" b="1"/>
            </a:lvl4pPr>
            <a:lvl5pPr marL="8352123" indent="0">
              <a:buNone/>
              <a:defRPr sz="7400" b="1"/>
            </a:lvl5pPr>
            <a:lvl6pPr marL="10440153" indent="0">
              <a:buNone/>
              <a:defRPr sz="7400" b="1"/>
            </a:lvl6pPr>
            <a:lvl7pPr marL="12528184" indent="0">
              <a:buNone/>
              <a:defRPr sz="7400" b="1"/>
            </a:lvl7pPr>
            <a:lvl8pPr marL="14616214" indent="0">
              <a:buNone/>
              <a:defRPr sz="7400" b="1"/>
            </a:lvl8pPr>
            <a:lvl9pPr marL="16704245" indent="0">
              <a:buNone/>
              <a:defRPr sz="7400" b="1"/>
            </a:lvl9pPr>
          </a:lstStyle>
          <a:p>
            <a:pPr lvl="0"/>
            <a:r>
              <a:rPr lang="en-US"/>
              <a:t>Click to edit Master text styles</a:t>
            </a:r>
          </a:p>
        </p:txBody>
      </p:sp>
      <p:sp>
        <p:nvSpPr>
          <p:cNvPr id="6" name="Content Placeholder 5"/>
          <p:cNvSpPr>
            <a:spLocks noGrp="1"/>
          </p:cNvSpPr>
          <p:nvPr>
            <p:ph sz="quarter" idx="4"/>
          </p:nvPr>
        </p:nvSpPr>
        <p:spPr>
          <a:xfrm>
            <a:off x="15379389" y="13576858"/>
            <a:ext cx="13382065" cy="24666281"/>
          </a:xfrm>
        </p:spPr>
        <p:txBody>
          <a:bodyPr/>
          <a:lstStyle>
            <a:lvl1pPr>
              <a:defRPr sz="10900"/>
            </a:lvl1pPr>
            <a:lvl2pPr>
              <a:defRPr sz="92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9376C9A-A25F-45D2-8433-F84744214785}" type="datetimeFigureOut">
              <a:rPr lang="en-US" altLang="en-US"/>
              <a:pPr/>
              <a:t>2/13/24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9F28CFA-7D73-4E70-A9E9-D4F8938681D8}" type="slidenum">
              <a:rPr lang="en-US" altLang="en-US"/>
              <a:pPr/>
              <a:t>‹#›</a:t>
            </a:fld>
            <a:endParaRPr lang="en-US" altLang="en-US"/>
          </a:p>
        </p:txBody>
      </p:sp>
    </p:spTree>
    <p:extLst>
      <p:ext uri="{BB962C8B-B14F-4D97-AF65-F5344CB8AC3E}">
        <p14:creationId xmlns:p14="http://schemas.microsoft.com/office/powerpoint/2010/main" val="155588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DF25DCD-76D1-41BC-833A-0E33209681D9}" type="datetimeFigureOut">
              <a:rPr lang="en-US" altLang="en-US"/>
              <a:pPr/>
              <a:t>2/13/24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4F429DB-1024-4706-98E8-BDAEF2339B10}" type="slidenum">
              <a:rPr lang="en-US" altLang="en-US"/>
              <a:pPr/>
              <a:t>‹#›</a:t>
            </a:fld>
            <a:endParaRPr lang="en-US" altLang="en-US"/>
          </a:p>
        </p:txBody>
      </p:sp>
    </p:spTree>
    <p:extLst>
      <p:ext uri="{BB962C8B-B14F-4D97-AF65-F5344CB8AC3E}">
        <p14:creationId xmlns:p14="http://schemas.microsoft.com/office/powerpoint/2010/main" val="22929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792BAA-9443-4E5B-B0CE-EC20C77E3958}" type="datetimeFigureOut">
              <a:rPr lang="en-US" altLang="en-US"/>
              <a:pPr/>
              <a:t>2/13/24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EE0811B-8263-45F2-9FAB-CF412D6A2C01}" type="slidenum">
              <a:rPr lang="en-US" altLang="en-US"/>
              <a:pPr/>
              <a:t>‹#›</a:t>
            </a:fld>
            <a:endParaRPr lang="en-US" altLang="en-US"/>
          </a:p>
        </p:txBody>
      </p:sp>
    </p:spTree>
    <p:extLst>
      <p:ext uri="{BB962C8B-B14F-4D97-AF65-F5344CB8AC3E}">
        <p14:creationId xmlns:p14="http://schemas.microsoft.com/office/powerpoint/2010/main" val="20172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2" y="1704539"/>
            <a:ext cx="9960337" cy="7254205"/>
          </a:xfrm>
        </p:spPr>
        <p:txBody>
          <a:bodyPr anchor="b"/>
          <a:lstStyle>
            <a:lvl1pPr algn="l">
              <a:defRPr sz="9200" b="1"/>
            </a:lvl1pPr>
          </a:lstStyle>
          <a:p>
            <a:r>
              <a:rPr lang="en-US"/>
              <a:t>Click to edit Master title style</a:t>
            </a:r>
          </a:p>
        </p:txBody>
      </p:sp>
      <p:sp>
        <p:nvSpPr>
          <p:cNvPr id="3" name="Content Placeholder 2"/>
          <p:cNvSpPr>
            <a:spLocks noGrp="1"/>
          </p:cNvSpPr>
          <p:nvPr>
            <p:ph idx="1"/>
          </p:nvPr>
        </p:nvSpPr>
        <p:spPr>
          <a:xfrm>
            <a:off x="11836768" y="1704543"/>
            <a:ext cx="16924685" cy="36538600"/>
          </a:xfrm>
        </p:spPr>
        <p:txBody>
          <a:bodyPr/>
          <a:lstStyle>
            <a:lvl1pPr>
              <a:defRPr sz="14600"/>
            </a:lvl1pPr>
            <a:lvl2pPr>
              <a:defRPr sz="12700"/>
            </a:lvl2pPr>
            <a:lvl3pPr>
              <a:defRPr sz="10900"/>
            </a:lvl3pPr>
            <a:lvl4pPr>
              <a:defRPr sz="9200"/>
            </a:lvl4pPr>
            <a:lvl5pPr>
              <a:defRPr sz="9200"/>
            </a:lvl5pPr>
            <a:lvl6pPr>
              <a:defRPr sz="9200"/>
            </a:lvl6pPr>
            <a:lvl7pPr>
              <a:defRPr sz="9200"/>
            </a:lvl7pPr>
            <a:lvl8pPr>
              <a:defRPr sz="9200"/>
            </a:lvl8pPr>
            <a:lvl9pPr>
              <a:defRPr sz="9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3762" y="8958747"/>
            <a:ext cx="9960337" cy="29284395"/>
          </a:xfrm>
        </p:spPr>
        <p:txBody>
          <a:bodyPr/>
          <a:lstStyle>
            <a:lvl1pPr marL="0" indent="0">
              <a:buNone/>
              <a:defRPr sz="6400"/>
            </a:lvl1pPr>
            <a:lvl2pPr marL="2088031" indent="0">
              <a:buNone/>
              <a:defRPr sz="5500"/>
            </a:lvl2pPr>
            <a:lvl3pPr marL="4176061" indent="0">
              <a:buNone/>
              <a:defRPr sz="4500"/>
            </a:lvl3pPr>
            <a:lvl4pPr marL="6264092" indent="0">
              <a:buNone/>
              <a:defRPr sz="4100"/>
            </a:lvl4pPr>
            <a:lvl5pPr marL="8352123" indent="0">
              <a:buNone/>
              <a:defRPr sz="4100"/>
            </a:lvl5pPr>
            <a:lvl6pPr marL="10440153" indent="0">
              <a:buNone/>
              <a:defRPr sz="4100"/>
            </a:lvl6pPr>
            <a:lvl7pPr marL="12528184" indent="0">
              <a:buNone/>
              <a:defRPr sz="4100"/>
            </a:lvl7pPr>
            <a:lvl8pPr marL="14616214" indent="0">
              <a:buNone/>
              <a:defRPr sz="4100"/>
            </a:lvl8pPr>
            <a:lvl9pPr marL="16704245" indent="0">
              <a:buNone/>
              <a:defRPr sz="4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AB2F7E7-C082-4667-B21F-C9D10A7EB1DC}" type="datetimeFigureOut">
              <a:rPr lang="en-US" altLang="en-US"/>
              <a:pPr/>
              <a:t>2/13/24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93F865-CA16-48B2-9089-DA38D0EB5FA2}" type="slidenum">
              <a:rPr lang="en-US" altLang="en-US"/>
              <a:pPr/>
              <a:t>‹#›</a:t>
            </a:fld>
            <a:endParaRPr lang="en-US" altLang="en-US"/>
          </a:p>
        </p:txBody>
      </p:sp>
    </p:spTree>
    <p:extLst>
      <p:ext uri="{BB962C8B-B14F-4D97-AF65-F5344CB8AC3E}">
        <p14:creationId xmlns:p14="http://schemas.microsoft.com/office/powerpoint/2010/main" val="295087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153" y="29968189"/>
            <a:ext cx="18165128" cy="3537915"/>
          </a:xfrm>
        </p:spPr>
        <p:txBody>
          <a:bodyPr anchor="b"/>
          <a:lstStyle>
            <a:lvl1pPr algn="l">
              <a:defRPr sz="9200" b="1"/>
            </a:lvl1pPr>
          </a:lstStyle>
          <a:p>
            <a:r>
              <a:rPr lang="en-US"/>
              <a:t>Click to edit Master title style</a:t>
            </a:r>
          </a:p>
        </p:txBody>
      </p:sp>
      <p:sp>
        <p:nvSpPr>
          <p:cNvPr id="3" name="Picture Placeholder 2"/>
          <p:cNvSpPr>
            <a:spLocks noGrp="1"/>
          </p:cNvSpPr>
          <p:nvPr>
            <p:ph type="pic" idx="1"/>
          </p:nvPr>
        </p:nvSpPr>
        <p:spPr>
          <a:xfrm>
            <a:off x="5934153" y="3825306"/>
            <a:ext cx="18165128" cy="25687020"/>
          </a:xfrm>
        </p:spPr>
        <p:txBody>
          <a:bodyPr rtlCol="0">
            <a:normAutofit/>
          </a:bodyPr>
          <a:lstStyle>
            <a:lvl1pPr marL="0" indent="0">
              <a:buNone/>
              <a:defRPr sz="14600"/>
            </a:lvl1pPr>
            <a:lvl2pPr marL="2088031" indent="0">
              <a:buNone/>
              <a:defRPr sz="12700"/>
            </a:lvl2pPr>
            <a:lvl3pPr marL="4176061" indent="0">
              <a:buNone/>
              <a:defRPr sz="10900"/>
            </a:lvl3pPr>
            <a:lvl4pPr marL="6264092" indent="0">
              <a:buNone/>
              <a:defRPr sz="9200"/>
            </a:lvl4pPr>
            <a:lvl5pPr marL="8352123" indent="0">
              <a:buNone/>
              <a:defRPr sz="9200"/>
            </a:lvl5pPr>
            <a:lvl6pPr marL="10440153" indent="0">
              <a:buNone/>
              <a:defRPr sz="9200"/>
            </a:lvl6pPr>
            <a:lvl7pPr marL="12528184" indent="0">
              <a:buNone/>
              <a:defRPr sz="9200"/>
            </a:lvl7pPr>
            <a:lvl8pPr marL="14616214" indent="0">
              <a:buNone/>
              <a:defRPr sz="9200"/>
            </a:lvl8pPr>
            <a:lvl9pPr marL="16704245" indent="0">
              <a:buNone/>
              <a:defRPr sz="9200"/>
            </a:lvl9pPr>
          </a:lstStyle>
          <a:p>
            <a:pPr lvl="0"/>
            <a:endParaRPr lang="en-US" noProof="0"/>
          </a:p>
        </p:txBody>
      </p:sp>
      <p:sp>
        <p:nvSpPr>
          <p:cNvPr id="4" name="Text Placeholder 3"/>
          <p:cNvSpPr>
            <a:spLocks noGrp="1"/>
          </p:cNvSpPr>
          <p:nvPr>
            <p:ph type="body" sz="half" idx="2"/>
          </p:nvPr>
        </p:nvSpPr>
        <p:spPr>
          <a:xfrm>
            <a:off x="5934153" y="33506105"/>
            <a:ext cx="18165128" cy="5024425"/>
          </a:xfrm>
        </p:spPr>
        <p:txBody>
          <a:bodyPr/>
          <a:lstStyle>
            <a:lvl1pPr marL="0" indent="0">
              <a:buNone/>
              <a:defRPr sz="6400"/>
            </a:lvl1pPr>
            <a:lvl2pPr marL="2088031" indent="0">
              <a:buNone/>
              <a:defRPr sz="5500"/>
            </a:lvl2pPr>
            <a:lvl3pPr marL="4176061" indent="0">
              <a:buNone/>
              <a:defRPr sz="4500"/>
            </a:lvl3pPr>
            <a:lvl4pPr marL="6264092" indent="0">
              <a:buNone/>
              <a:defRPr sz="4100"/>
            </a:lvl4pPr>
            <a:lvl5pPr marL="8352123" indent="0">
              <a:buNone/>
              <a:defRPr sz="4100"/>
            </a:lvl5pPr>
            <a:lvl6pPr marL="10440153" indent="0">
              <a:buNone/>
              <a:defRPr sz="4100"/>
            </a:lvl6pPr>
            <a:lvl7pPr marL="12528184" indent="0">
              <a:buNone/>
              <a:defRPr sz="4100"/>
            </a:lvl7pPr>
            <a:lvl8pPr marL="14616214" indent="0">
              <a:buNone/>
              <a:defRPr sz="4100"/>
            </a:lvl8pPr>
            <a:lvl9pPr marL="16704245" indent="0">
              <a:buNone/>
              <a:defRPr sz="4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0AE7569-859D-4176-A2B5-03B226992AD0}" type="datetimeFigureOut">
              <a:rPr lang="en-US" altLang="en-US"/>
              <a:pPr/>
              <a:t>2/13/24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7BF1263-94D1-4CFF-90C2-A224F9637655}" type="slidenum">
              <a:rPr lang="en-US" altLang="en-US"/>
              <a:pPr/>
              <a:t>‹#›</a:t>
            </a:fld>
            <a:endParaRPr lang="en-US" altLang="en-US"/>
          </a:p>
        </p:txBody>
      </p:sp>
    </p:spTree>
    <p:extLst>
      <p:ext uri="{BB962C8B-B14F-4D97-AF65-F5344CB8AC3E}">
        <p14:creationId xmlns:p14="http://schemas.microsoft.com/office/powerpoint/2010/main" val="99695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4475" y="1714500"/>
            <a:ext cx="27246263" cy="71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606" tIns="208803" rIns="417606" bIns="208803"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514475" y="9990138"/>
            <a:ext cx="27246263" cy="282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606" tIns="208803" rIns="417606" bIns="2088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514475" y="39681150"/>
            <a:ext cx="7062788" cy="2278063"/>
          </a:xfrm>
          <a:prstGeom prst="rect">
            <a:avLst/>
          </a:prstGeom>
        </p:spPr>
        <p:txBody>
          <a:bodyPr vert="horz" wrap="square" lIns="417606" tIns="208803" rIns="417606" bIns="208803" numCol="1" anchor="ctr" anchorCtr="0" compatLnSpc="1">
            <a:prstTxWarp prst="textNoShape">
              <a:avLst/>
            </a:prstTxWarp>
          </a:bodyPr>
          <a:lstStyle>
            <a:lvl1pPr>
              <a:defRPr sz="5500">
                <a:solidFill>
                  <a:srgbClr val="898989"/>
                </a:solidFill>
                <a:latin typeface="Calibri" panose="020F0502020204030204" pitchFamily="34" charset="0"/>
              </a:defRPr>
            </a:lvl1pPr>
          </a:lstStyle>
          <a:p>
            <a:fld id="{AFFF5178-6852-47D6-9BC4-97DCE5DD3CFC}" type="datetimeFigureOut">
              <a:rPr lang="en-US" altLang="en-US"/>
              <a:pPr/>
              <a:t>2/13/24</a:t>
            </a:fld>
            <a:endParaRPr lang="en-US" altLang="en-US"/>
          </a:p>
        </p:txBody>
      </p:sp>
      <p:sp>
        <p:nvSpPr>
          <p:cNvPr id="5" name="Footer Placeholder 4"/>
          <p:cNvSpPr>
            <a:spLocks noGrp="1"/>
          </p:cNvSpPr>
          <p:nvPr>
            <p:ph type="ftr" sz="quarter" idx="3"/>
          </p:nvPr>
        </p:nvSpPr>
        <p:spPr>
          <a:xfrm>
            <a:off x="10344150" y="39681150"/>
            <a:ext cx="9586913" cy="2278063"/>
          </a:xfrm>
          <a:prstGeom prst="rect">
            <a:avLst/>
          </a:prstGeom>
        </p:spPr>
        <p:txBody>
          <a:bodyPr vert="horz" lIns="417606" tIns="208803" rIns="417606" bIns="208803" rtlCol="0" anchor="ctr"/>
          <a:lstStyle>
            <a:lvl1pPr algn="ctr" defTabSz="4176061" fontAlgn="auto">
              <a:spcBef>
                <a:spcPts val="0"/>
              </a:spcBef>
              <a:spcAft>
                <a:spcPts val="0"/>
              </a:spcAft>
              <a:defRPr sz="55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21697950" y="39681150"/>
            <a:ext cx="7062788" cy="2278063"/>
          </a:xfrm>
          <a:prstGeom prst="rect">
            <a:avLst/>
          </a:prstGeom>
        </p:spPr>
        <p:txBody>
          <a:bodyPr vert="horz" wrap="square" lIns="417606" tIns="208803" rIns="417606" bIns="208803" numCol="1" anchor="ctr" anchorCtr="0" compatLnSpc="1">
            <a:prstTxWarp prst="textNoShape">
              <a:avLst/>
            </a:prstTxWarp>
          </a:bodyPr>
          <a:lstStyle>
            <a:lvl1pPr algn="r">
              <a:defRPr sz="5500">
                <a:solidFill>
                  <a:srgbClr val="898989"/>
                </a:solidFill>
                <a:latin typeface="Calibri" panose="020F0502020204030204" pitchFamily="34" charset="0"/>
              </a:defRPr>
            </a:lvl1pPr>
          </a:lstStyle>
          <a:p>
            <a:fld id="{FB92A59D-C0CC-4DC0-8BB0-3ED3E0A4D4A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3538" rtl="0" eaLnBrk="0" fontAlgn="base" hangingPunct="0">
        <a:spcBef>
          <a:spcPct val="0"/>
        </a:spcBef>
        <a:spcAft>
          <a:spcPct val="0"/>
        </a:spcAft>
        <a:defRPr sz="20100" kern="1200">
          <a:solidFill>
            <a:schemeClr val="tx1"/>
          </a:solidFill>
          <a:latin typeface="+mj-lt"/>
          <a:ea typeface="MS PGothic" panose="020B0600070205080204" pitchFamily="34" charset="-128"/>
          <a:cs typeface="ＭＳ Ｐゴシック" charset="0"/>
        </a:defRPr>
      </a:lvl1pPr>
      <a:lvl2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2pPr>
      <a:lvl3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3pPr>
      <a:lvl4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4pPr>
      <a:lvl5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5pPr>
      <a:lvl6pPr marL="646709" algn="ctr" defTabSz="4174420" rtl="0" fontAlgn="base">
        <a:spcBef>
          <a:spcPct val="0"/>
        </a:spcBef>
        <a:spcAft>
          <a:spcPct val="0"/>
        </a:spcAft>
        <a:defRPr sz="20100">
          <a:solidFill>
            <a:schemeClr val="tx1"/>
          </a:solidFill>
          <a:latin typeface="Calibri" pitchFamily="34" charset="0"/>
        </a:defRPr>
      </a:lvl6pPr>
      <a:lvl7pPr marL="1293419" algn="ctr" defTabSz="4174420" rtl="0" fontAlgn="base">
        <a:spcBef>
          <a:spcPct val="0"/>
        </a:spcBef>
        <a:spcAft>
          <a:spcPct val="0"/>
        </a:spcAft>
        <a:defRPr sz="20100">
          <a:solidFill>
            <a:schemeClr val="tx1"/>
          </a:solidFill>
          <a:latin typeface="Calibri" pitchFamily="34" charset="0"/>
        </a:defRPr>
      </a:lvl7pPr>
      <a:lvl8pPr marL="1940128" algn="ctr" defTabSz="4174420" rtl="0" fontAlgn="base">
        <a:spcBef>
          <a:spcPct val="0"/>
        </a:spcBef>
        <a:spcAft>
          <a:spcPct val="0"/>
        </a:spcAft>
        <a:defRPr sz="20100">
          <a:solidFill>
            <a:schemeClr val="tx1"/>
          </a:solidFill>
          <a:latin typeface="Calibri" pitchFamily="34" charset="0"/>
        </a:defRPr>
      </a:lvl8pPr>
      <a:lvl9pPr marL="2586838" algn="ctr" defTabSz="4174420" rtl="0" fontAlgn="base">
        <a:spcBef>
          <a:spcPct val="0"/>
        </a:spcBef>
        <a:spcAft>
          <a:spcPct val="0"/>
        </a:spcAft>
        <a:defRPr sz="20100">
          <a:solidFill>
            <a:schemeClr val="tx1"/>
          </a:solidFill>
          <a:latin typeface="Calibri" pitchFamily="34" charset="0"/>
        </a:defRPr>
      </a:lvl9pPr>
    </p:titleStyle>
    <p:bodyStyle>
      <a:lvl1pPr marL="1563688" indent="-1563688" algn="l" defTabSz="4173538" rtl="0" eaLnBrk="0" fontAlgn="base" hangingPunct="0">
        <a:spcBef>
          <a:spcPct val="20000"/>
        </a:spcBef>
        <a:spcAft>
          <a:spcPct val="0"/>
        </a:spcAft>
        <a:buFont typeface="Arial" panose="020B0604020202020204" pitchFamily="34" charset="0"/>
        <a:buChar char="•"/>
        <a:defRPr sz="14600" kern="1200">
          <a:solidFill>
            <a:schemeClr val="tx1"/>
          </a:solidFill>
          <a:latin typeface="+mn-lt"/>
          <a:ea typeface="MS PGothic" panose="020B0600070205080204" pitchFamily="34" charset="-128"/>
          <a:cs typeface="ＭＳ Ｐゴシック" charset="0"/>
        </a:defRPr>
      </a:lvl1pPr>
      <a:lvl2pPr marL="3392488" indent="-1303338" algn="l" defTabSz="4173538" rtl="0" eaLnBrk="0" fontAlgn="base" hangingPunct="0">
        <a:spcBef>
          <a:spcPct val="20000"/>
        </a:spcBef>
        <a:spcAft>
          <a:spcPct val="0"/>
        </a:spcAft>
        <a:buFont typeface="Arial" panose="020B0604020202020204" pitchFamily="34" charset="0"/>
        <a:buChar char="–"/>
        <a:defRPr sz="12700" kern="1200">
          <a:solidFill>
            <a:schemeClr val="tx1"/>
          </a:solidFill>
          <a:latin typeface="+mn-lt"/>
          <a:ea typeface="MS PGothic" panose="020B0600070205080204" pitchFamily="34" charset="-128"/>
          <a:cs typeface="+mn-cs"/>
        </a:defRPr>
      </a:lvl2pPr>
      <a:lvl3pPr marL="5218113" indent="-1041400" algn="l" defTabSz="4173538" rtl="0" eaLnBrk="0" fontAlgn="base" hangingPunct="0">
        <a:spcBef>
          <a:spcPct val="20000"/>
        </a:spcBef>
        <a:spcAft>
          <a:spcPct val="0"/>
        </a:spcAft>
        <a:buFont typeface="Arial" panose="020B0604020202020204" pitchFamily="34" charset="0"/>
        <a:buChar char="•"/>
        <a:defRPr sz="10900" kern="1200">
          <a:solidFill>
            <a:schemeClr val="tx1"/>
          </a:solidFill>
          <a:latin typeface="+mn-lt"/>
          <a:ea typeface="MS PGothic" panose="020B0600070205080204" pitchFamily="34" charset="-128"/>
          <a:cs typeface="+mn-cs"/>
        </a:defRPr>
      </a:lvl3pPr>
      <a:lvl4pPr marL="7305675" indent="-1041400" algn="l" defTabSz="4173538" rtl="0" eaLnBrk="0" fontAlgn="base" hangingPunct="0">
        <a:spcBef>
          <a:spcPct val="20000"/>
        </a:spcBef>
        <a:spcAft>
          <a:spcPct val="0"/>
        </a:spcAft>
        <a:buFont typeface="Arial" panose="020B0604020202020204" pitchFamily="34" charset="0"/>
        <a:buChar char="–"/>
        <a:defRPr sz="9200" kern="1200">
          <a:solidFill>
            <a:schemeClr val="tx1"/>
          </a:solidFill>
          <a:latin typeface="+mn-lt"/>
          <a:ea typeface="MS PGothic" panose="020B0600070205080204" pitchFamily="34" charset="-128"/>
          <a:cs typeface="+mn-cs"/>
        </a:defRPr>
      </a:lvl4pPr>
      <a:lvl5pPr marL="9394825" indent="-1041400" algn="l" defTabSz="4173538" rtl="0" eaLnBrk="0" fontAlgn="base" hangingPunct="0">
        <a:spcBef>
          <a:spcPct val="20000"/>
        </a:spcBef>
        <a:spcAft>
          <a:spcPct val="0"/>
        </a:spcAft>
        <a:buFont typeface="Arial" panose="020B0604020202020204" pitchFamily="34" charset="0"/>
        <a:buChar char="»"/>
        <a:defRPr sz="9200" kern="1200">
          <a:solidFill>
            <a:schemeClr val="tx1"/>
          </a:solidFill>
          <a:latin typeface="+mn-lt"/>
          <a:ea typeface="MS PGothic" panose="020B0600070205080204" pitchFamily="34" charset="-128"/>
          <a:cs typeface="+mn-cs"/>
        </a:defRPr>
      </a:lvl5pPr>
      <a:lvl6pPr marL="11484168"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6pPr>
      <a:lvl7pPr marL="13572200"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7pPr>
      <a:lvl8pPr marL="15660229"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8pPr>
      <a:lvl9pPr marL="17748261"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9pPr>
    </p:bodyStyle>
    <p:otherStyle>
      <a:defPPr>
        <a:defRPr lang="en-US"/>
      </a:defPPr>
      <a:lvl1pPr marL="0" algn="l" defTabSz="4176061" rtl="0" eaLnBrk="1" latinLnBrk="0" hangingPunct="1">
        <a:defRPr sz="8200" kern="1200">
          <a:solidFill>
            <a:schemeClr val="tx1"/>
          </a:solidFill>
          <a:latin typeface="+mn-lt"/>
          <a:ea typeface="+mn-ea"/>
          <a:cs typeface="+mn-cs"/>
        </a:defRPr>
      </a:lvl1pPr>
      <a:lvl2pPr marL="2088031" algn="l" defTabSz="4176061" rtl="0" eaLnBrk="1" latinLnBrk="0" hangingPunct="1">
        <a:defRPr sz="8200" kern="1200">
          <a:solidFill>
            <a:schemeClr val="tx1"/>
          </a:solidFill>
          <a:latin typeface="+mn-lt"/>
          <a:ea typeface="+mn-ea"/>
          <a:cs typeface="+mn-cs"/>
        </a:defRPr>
      </a:lvl2pPr>
      <a:lvl3pPr marL="4176061" algn="l" defTabSz="4176061" rtl="0" eaLnBrk="1" latinLnBrk="0" hangingPunct="1">
        <a:defRPr sz="8200" kern="1200">
          <a:solidFill>
            <a:schemeClr val="tx1"/>
          </a:solidFill>
          <a:latin typeface="+mn-lt"/>
          <a:ea typeface="+mn-ea"/>
          <a:cs typeface="+mn-cs"/>
        </a:defRPr>
      </a:lvl3pPr>
      <a:lvl4pPr marL="6264092" algn="l" defTabSz="4176061" rtl="0" eaLnBrk="1" latinLnBrk="0" hangingPunct="1">
        <a:defRPr sz="8200" kern="1200">
          <a:solidFill>
            <a:schemeClr val="tx1"/>
          </a:solidFill>
          <a:latin typeface="+mn-lt"/>
          <a:ea typeface="+mn-ea"/>
          <a:cs typeface="+mn-cs"/>
        </a:defRPr>
      </a:lvl4pPr>
      <a:lvl5pPr marL="8352123" algn="l" defTabSz="4176061" rtl="0" eaLnBrk="1" latinLnBrk="0" hangingPunct="1">
        <a:defRPr sz="8200" kern="1200">
          <a:solidFill>
            <a:schemeClr val="tx1"/>
          </a:solidFill>
          <a:latin typeface="+mn-lt"/>
          <a:ea typeface="+mn-ea"/>
          <a:cs typeface="+mn-cs"/>
        </a:defRPr>
      </a:lvl5pPr>
      <a:lvl6pPr marL="10440153" algn="l" defTabSz="4176061" rtl="0" eaLnBrk="1" latinLnBrk="0" hangingPunct="1">
        <a:defRPr sz="8200" kern="1200">
          <a:solidFill>
            <a:schemeClr val="tx1"/>
          </a:solidFill>
          <a:latin typeface="+mn-lt"/>
          <a:ea typeface="+mn-ea"/>
          <a:cs typeface="+mn-cs"/>
        </a:defRPr>
      </a:lvl6pPr>
      <a:lvl7pPr marL="12528184" algn="l" defTabSz="4176061" rtl="0" eaLnBrk="1" latinLnBrk="0" hangingPunct="1">
        <a:defRPr sz="8200" kern="1200">
          <a:solidFill>
            <a:schemeClr val="tx1"/>
          </a:solidFill>
          <a:latin typeface="+mn-lt"/>
          <a:ea typeface="+mn-ea"/>
          <a:cs typeface="+mn-cs"/>
        </a:defRPr>
      </a:lvl7pPr>
      <a:lvl8pPr marL="14616214" algn="l" defTabSz="4176061" rtl="0" eaLnBrk="1" latinLnBrk="0" hangingPunct="1">
        <a:defRPr sz="8200" kern="1200">
          <a:solidFill>
            <a:schemeClr val="tx1"/>
          </a:solidFill>
          <a:latin typeface="+mn-lt"/>
          <a:ea typeface="+mn-ea"/>
          <a:cs typeface="+mn-cs"/>
        </a:defRPr>
      </a:lvl8pPr>
      <a:lvl9pPr marL="16704245" algn="l" defTabSz="417606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
          <p:cNvSpPr txBox="1">
            <a:spLocks noChangeArrowheads="1"/>
          </p:cNvSpPr>
          <p:nvPr/>
        </p:nvSpPr>
        <p:spPr bwMode="auto">
          <a:xfrm>
            <a:off x="978426" y="452530"/>
            <a:ext cx="27579637" cy="2039241"/>
          </a:xfrm>
          <a:prstGeom prst="rect">
            <a:avLst/>
          </a:prstGeom>
          <a:noFill/>
          <a:ln w="9525">
            <a:noFill/>
            <a:miter lim="800000"/>
            <a:headEnd/>
            <a:tailEnd/>
          </a:ln>
        </p:spPr>
        <p:txBody>
          <a:bodyPr lIns="0" tIns="0" rIns="0" bIns="0"/>
          <a:lstStyle/>
          <a:p>
            <a:pPr defTabSz="4113790">
              <a:lnSpc>
                <a:spcPct val="95000"/>
              </a:lnSpc>
              <a:defRPr/>
            </a:pPr>
            <a:r>
              <a:rPr lang="en-US" sz="4000" b="1" kern="0" dirty="0">
                <a:solidFill>
                  <a:srgbClr val="8C857B"/>
                </a:solidFill>
                <a:latin typeface="Arial"/>
                <a:ea typeface="ＭＳ Ｐゴシック" charset="0"/>
                <a:cs typeface="ＭＳ Ｐゴシック" charset="0"/>
              </a:rPr>
              <a:t>Research Group of Energy Conversion and Systems</a:t>
            </a:r>
          </a:p>
          <a:p>
            <a:pPr defTabSz="4113790">
              <a:lnSpc>
                <a:spcPct val="95000"/>
              </a:lnSpc>
              <a:defRPr/>
            </a:pPr>
            <a:r>
              <a:rPr lang="en-US" sz="4000" b="1" kern="0" dirty="0">
                <a:solidFill>
                  <a:srgbClr val="8C857B"/>
                </a:solidFill>
                <a:latin typeface="Arial"/>
                <a:ea typeface="ＭＳ Ｐゴシック" charset="0"/>
                <a:cs typeface="ＭＳ Ｐゴシック" charset="0"/>
              </a:rPr>
              <a:t>Department of Mechanical Engineering</a:t>
            </a:r>
          </a:p>
          <a:p>
            <a:pPr defTabSz="4113790">
              <a:lnSpc>
                <a:spcPct val="95000"/>
              </a:lnSpc>
              <a:defRPr/>
            </a:pPr>
            <a:r>
              <a:rPr lang="en-US" sz="4000" b="1" kern="0" dirty="0">
                <a:solidFill>
                  <a:srgbClr val="8C857B"/>
                </a:solidFill>
                <a:latin typeface="Arial"/>
                <a:ea typeface="ＭＳ Ｐゴシック" charset="0"/>
                <a:cs typeface="ＭＳ Ｐゴシック" charset="0"/>
              </a:rPr>
              <a:t>School of Engineering, Aalto University, Finland</a:t>
            </a:r>
          </a:p>
          <a:p>
            <a:pPr defTabSz="4113790">
              <a:lnSpc>
                <a:spcPct val="95000"/>
              </a:lnSpc>
              <a:defRPr/>
            </a:pPr>
            <a:endParaRPr lang="en-US" sz="4800" b="1" kern="0" dirty="0">
              <a:solidFill>
                <a:srgbClr val="8C857B"/>
              </a:solidFill>
              <a:latin typeface="Arial"/>
              <a:ea typeface="ＭＳ Ｐゴシック" charset="0"/>
              <a:cs typeface="ＭＳ Ｐゴシック" charset="0"/>
            </a:endParaRPr>
          </a:p>
        </p:txBody>
      </p:sp>
      <p:sp>
        <p:nvSpPr>
          <p:cNvPr id="25" name="Rectangle 6"/>
          <p:cNvSpPr>
            <a:spLocks noChangeArrowheads="1"/>
          </p:cNvSpPr>
          <p:nvPr/>
        </p:nvSpPr>
        <p:spPr bwMode="auto">
          <a:xfrm>
            <a:off x="16496059" y="41332150"/>
            <a:ext cx="12744450" cy="1479550"/>
          </a:xfrm>
          <a:prstGeom prst="rect">
            <a:avLst/>
          </a:prstGeom>
          <a:noFill/>
          <a:ln w="9525">
            <a:noFill/>
            <a:miter lim="800000"/>
            <a:headEnd/>
            <a:tailEnd/>
          </a:ln>
        </p:spPr>
        <p:txBody>
          <a:bodyPr lIns="0" tIns="0" rIns="0" bIns="0"/>
          <a:lstStyle/>
          <a:p>
            <a:pPr algn="r" defTabSz="882490" fontAlgn="auto">
              <a:lnSpc>
                <a:spcPct val="115000"/>
              </a:lnSpc>
              <a:spcBef>
                <a:spcPts val="0"/>
              </a:spcBef>
              <a:spcAft>
                <a:spcPts val="0"/>
              </a:spcAft>
              <a:defRPr/>
            </a:pPr>
            <a:r>
              <a:rPr lang="fi-FI" sz="4800" kern="0" dirty="0">
                <a:solidFill>
                  <a:srgbClr val="8C857B"/>
                </a:solidFill>
                <a:latin typeface="Arial"/>
                <a:ea typeface="+mn-ea"/>
                <a:cs typeface="Arial"/>
              </a:rPr>
              <a:t>eng.aalto.fi/en</a:t>
            </a:r>
          </a:p>
        </p:txBody>
      </p:sp>
      <p:sp>
        <p:nvSpPr>
          <p:cNvPr id="14340" name="TextBox 1"/>
          <p:cNvSpPr txBox="1">
            <a:spLocks noChangeArrowheads="1"/>
          </p:cNvSpPr>
          <p:nvPr/>
        </p:nvSpPr>
        <p:spPr bwMode="auto">
          <a:xfrm>
            <a:off x="912983" y="2908557"/>
            <a:ext cx="28630184" cy="113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8200">
                <a:solidFill>
                  <a:schemeClr val="tx1"/>
                </a:solidFill>
                <a:latin typeface="Arial" panose="020B0604020202020204" pitchFamily="34" charset="0"/>
                <a:ea typeface="MS PGothic" panose="020B0600070205080204" pitchFamily="34" charset="-128"/>
              </a:defRPr>
            </a:lvl1pPr>
            <a:lvl2pPr marL="742950" indent="-285750" eaLnBrk="0" hangingPunct="0">
              <a:defRPr sz="8200">
                <a:solidFill>
                  <a:schemeClr val="tx1"/>
                </a:solidFill>
                <a:latin typeface="Arial" panose="020B0604020202020204" pitchFamily="34" charset="0"/>
                <a:ea typeface="MS PGothic" panose="020B0600070205080204" pitchFamily="34" charset="-128"/>
              </a:defRPr>
            </a:lvl2pPr>
            <a:lvl3pPr marL="1143000" indent="-228600" eaLnBrk="0" hangingPunct="0">
              <a:defRPr sz="8200">
                <a:solidFill>
                  <a:schemeClr val="tx1"/>
                </a:solidFill>
                <a:latin typeface="Arial" panose="020B0604020202020204" pitchFamily="34" charset="0"/>
                <a:ea typeface="MS PGothic" panose="020B0600070205080204" pitchFamily="34" charset="-128"/>
              </a:defRPr>
            </a:lvl3pPr>
            <a:lvl4pPr marL="1600200" indent="-228600" eaLnBrk="0" hangingPunct="0">
              <a:defRPr sz="8200">
                <a:solidFill>
                  <a:schemeClr val="tx1"/>
                </a:solidFill>
                <a:latin typeface="Arial" panose="020B0604020202020204" pitchFamily="34" charset="0"/>
                <a:ea typeface="MS PGothic" panose="020B0600070205080204" pitchFamily="34" charset="-128"/>
              </a:defRPr>
            </a:lvl4pPr>
            <a:lvl5pPr marL="2057400" indent="-228600" eaLnBrk="0" hangingPunct="0">
              <a:defRPr sz="8200">
                <a:solidFill>
                  <a:schemeClr val="tx1"/>
                </a:solidFill>
                <a:latin typeface="Arial" panose="020B0604020202020204" pitchFamily="34" charset="0"/>
                <a:ea typeface="MS PGothic" panose="020B0600070205080204" pitchFamily="34" charset="-128"/>
              </a:defRPr>
            </a:lvl5pPr>
            <a:lvl6pPr marL="25146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6pPr>
            <a:lvl7pPr marL="29718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7pPr>
            <a:lvl8pPr marL="34290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8pPr>
            <a:lvl9pPr marL="38862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9pPr>
          </a:lstStyle>
          <a:p>
            <a:pPr eaLnBrk="1" hangingPunct="1">
              <a:lnSpc>
                <a:spcPct val="85000"/>
              </a:lnSpc>
            </a:pPr>
            <a:r>
              <a:rPr lang="en-US" altLang="en-US" sz="6000" b="1" dirty="0">
                <a:solidFill>
                  <a:schemeClr val="accent1"/>
                </a:solidFill>
                <a:cs typeface="Arial" panose="020B0604020202020204" pitchFamily="34" charset="0"/>
              </a:rPr>
              <a:t>Diesel-Ammonia-Hydrogen Tri-Fuel Combustion in a Full-metal Engine </a:t>
            </a:r>
          </a:p>
        </p:txBody>
      </p:sp>
      <p:cxnSp>
        <p:nvCxnSpPr>
          <p:cNvPr id="5" name="Straight Connector 4"/>
          <p:cNvCxnSpPr/>
          <p:nvPr/>
        </p:nvCxnSpPr>
        <p:spPr>
          <a:xfrm>
            <a:off x="892619" y="2451548"/>
            <a:ext cx="28565812" cy="1207"/>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342" name="Picture 1" descr="Aalto_EN_Engineering_13_CMYK-COATED_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969" y="39559121"/>
            <a:ext cx="108092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V="1">
            <a:off x="1047463" y="40274156"/>
            <a:ext cx="28399615" cy="9989"/>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3"/>
          <p:cNvSpPr txBox="1">
            <a:spLocks noChangeArrowheads="1"/>
          </p:cNvSpPr>
          <p:nvPr/>
        </p:nvSpPr>
        <p:spPr bwMode="auto">
          <a:xfrm>
            <a:off x="519982" y="4339954"/>
            <a:ext cx="5007599" cy="1123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lvl1pPr defTabSz="623888" eaLnBrk="0" hangingPunct="0">
              <a:defRPr sz="8200">
                <a:solidFill>
                  <a:schemeClr val="tx1"/>
                </a:solidFill>
                <a:latin typeface="Arial" panose="020B0604020202020204" pitchFamily="34" charset="0"/>
              </a:defRPr>
            </a:lvl1pPr>
            <a:lvl2pPr marL="742950" indent="-285750" defTabSz="623888" eaLnBrk="0" hangingPunct="0">
              <a:defRPr sz="8200">
                <a:solidFill>
                  <a:schemeClr val="tx1"/>
                </a:solidFill>
                <a:latin typeface="Arial" panose="020B0604020202020204" pitchFamily="34" charset="0"/>
              </a:defRPr>
            </a:lvl2pPr>
            <a:lvl3pPr marL="1143000" indent="-228600" defTabSz="623888" eaLnBrk="0" hangingPunct="0">
              <a:defRPr sz="8200">
                <a:solidFill>
                  <a:schemeClr val="tx1"/>
                </a:solidFill>
                <a:latin typeface="Arial" panose="020B0604020202020204" pitchFamily="34" charset="0"/>
              </a:defRPr>
            </a:lvl3pPr>
            <a:lvl4pPr marL="1600200" indent="-228600" defTabSz="623888" eaLnBrk="0" hangingPunct="0">
              <a:defRPr sz="8200">
                <a:solidFill>
                  <a:schemeClr val="tx1"/>
                </a:solidFill>
                <a:latin typeface="Arial" panose="020B0604020202020204" pitchFamily="34" charset="0"/>
              </a:defRPr>
            </a:lvl4pPr>
            <a:lvl5pPr marL="2057400" indent="-228600" defTabSz="623888" eaLnBrk="0" hangingPunct="0">
              <a:defRPr sz="8200">
                <a:solidFill>
                  <a:schemeClr val="tx1"/>
                </a:solidFill>
                <a:latin typeface="Arial" panose="020B0604020202020204" pitchFamily="34" charset="0"/>
              </a:defRPr>
            </a:lvl5pPr>
            <a:lvl6pPr marL="2514600" indent="-228600" defTabSz="623888" eaLnBrk="0" fontAlgn="base" hangingPunct="0">
              <a:spcBef>
                <a:spcPct val="0"/>
              </a:spcBef>
              <a:spcAft>
                <a:spcPct val="0"/>
              </a:spcAft>
              <a:defRPr sz="8200">
                <a:solidFill>
                  <a:schemeClr val="tx1"/>
                </a:solidFill>
                <a:latin typeface="Arial" panose="020B0604020202020204" pitchFamily="34" charset="0"/>
              </a:defRPr>
            </a:lvl6pPr>
            <a:lvl7pPr marL="2971800" indent="-228600" defTabSz="623888" eaLnBrk="0" fontAlgn="base" hangingPunct="0">
              <a:spcBef>
                <a:spcPct val="0"/>
              </a:spcBef>
              <a:spcAft>
                <a:spcPct val="0"/>
              </a:spcAft>
              <a:defRPr sz="8200">
                <a:solidFill>
                  <a:schemeClr val="tx1"/>
                </a:solidFill>
                <a:latin typeface="Arial" panose="020B0604020202020204" pitchFamily="34" charset="0"/>
              </a:defRPr>
            </a:lvl7pPr>
            <a:lvl8pPr marL="3429000" indent="-228600" defTabSz="623888" eaLnBrk="0" fontAlgn="base" hangingPunct="0">
              <a:spcBef>
                <a:spcPct val="0"/>
              </a:spcBef>
              <a:spcAft>
                <a:spcPct val="0"/>
              </a:spcAft>
              <a:defRPr sz="8200">
                <a:solidFill>
                  <a:schemeClr val="tx1"/>
                </a:solidFill>
                <a:latin typeface="Arial" panose="020B0604020202020204" pitchFamily="34" charset="0"/>
              </a:defRPr>
            </a:lvl8pPr>
            <a:lvl9pPr marL="3886200" indent="-228600" defTabSz="623888" eaLnBrk="0" fontAlgn="base" hangingPunct="0">
              <a:spcBef>
                <a:spcPct val="0"/>
              </a:spcBef>
              <a:spcAft>
                <a:spcPct val="0"/>
              </a:spcAft>
              <a:defRPr sz="8200">
                <a:solidFill>
                  <a:schemeClr val="tx1"/>
                </a:solidFill>
                <a:latin typeface="Arial" panose="020B0604020202020204" pitchFamily="34" charset="0"/>
              </a:defRPr>
            </a:lvl9pPr>
          </a:lstStyle>
          <a:p>
            <a:pPr algn="just" eaLnBrk="1" hangingPunct="1">
              <a:lnSpc>
                <a:spcPct val="115000"/>
              </a:lnSpc>
              <a:spcAft>
                <a:spcPts val="850"/>
              </a:spcAft>
            </a:pPr>
            <a:r>
              <a:rPr lang="en-US" altLang="en-US" sz="5600" b="1" dirty="0">
                <a:solidFill>
                  <a:schemeClr val="accent1"/>
                </a:solidFill>
                <a:cs typeface="Arial" panose="020B0604020202020204" pitchFamily="34" charset="0"/>
              </a:rPr>
              <a:t>Abstract</a:t>
            </a:r>
          </a:p>
          <a:p>
            <a:pPr algn="just" eaLnBrk="1" hangingPunct="1">
              <a:lnSpc>
                <a:spcPct val="115000"/>
              </a:lnSpc>
              <a:spcAft>
                <a:spcPts val="850"/>
              </a:spcAft>
            </a:pPr>
            <a:endParaRPr lang="en-US" sz="4000" dirty="0"/>
          </a:p>
        </p:txBody>
      </p:sp>
      <p:cxnSp>
        <p:nvCxnSpPr>
          <p:cNvPr id="11" name="Straight Connector 10"/>
          <p:cNvCxnSpPr/>
          <p:nvPr/>
        </p:nvCxnSpPr>
        <p:spPr>
          <a:xfrm flipV="1">
            <a:off x="919037" y="4195938"/>
            <a:ext cx="28630184" cy="2298"/>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36821" y="5636098"/>
            <a:ext cx="13374142" cy="405"/>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9" name="Rectangle 3"/>
          <p:cNvSpPr txBox="1">
            <a:spLocks noChangeArrowheads="1"/>
          </p:cNvSpPr>
          <p:nvPr/>
        </p:nvSpPr>
        <p:spPr bwMode="auto">
          <a:xfrm>
            <a:off x="519982" y="15425221"/>
            <a:ext cx="9925101" cy="1123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lvl1pPr defTabSz="623888" eaLnBrk="0" hangingPunct="0">
              <a:defRPr sz="8200">
                <a:solidFill>
                  <a:schemeClr val="tx1"/>
                </a:solidFill>
                <a:latin typeface="Arial" panose="020B0604020202020204" pitchFamily="34" charset="0"/>
              </a:defRPr>
            </a:lvl1pPr>
            <a:lvl2pPr marL="742950" indent="-285750" defTabSz="623888" eaLnBrk="0" hangingPunct="0">
              <a:defRPr sz="8200">
                <a:solidFill>
                  <a:schemeClr val="tx1"/>
                </a:solidFill>
                <a:latin typeface="Arial" panose="020B0604020202020204" pitchFamily="34" charset="0"/>
              </a:defRPr>
            </a:lvl2pPr>
            <a:lvl3pPr marL="1143000" indent="-228600" defTabSz="623888" eaLnBrk="0" hangingPunct="0">
              <a:defRPr sz="8200">
                <a:solidFill>
                  <a:schemeClr val="tx1"/>
                </a:solidFill>
                <a:latin typeface="Arial" panose="020B0604020202020204" pitchFamily="34" charset="0"/>
              </a:defRPr>
            </a:lvl3pPr>
            <a:lvl4pPr marL="1600200" indent="-228600" defTabSz="623888" eaLnBrk="0" hangingPunct="0">
              <a:defRPr sz="8200">
                <a:solidFill>
                  <a:schemeClr val="tx1"/>
                </a:solidFill>
                <a:latin typeface="Arial" panose="020B0604020202020204" pitchFamily="34" charset="0"/>
              </a:defRPr>
            </a:lvl4pPr>
            <a:lvl5pPr marL="2057400" indent="-228600" defTabSz="623888" eaLnBrk="0" hangingPunct="0">
              <a:defRPr sz="8200">
                <a:solidFill>
                  <a:schemeClr val="tx1"/>
                </a:solidFill>
                <a:latin typeface="Arial" panose="020B0604020202020204" pitchFamily="34" charset="0"/>
              </a:defRPr>
            </a:lvl5pPr>
            <a:lvl6pPr marL="2514600" indent="-228600" defTabSz="623888" eaLnBrk="0" fontAlgn="base" hangingPunct="0">
              <a:spcBef>
                <a:spcPct val="0"/>
              </a:spcBef>
              <a:spcAft>
                <a:spcPct val="0"/>
              </a:spcAft>
              <a:defRPr sz="8200">
                <a:solidFill>
                  <a:schemeClr val="tx1"/>
                </a:solidFill>
                <a:latin typeface="Arial" panose="020B0604020202020204" pitchFamily="34" charset="0"/>
              </a:defRPr>
            </a:lvl6pPr>
            <a:lvl7pPr marL="2971800" indent="-228600" defTabSz="623888" eaLnBrk="0" fontAlgn="base" hangingPunct="0">
              <a:spcBef>
                <a:spcPct val="0"/>
              </a:spcBef>
              <a:spcAft>
                <a:spcPct val="0"/>
              </a:spcAft>
              <a:defRPr sz="8200">
                <a:solidFill>
                  <a:schemeClr val="tx1"/>
                </a:solidFill>
                <a:latin typeface="Arial" panose="020B0604020202020204" pitchFamily="34" charset="0"/>
              </a:defRPr>
            </a:lvl7pPr>
            <a:lvl8pPr marL="3429000" indent="-228600" defTabSz="623888" eaLnBrk="0" fontAlgn="base" hangingPunct="0">
              <a:spcBef>
                <a:spcPct val="0"/>
              </a:spcBef>
              <a:spcAft>
                <a:spcPct val="0"/>
              </a:spcAft>
              <a:defRPr sz="8200">
                <a:solidFill>
                  <a:schemeClr val="tx1"/>
                </a:solidFill>
                <a:latin typeface="Arial" panose="020B0604020202020204" pitchFamily="34" charset="0"/>
              </a:defRPr>
            </a:lvl8pPr>
            <a:lvl9pPr marL="3886200" indent="-228600" defTabSz="623888" eaLnBrk="0" fontAlgn="base" hangingPunct="0">
              <a:spcBef>
                <a:spcPct val="0"/>
              </a:spcBef>
              <a:spcAft>
                <a:spcPct val="0"/>
              </a:spcAft>
              <a:defRPr sz="8200">
                <a:solidFill>
                  <a:schemeClr val="tx1"/>
                </a:solidFill>
                <a:latin typeface="Arial" panose="020B0604020202020204" pitchFamily="34" charset="0"/>
              </a:defRPr>
            </a:lvl9pPr>
          </a:lstStyle>
          <a:p>
            <a:pPr algn="just" eaLnBrk="1" hangingPunct="1">
              <a:lnSpc>
                <a:spcPct val="115000"/>
              </a:lnSpc>
              <a:spcAft>
                <a:spcPts val="850"/>
              </a:spcAft>
            </a:pPr>
            <a:r>
              <a:rPr lang="en-US" altLang="en-US" sz="5600" b="1" dirty="0">
                <a:solidFill>
                  <a:schemeClr val="accent1"/>
                </a:solidFill>
                <a:cs typeface="Arial" panose="020B0604020202020204" pitchFamily="34" charset="0"/>
              </a:rPr>
              <a:t> Research Approaches</a:t>
            </a:r>
            <a:endParaRPr lang="en-US" sz="4000" dirty="0"/>
          </a:p>
        </p:txBody>
      </p:sp>
      <p:sp>
        <p:nvSpPr>
          <p:cNvPr id="68" name="Rectangle 3"/>
          <p:cNvSpPr txBox="1">
            <a:spLocks noChangeArrowheads="1"/>
          </p:cNvSpPr>
          <p:nvPr/>
        </p:nvSpPr>
        <p:spPr bwMode="auto">
          <a:xfrm>
            <a:off x="15279538" y="4339954"/>
            <a:ext cx="7588746" cy="1123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lvl1pPr defTabSz="623888" eaLnBrk="0" hangingPunct="0">
              <a:defRPr sz="8200">
                <a:solidFill>
                  <a:schemeClr val="tx1"/>
                </a:solidFill>
                <a:latin typeface="Arial" panose="020B0604020202020204" pitchFamily="34" charset="0"/>
              </a:defRPr>
            </a:lvl1pPr>
            <a:lvl2pPr marL="742950" indent="-285750" defTabSz="623888" eaLnBrk="0" hangingPunct="0">
              <a:defRPr sz="8200">
                <a:solidFill>
                  <a:schemeClr val="tx1"/>
                </a:solidFill>
                <a:latin typeface="Arial" panose="020B0604020202020204" pitchFamily="34" charset="0"/>
              </a:defRPr>
            </a:lvl2pPr>
            <a:lvl3pPr marL="1143000" indent="-228600" defTabSz="623888" eaLnBrk="0" hangingPunct="0">
              <a:defRPr sz="8200">
                <a:solidFill>
                  <a:schemeClr val="tx1"/>
                </a:solidFill>
                <a:latin typeface="Arial" panose="020B0604020202020204" pitchFamily="34" charset="0"/>
              </a:defRPr>
            </a:lvl3pPr>
            <a:lvl4pPr marL="1600200" indent="-228600" defTabSz="623888" eaLnBrk="0" hangingPunct="0">
              <a:defRPr sz="8200">
                <a:solidFill>
                  <a:schemeClr val="tx1"/>
                </a:solidFill>
                <a:latin typeface="Arial" panose="020B0604020202020204" pitchFamily="34" charset="0"/>
              </a:defRPr>
            </a:lvl4pPr>
            <a:lvl5pPr marL="2057400" indent="-228600" defTabSz="623888" eaLnBrk="0" hangingPunct="0">
              <a:defRPr sz="8200">
                <a:solidFill>
                  <a:schemeClr val="tx1"/>
                </a:solidFill>
                <a:latin typeface="Arial" panose="020B0604020202020204" pitchFamily="34" charset="0"/>
              </a:defRPr>
            </a:lvl5pPr>
            <a:lvl6pPr marL="2514600" indent="-228600" defTabSz="623888" eaLnBrk="0" fontAlgn="base" hangingPunct="0">
              <a:spcBef>
                <a:spcPct val="0"/>
              </a:spcBef>
              <a:spcAft>
                <a:spcPct val="0"/>
              </a:spcAft>
              <a:defRPr sz="8200">
                <a:solidFill>
                  <a:schemeClr val="tx1"/>
                </a:solidFill>
                <a:latin typeface="Arial" panose="020B0604020202020204" pitchFamily="34" charset="0"/>
              </a:defRPr>
            </a:lvl6pPr>
            <a:lvl7pPr marL="2971800" indent="-228600" defTabSz="623888" eaLnBrk="0" fontAlgn="base" hangingPunct="0">
              <a:spcBef>
                <a:spcPct val="0"/>
              </a:spcBef>
              <a:spcAft>
                <a:spcPct val="0"/>
              </a:spcAft>
              <a:defRPr sz="8200">
                <a:solidFill>
                  <a:schemeClr val="tx1"/>
                </a:solidFill>
                <a:latin typeface="Arial" panose="020B0604020202020204" pitchFamily="34" charset="0"/>
              </a:defRPr>
            </a:lvl7pPr>
            <a:lvl8pPr marL="3429000" indent="-228600" defTabSz="623888" eaLnBrk="0" fontAlgn="base" hangingPunct="0">
              <a:spcBef>
                <a:spcPct val="0"/>
              </a:spcBef>
              <a:spcAft>
                <a:spcPct val="0"/>
              </a:spcAft>
              <a:defRPr sz="8200">
                <a:solidFill>
                  <a:schemeClr val="tx1"/>
                </a:solidFill>
                <a:latin typeface="Arial" panose="020B0604020202020204" pitchFamily="34" charset="0"/>
              </a:defRPr>
            </a:lvl8pPr>
            <a:lvl9pPr marL="3886200" indent="-228600" defTabSz="623888" eaLnBrk="0" fontAlgn="base" hangingPunct="0">
              <a:spcBef>
                <a:spcPct val="0"/>
              </a:spcBef>
              <a:spcAft>
                <a:spcPct val="0"/>
              </a:spcAft>
              <a:defRPr sz="8200">
                <a:solidFill>
                  <a:schemeClr val="tx1"/>
                </a:solidFill>
                <a:latin typeface="Arial" panose="020B0604020202020204" pitchFamily="34" charset="0"/>
              </a:defRPr>
            </a:lvl9pPr>
          </a:lstStyle>
          <a:p>
            <a:pPr algn="just" eaLnBrk="1" hangingPunct="1">
              <a:lnSpc>
                <a:spcPct val="115000"/>
              </a:lnSpc>
              <a:spcAft>
                <a:spcPts val="850"/>
              </a:spcAft>
            </a:pPr>
            <a:r>
              <a:rPr lang="en-US" altLang="en-US" sz="5600" b="1" dirty="0">
                <a:solidFill>
                  <a:schemeClr val="accent1"/>
                </a:solidFill>
                <a:cs typeface="Arial" panose="020B0604020202020204" pitchFamily="34" charset="0"/>
              </a:rPr>
              <a:t>Objective</a:t>
            </a:r>
            <a:endParaRPr lang="en-US" sz="4000" dirty="0"/>
          </a:p>
          <a:p>
            <a:pPr algn="just" eaLnBrk="1" hangingPunct="1">
              <a:lnSpc>
                <a:spcPct val="115000"/>
              </a:lnSpc>
              <a:spcAft>
                <a:spcPts val="850"/>
              </a:spcAft>
            </a:pPr>
            <a:endParaRPr lang="en-US" sz="4000" dirty="0"/>
          </a:p>
        </p:txBody>
      </p:sp>
      <p:cxnSp>
        <p:nvCxnSpPr>
          <p:cNvPr id="100" name="Straight Connector 99"/>
          <p:cNvCxnSpPr/>
          <p:nvPr/>
        </p:nvCxnSpPr>
        <p:spPr>
          <a:xfrm>
            <a:off x="1051138" y="16999184"/>
            <a:ext cx="13374142" cy="405"/>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15081828" y="5636098"/>
            <a:ext cx="14467393" cy="9033"/>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12983" y="5873903"/>
            <a:ext cx="13466896" cy="9325630"/>
          </a:xfrm>
          <a:prstGeom prst="rect">
            <a:avLst/>
          </a:prstGeom>
          <a:noFill/>
          <a:ln w="12700">
            <a:solidFill>
              <a:schemeClr val="tx1"/>
            </a:solidFill>
          </a:ln>
        </p:spPr>
        <p:txBody>
          <a:bodyPr wrap="square" rtlCol="0">
            <a:spAutoFit/>
          </a:bodyPr>
          <a:lstStyle/>
          <a:p>
            <a:pPr algn="just"/>
            <a:r>
              <a:rPr lang="en-US" sz="4000" dirty="0"/>
              <a:t>Ammonia (NH3) stands out as a crucial element in advancing the carbon neutrality agenda for ICEs. Its notable energy density, nearly double that of liquid hydrogen by volume, renders it more convenient for transportation and distribution. Leveraging an already well-established infrastructure, ammonia emerges as a versatile option that can also serve as a carrier for hydrogen energy. However, the practicality of using pure ammonia as a fuel has been deemed unfeasible, prompting researchers to explore innovative solutions. Concepts such as dual-fuel systems and advanced combustion techniques have since been developed to address this challenge and pave the way for the effective integration of ammonia in sustainable energy solutions for diesel engines..   </a:t>
            </a:r>
            <a:endParaRPr lang="fi-FI" sz="4000" dirty="0"/>
          </a:p>
        </p:txBody>
      </p:sp>
      <p:sp>
        <p:nvSpPr>
          <p:cNvPr id="38" name="TextBox 37"/>
          <p:cNvSpPr txBox="1"/>
          <p:nvPr/>
        </p:nvSpPr>
        <p:spPr>
          <a:xfrm>
            <a:off x="15184430" y="6012354"/>
            <a:ext cx="13992240" cy="8094524"/>
          </a:xfrm>
          <a:prstGeom prst="rect">
            <a:avLst/>
          </a:prstGeom>
          <a:noFill/>
          <a:ln w="12700">
            <a:solidFill>
              <a:schemeClr val="tx1"/>
            </a:solidFill>
          </a:ln>
        </p:spPr>
        <p:txBody>
          <a:bodyPr wrap="square" rtlCol="0">
            <a:spAutoFit/>
          </a:bodyPr>
          <a:lstStyle/>
          <a:p>
            <a:pPr marL="571500" indent="-571500" algn="just">
              <a:buFont typeface="Arial" panose="020B0604020202020204" pitchFamily="34" charset="0"/>
              <a:buChar char="•"/>
            </a:pPr>
            <a:r>
              <a:rPr lang="en-US" sz="4000" dirty="0"/>
              <a:t>Understand the working principle of the internal combustion engine and link to the thermodynamics.</a:t>
            </a:r>
          </a:p>
          <a:p>
            <a:pPr marL="571500" indent="-571500" algn="just">
              <a:buFont typeface="Arial" panose="020B0604020202020204" pitchFamily="34" charset="0"/>
              <a:buChar char="•"/>
            </a:pPr>
            <a:r>
              <a:rPr lang="en-US" sz="4000" dirty="0"/>
              <a:t>Investigate and optimize the utilization of carbon-free fuels in internal combustion engine with diesel pilots. </a:t>
            </a:r>
          </a:p>
          <a:p>
            <a:pPr marL="571500" indent="-571500" algn="just">
              <a:buFont typeface="Arial" panose="020B0604020202020204" pitchFamily="34" charset="0"/>
              <a:buChar char="•"/>
            </a:pPr>
            <a:r>
              <a:rPr lang="en-US" sz="4000" dirty="0"/>
              <a:t>Understand the basic data acquisition and learn how to do data post-processing.</a:t>
            </a:r>
          </a:p>
          <a:p>
            <a:pPr marL="571500" indent="-571500" algn="just">
              <a:buFont typeface="Arial" panose="020B0604020202020204" pitchFamily="34" charset="0"/>
              <a:buChar char="•"/>
            </a:pPr>
            <a:r>
              <a:rPr lang="en-US" sz="4000" dirty="0"/>
              <a:t>Learn how to combine diesel, ammonia, and hydrogen for optimizing the combustion process. The unique properties of each fuel contribute to improved efficiency, potentially leading to better fuel economy and overall engine performance.</a:t>
            </a:r>
          </a:p>
          <a:p>
            <a:pPr marL="571500" indent="-571500" algn="just">
              <a:buFont typeface="Arial" panose="020B0604020202020204" pitchFamily="34" charset="0"/>
              <a:buChar char="•"/>
            </a:pPr>
            <a:r>
              <a:rPr lang="en-US" sz="4000" dirty="0"/>
              <a:t>Explain how do the carbon-free fuels contribute to the environments.</a:t>
            </a:r>
          </a:p>
        </p:txBody>
      </p:sp>
      <p:sp>
        <p:nvSpPr>
          <p:cNvPr id="14347" name="Rectangle 14346"/>
          <p:cNvSpPr/>
          <p:nvPr/>
        </p:nvSpPr>
        <p:spPr>
          <a:xfrm>
            <a:off x="15877477" y="14206359"/>
            <a:ext cx="12876092" cy="1265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p>
            <a:pPr algn="ctr" defTabSz="623888">
              <a:lnSpc>
                <a:spcPct val="115000"/>
              </a:lnSpc>
              <a:spcAft>
                <a:spcPts val="850"/>
              </a:spcAft>
            </a:pPr>
            <a:r>
              <a:rPr lang="fi-FI" sz="5600" b="1" dirty="0" err="1">
                <a:solidFill>
                  <a:schemeClr val="accent1"/>
                </a:solidFill>
                <a:cs typeface="Arial" panose="020B0604020202020204" pitchFamily="34" charset="0"/>
              </a:rPr>
              <a:t>Related</a:t>
            </a:r>
            <a:r>
              <a:rPr lang="fi-FI" sz="5600" b="1" dirty="0">
                <a:solidFill>
                  <a:schemeClr val="accent1"/>
                </a:solidFill>
                <a:cs typeface="Arial" panose="020B0604020202020204" pitchFamily="34" charset="0"/>
              </a:rPr>
              <a:t> to </a:t>
            </a:r>
            <a:r>
              <a:rPr lang="fi-FI" sz="5600" b="1" dirty="0" err="1">
                <a:solidFill>
                  <a:schemeClr val="accent1"/>
                </a:solidFill>
                <a:cs typeface="Arial" panose="020B0604020202020204" pitchFamily="34" charset="0"/>
              </a:rPr>
              <a:t>Thermodynamics</a:t>
            </a:r>
            <a:r>
              <a:rPr lang="fi-FI" sz="5600" b="1" dirty="0">
                <a:solidFill>
                  <a:schemeClr val="accent1"/>
                </a:solidFill>
                <a:cs typeface="Arial" panose="020B0604020202020204" pitchFamily="34" charset="0"/>
              </a:rPr>
              <a:t> and </a:t>
            </a:r>
            <a:r>
              <a:rPr lang="fi-FI" sz="5600" b="1" dirty="0" err="1">
                <a:solidFill>
                  <a:schemeClr val="accent1"/>
                </a:solidFill>
                <a:cs typeface="Arial" panose="020B0604020202020204" pitchFamily="34" charset="0"/>
              </a:rPr>
              <a:t>Heat</a:t>
            </a:r>
            <a:r>
              <a:rPr lang="fi-FI" sz="5600" b="1" dirty="0">
                <a:solidFill>
                  <a:schemeClr val="accent1"/>
                </a:solidFill>
                <a:cs typeface="Arial" panose="020B0604020202020204" pitchFamily="34" charset="0"/>
              </a:rPr>
              <a:t> </a:t>
            </a:r>
            <a:r>
              <a:rPr lang="fi-FI" sz="5600" b="1" dirty="0" err="1">
                <a:solidFill>
                  <a:schemeClr val="accent1"/>
                </a:solidFill>
                <a:cs typeface="Arial" panose="020B0604020202020204" pitchFamily="34" charset="0"/>
              </a:rPr>
              <a:t>Transfer</a:t>
            </a:r>
            <a:endParaRPr lang="fi-FI" sz="5600" b="1" dirty="0">
              <a:solidFill>
                <a:schemeClr val="accent1"/>
              </a:solidFill>
              <a:cs typeface="Arial" panose="020B0604020202020204" pitchFamily="34" charset="0"/>
            </a:endParaRPr>
          </a:p>
        </p:txBody>
      </p:sp>
      <p:sp>
        <p:nvSpPr>
          <p:cNvPr id="89" name="TextBox 88"/>
          <p:cNvSpPr txBox="1"/>
          <p:nvPr/>
        </p:nvSpPr>
        <p:spPr>
          <a:xfrm>
            <a:off x="15175525" y="17346178"/>
            <a:ext cx="14001145" cy="6863417"/>
          </a:xfrm>
          <a:prstGeom prst="rect">
            <a:avLst/>
          </a:prstGeom>
          <a:noFill/>
          <a:ln w="12700">
            <a:solidFill>
              <a:schemeClr val="tx1"/>
            </a:solidFill>
          </a:ln>
        </p:spPr>
        <p:txBody>
          <a:bodyPr wrap="square" rtlCol="0">
            <a:spAutoFit/>
          </a:bodyPr>
          <a:lstStyle/>
          <a:p>
            <a:pPr marL="571500" indent="-571500" algn="just">
              <a:spcBef>
                <a:spcPts val="600"/>
              </a:spcBef>
              <a:spcAft>
                <a:spcPts val="600"/>
              </a:spcAft>
              <a:buFont typeface="Arial" panose="020B0604020202020204" pitchFamily="34" charset="0"/>
              <a:buChar char="•"/>
            </a:pPr>
            <a:r>
              <a:rPr lang="en-US" sz="4000" dirty="0"/>
              <a:t>Understand the relations between fuel properties and energy conversion in an internal combustion engine. </a:t>
            </a:r>
          </a:p>
          <a:p>
            <a:pPr marL="571500" indent="-571500" algn="just">
              <a:spcBef>
                <a:spcPts val="600"/>
              </a:spcBef>
              <a:spcAft>
                <a:spcPts val="600"/>
              </a:spcAft>
              <a:buFont typeface="Arial" panose="020B0604020202020204" pitchFamily="34" charset="0"/>
              <a:buChar char="•"/>
            </a:pPr>
            <a:r>
              <a:rPr lang="en-US" sz="4000" dirty="0"/>
              <a:t>Understand the application of idea gas law in compression and expansion system.</a:t>
            </a:r>
          </a:p>
          <a:p>
            <a:pPr marL="571500" indent="-571500" algn="just">
              <a:spcBef>
                <a:spcPts val="600"/>
              </a:spcBef>
              <a:spcAft>
                <a:spcPts val="600"/>
              </a:spcAft>
              <a:buFont typeface="Arial" panose="020B0604020202020204" pitchFamily="34" charset="0"/>
              <a:buChar char="•"/>
            </a:pPr>
            <a:r>
              <a:rPr lang="en-US" sz="4000" dirty="0"/>
              <a:t>Explain the energy balance based on intake and exhaust gases, coolant temperature.</a:t>
            </a:r>
          </a:p>
          <a:p>
            <a:pPr marL="571500" indent="-571500" algn="just">
              <a:spcBef>
                <a:spcPts val="600"/>
              </a:spcBef>
              <a:spcAft>
                <a:spcPts val="600"/>
              </a:spcAft>
              <a:buFont typeface="Arial" panose="020B0604020202020204" pitchFamily="34" charset="0"/>
              <a:buChar char="•"/>
            </a:pPr>
            <a:r>
              <a:rPr lang="en-US" sz="4000" dirty="0"/>
              <a:t>Learn the basics of the combustion in high-pressure and high-temperature conditions.</a:t>
            </a:r>
          </a:p>
          <a:p>
            <a:pPr marL="571500" indent="-571500" algn="just">
              <a:spcBef>
                <a:spcPts val="600"/>
              </a:spcBef>
              <a:spcAft>
                <a:spcPts val="600"/>
              </a:spcAft>
              <a:buFont typeface="Arial" panose="020B0604020202020204" pitchFamily="34" charset="0"/>
              <a:buChar char="•"/>
            </a:pPr>
            <a:r>
              <a:rPr lang="en-US" sz="4000" dirty="0"/>
              <a:t>Understand the relations between equivalence ratio and emissions.</a:t>
            </a:r>
          </a:p>
        </p:txBody>
      </p:sp>
      <p:cxnSp>
        <p:nvCxnSpPr>
          <p:cNvPr id="93" name="Straight Connector 92"/>
          <p:cNvCxnSpPr>
            <a:cxnSpLocks/>
          </p:cNvCxnSpPr>
          <p:nvPr/>
        </p:nvCxnSpPr>
        <p:spPr>
          <a:xfrm>
            <a:off x="15172789" y="16581314"/>
            <a:ext cx="14494410" cy="0"/>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a:off x="18711320" y="24045826"/>
            <a:ext cx="7208405" cy="1265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p>
            <a:pPr algn="ctr" defTabSz="623888">
              <a:lnSpc>
                <a:spcPct val="115000"/>
              </a:lnSpc>
              <a:spcAft>
                <a:spcPts val="850"/>
              </a:spcAft>
            </a:pPr>
            <a:r>
              <a:rPr lang="fi-FI" sz="5600" b="1" dirty="0">
                <a:solidFill>
                  <a:schemeClr val="accent1"/>
                </a:solidFill>
                <a:cs typeface="Arial" panose="020B0604020202020204" pitchFamily="34" charset="0"/>
              </a:rPr>
              <a:t>Project </a:t>
            </a:r>
            <a:r>
              <a:rPr lang="fi-FI" sz="5600" b="1" dirty="0" err="1">
                <a:solidFill>
                  <a:schemeClr val="accent1"/>
                </a:solidFill>
                <a:cs typeface="Arial" panose="020B0604020202020204" pitchFamily="34" charset="0"/>
              </a:rPr>
              <a:t>Benefits</a:t>
            </a:r>
            <a:endParaRPr lang="fi-FI" sz="5600" b="1" dirty="0">
              <a:solidFill>
                <a:schemeClr val="accent1"/>
              </a:solidFill>
              <a:cs typeface="Arial" panose="020B0604020202020204" pitchFamily="34" charset="0"/>
            </a:endParaRPr>
          </a:p>
        </p:txBody>
      </p:sp>
      <p:sp>
        <p:nvSpPr>
          <p:cNvPr id="96" name="TextBox 95"/>
          <p:cNvSpPr txBox="1"/>
          <p:nvPr/>
        </p:nvSpPr>
        <p:spPr>
          <a:xfrm>
            <a:off x="15279538" y="26352103"/>
            <a:ext cx="13960971" cy="12557284"/>
          </a:xfrm>
          <a:prstGeom prst="rect">
            <a:avLst/>
          </a:prstGeom>
          <a:noFill/>
          <a:ln w="12700">
            <a:solidFill>
              <a:schemeClr val="tx1"/>
            </a:solidFill>
          </a:ln>
        </p:spPr>
        <p:txBody>
          <a:bodyPr wrap="square" rtlCol="0">
            <a:spAutoFit/>
          </a:bodyPr>
          <a:lstStyle/>
          <a:p>
            <a:pPr marL="571500" indent="-571500" algn="just">
              <a:spcBef>
                <a:spcPts val="600"/>
              </a:spcBef>
              <a:spcAft>
                <a:spcPts val="600"/>
              </a:spcAft>
              <a:buFont typeface="Arial" panose="020B0604020202020204" pitchFamily="34" charset="0"/>
              <a:buChar char="•"/>
            </a:pPr>
            <a:r>
              <a:rPr lang="en-US" sz="4000" b="1" dirty="0"/>
              <a:t>Comprehensive Understanding: </a:t>
            </a:r>
            <a:r>
              <a:rPr lang="en-US" sz="4000" dirty="0"/>
              <a:t>This includes combustion processes, fuel properties, and the environmental implications of different fuel combinations.</a:t>
            </a:r>
          </a:p>
          <a:p>
            <a:pPr marL="571500" indent="-571500" algn="just">
              <a:spcBef>
                <a:spcPts val="600"/>
              </a:spcBef>
              <a:spcAft>
                <a:spcPts val="600"/>
              </a:spcAft>
              <a:buFont typeface="Arial" panose="020B0604020202020204" pitchFamily="34" charset="0"/>
              <a:buChar char="•"/>
            </a:pPr>
            <a:r>
              <a:rPr lang="en-US" sz="4000" b="1" dirty="0"/>
              <a:t>Experimental Design: </a:t>
            </a:r>
            <a:r>
              <a:rPr lang="en-US" sz="4000" dirty="0"/>
              <a:t>Collaboratively design and plan the experiments. Students should focus on creating a well-thought-out experimental framework.</a:t>
            </a:r>
          </a:p>
          <a:p>
            <a:pPr marL="571500" indent="-571500" algn="just">
              <a:spcBef>
                <a:spcPts val="600"/>
              </a:spcBef>
              <a:spcAft>
                <a:spcPts val="600"/>
              </a:spcAft>
              <a:buFont typeface="Arial" panose="020B0604020202020204" pitchFamily="34" charset="0"/>
              <a:buChar char="•"/>
            </a:pPr>
            <a:r>
              <a:rPr lang="en-US" sz="4000" b="1" dirty="0"/>
              <a:t>Data Collection and Analysis: </a:t>
            </a:r>
            <a:r>
              <a:rPr lang="en-US" sz="4000" dirty="0"/>
              <a:t>Implement the experimental setup, collect relevant data, and use analytical tools to interpret the results. </a:t>
            </a:r>
          </a:p>
          <a:p>
            <a:pPr marL="571500" indent="-571500" algn="just">
              <a:spcBef>
                <a:spcPts val="600"/>
              </a:spcBef>
              <a:spcAft>
                <a:spcPts val="600"/>
              </a:spcAft>
              <a:buFont typeface="Arial" panose="020B0604020202020204" pitchFamily="34" charset="0"/>
              <a:buChar char="•"/>
            </a:pPr>
            <a:r>
              <a:rPr lang="en-US" sz="4000" b="1" dirty="0"/>
              <a:t>Engine Performance Evaluation: </a:t>
            </a:r>
            <a:r>
              <a:rPr lang="en-US" sz="4000" dirty="0"/>
              <a:t>Evaluate the performance of the diesel-ammonia-hydrogen engine by assessing key parameters such as efficiency, emissions, and fuel consumption. </a:t>
            </a:r>
          </a:p>
          <a:p>
            <a:pPr marL="571500" indent="-571500" algn="just">
              <a:spcBef>
                <a:spcPts val="600"/>
              </a:spcBef>
              <a:spcAft>
                <a:spcPts val="600"/>
              </a:spcAft>
              <a:buFont typeface="Arial" panose="020B0604020202020204" pitchFamily="34" charset="0"/>
              <a:buChar char="•"/>
            </a:pPr>
            <a:r>
              <a:rPr lang="en-US" sz="4000" b="1" dirty="0"/>
              <a:t>Environmental Impact Assessment: </a:t>
            </a:r>
            <a:r>
              <a:rPr lang="en-US" sz="4000" dirty="0"/>
              <a:t>Assess the environmental impact of the diesel-ammonia-hydrogen engine in terms of greenhouse gas emissions, air quality improvement, and sustainability. </a:t>
            </a:r>
          </a:p>
          <a:p>
            <a:pPr marL="571500" indent="-571500" algn="just">
              <a:spcBef>
                <a:spcPts val="600"/>
              </a:spcBef>
              <a:spcAft>
                <a:spcPts val="600"/>
              </a:spcAft>
              <a:buFont typeface="Arial" panose="020B0604020202020204" pitchFamily="34" charset="0"/>
              <a:buChar char="•"/>
            </a:pPr>
            <a:r>
              <a:rPr lang="en-US" sz="4000" b="1" dirty="0"/>
              <a:t>Optimization Strategies: </a:t>
            </a:r>
            <a:r>
              <a:rPr lang="en-US" sz="4000" dirty="0"/>
              <a:t>Explore optimization strategies for the engine system. </a:t>
            </a:r>
          </a:p>
        </p:txBody>
      </p:sp>
      <p:cxnSp>
        <p:nvCxnSpPr>
          <p:cNvPr id="97" name="Straight Connector 96"/>
          <p:cNvCxnSpPr>
            <a:cxnSpLocks/>
          </p:cNvCxnSpPr>
          <p:nvPr/>
        </p:nvCxnSpPr>
        <p:spPr>
          <a:xfrm>
            <a:off x="15279538" y="25447544"/>
            <a:ext cx="14449001" cy="0"/>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4A95083-7D79-D3AF-B4EF-42FE53CC2816}"/>
              </a:ext>
            </a:extLst>
          </p:cNvPr>
          <p:cNvSpPr txBox="1"/>
          <p:nvPr/>
        </p:nvSpPr>
        <p:spPr>
          <a:xfrm>
            <a:off x="1026429" y="17614781"/>
            <a:ext cx="13510602" cy="1938992"/>
          </a:xfrm>
          <a:prstGeom prst="rect">
            <a:avLst/>
          </a:prstGeom>
          <a:noFill/>
        </p:spPr>
        <p:txBody>
          <a:bodyPr wrap="square" lIns="0" rIns="0" rtlCol="0">
            <a:spAutoFit/>
          </a:bodyPr>
          <a:lstStyle/>
          <a:p>
            <a:r>
              <a:rPr lang="en-FI" sz="6000" b="1" dirty="0"/>
              <a:t>Diesel-Ammonia-H2 Tri-fuel Combustion</a:t>
            </a:r>
          </a:p>
        </p:txBody>
      </p:sp>
      <p:sp>
        <p:nvSpPr>
          <p:cNvPr id="4" name="TextBox 3">
            <a:extLst>
              <a:ext uri="{FF2B5EF4-FFF2-40B4-BE49-F238E27FC236}">
                <a16:creationId xmlns:a16="http://schemas.microsoft.com/office/drawing/2014/main" id="{2E6388AB-6AFC-1C92-ABC2-0FA533574F80}"/>
              </a:ext>
            </a:extLst>
          </p:cNvPr>
          <p:cNvSpPr txBox="1"/>
          <p:nvPr/>
        </p:nvSpPr>
        <p:spPr>
          <a:xfrm>
            <a:off x="1047463" y="27058556"/>
            <a:ext cx="13510602" cy="1015663"/>
          </a:xfrm>
          <a:prstGeom prst="rect">
            <a:avLst/>
          </a:prstGeom>
          <a:noFill/>
        </p:spPr>
        <p:txBody>
          <a:bodyPr wrap="square" rtlCol="0">
            <a:spAutoFit/>
          </a:bodyPr>
          <a:lstStyle/>
          <a:p>
            <a:r>
              <a:rPr lang="en-FI" sz="6000" b="1" dirty="0"/>
              <a:t>Matlab Data Postprocessing</a:t>
            </a:r>
          </a:p>
        </p:txBody>
      </p:sp>
      <p:pic>
        <p:nvPicPr>
          <p:cNvPr id="14" name="Picture 13">
            <a:extLst>
              <a:ext uri="{FF2B5EF4-FFF2-40B4-BE49-F238E27FC236}">
                <a16:creationId xmlns:a16="http://schemas.microsoft.com/office/drawing/2014/main" id="{E84B62A9-163C-626D-23EB-B28A248B4D43}"/>
              </a:ext>
            </a:extLst>
          </p:cNvPr>
          <p:cNvPicPr>
            <a:picLocks noChangeAspect="1"/>
          </p:cNvPicPr>
          <p:nvPr/>
        </p:nvPicPr>
        <p:blipFill rotWithShape="1">
          <a:blip r:embed="rId3"/>
          <a:srcRect b="14625"/>
          <a:stretch/>
        </p:blipFill>
        <p:spPr>
          <a:xfrm>
            <a:off x="1205827" y="19479117"/>
            <a:ext cx="3874688" cy="6975194"/>
          </a:xfrm>
          <a:prstGeom prst="rect">
            <a:avLst/>
          </a:prstGeom>
        </p:spPr>
      </p:pic>
      <p:pic>
        <p:nvPicPr>
          <p:cNvPr id="16" name="Picture 15">
            <a:extLst>
              <a:ext uri="{FF2B5EF4-FFF2-40B4-BE49-F238E27FC236}">
                <a16:creationId xmlns:a16="http://schemas.microsoft.com/office/drawing/2014/main" id="{1EC573E0-6B6C-DDDD-995F-C2172A50C485}"/>
              </a:ext>
            </a:extLst>
          </p:cNvPr>
          <p:cNvPicPr>
            <a:picLocks noChangeAspect="1"/>
          </p:cNvPicPr>
          <p:nvPr/>
        </p:nvPicPr>
        <p:blipFill>
          <a:blip r:embed="rId4"/>
          <a:stretch>
            <a:fillRect/>
          </a:stretch>
        </p:blipFill>
        <p:spPr>
          <a:xfrm>
            <a:off x="5237639" y="19479117"/>
            <a:ext cx="9300258" cy="6975194"/>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AAF98B2-984D-F38C-95CC-D92E0E27BC23}"/>
                  </a:ext>
                </a:extLst>
              </p:cNvPr>
              <p:cNvSpPr txBox="1"/>
              <p:nvPr/>
            </p:nvSpPr>
            <p:spPr>
              <a:xfrm>
                <a:off x="3272558" y="28415286"/>
                <a:ext cx="9060411" cy="4081245"/>
              </a:xfrm>
              <a:prstGeom prst="rect">
                <a:avLst/>
              </a:prstGeom>
              <a:noFill/>
            </p:spPr>
            <p:txBody>
              <a:bodyPr wrap="square">
                <a:spAutoFit/>
              </a:bodyPr>
              <a:lstStyle/>
              <a:p>
                <a:pPr algn="just">
                  <a:spcBef>
                    <a:spcPts val="1200"/>
                  </a:spcBef>
                  <a:spcAft>
                    <a:spcPts val="1200"/>
                  </a:spcAft>
                </a:pPr>
                <a14:m>
                  <m:oMath xmlns:m="http://schemas.openxmlformats.org/officeDocument/2006/math">
                    <m:r>
                      <m:rPr>
                        <m:sty m:val="p"/>
                      </m:rPr>
                      <a:rPr lang="en-US" sz="3200" smtClean="0">
                        <a:effectLst/>
                        <a:latin typeface="Cambria Math" panose="02040503050406030204" pitchFamily="18" charset="0"/>
                        <a:ea typeface="Times New Roman" panose="02020603050405020304" pitchFamily="18" charset="0"/>
                      </a:rPr>
                      <m:t>HRR</m:t>
                    </m:r>
                    <m:r>
                      <a:rPr lang="en-US" sz="3200" smtClean="0">
                        <a:effectLst/>
                        <a:latin typeface="Cambria Math" panose="02040503050406030204" pitchFamily="18" charset="0"/>
                        <a:ea typeface="Times New Roman" panose="02020603050405020304" pitchFamily="18" charset="0"/>
                      </a:rPr>
                      <m:t>= </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dQ</m:t>
                        </m:r>
                      </m:num>
                      <m:den>
                        <m:r>
                          <m:rPr>
                            <m:sty m:val="p"/>
                          </m:rPr>
                          <a:rPr lang="en-US" sz="3200">
                            <a:effectLst/>
                            <a:latin typeface="Cambria Math" panose="02040503050406030204" pitchFamily="18" charset="0"/>
                            <a:ea typeface="Times New Roman" panose="02020603050405020304" pitchFamily="18" charset="0"/>
                          </a:rPr>
                          <m:t>dθ</m:t>
                        </m:r>
                      </m:den>
                    </m:f>
                    <m:r>
                      <a:rPr lang="en-US" sz="3200">
                        <a:effectLst/>
                        <a:latin typeface="Cambria Math" panose="02040503050406030204" pitchFamily="18" charset="0"/>
                        <a:ea typeface="Times New Roman" panose="02020603050405020304" pitchFamily="18" charset="0"/>
                      </a:rPr>
                      <m:t>=</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γ</m:t>
                        </m:r>
                      </m:num>
                      <m:den>
                        <m:r>
                          <m:rPr>
                            <m:sty m:val="p"/>
                          </m:rPr>
                          <a:rPr lang="en-US" sz="3200">
                            <a:effectLst/>
                            <a:latin typeface="Cambria Math" panose="02040503050406030204" pitchFamily="18" charset="0"/>
                            <a:ea typeface="Times New Roman" panose="02020603050405020304" pitchFamily="18" charset="0"/>
                          </a:rPr>
                          <m:t>γ</m:t>
                        </m:r>
                        <m:r>
                          <a:rPr lang="en-US" sz="3200" i="1">
                            <a:effectLst/>
                            <a:latin typeface="Cambria Math" panose="02040503050406030204" pitchFamily="18" charset="0"/>
                            <a:ea typeface="Times New Roman" panose="02020603050405020304" pitchFamily="18" charset="0"/>
                          </a:rPr>
                          <m:t>−</m:t>
                        </m:r>
                        <m:r>
                          <a:rPr lang="en-US" sz="3200">
                            <a:effectLst/>
                            <a:latin typeface="Cambria Math" panose="02040503050406030204" pitchFamily="18" charset="0"/>
                            <a:ea typeface="Times New Roman" panose="02020603050405020304" pitchFamily="18" charset="0"/>
                          </a:rPr>
                          <m:t>1</m:t>
                        </m:r>
                      </m:den>
                    </m:f>
                    <m:d>
                      <m:dPr>
                        <m:ctrlPr>
                          <a:rPr lang="en-FI" sz="3200" i="1">
                            <a:effectLst/>
                            <a:latin typeface="Cambria Math" panose="02040503050406030204" pitchFamily="18" charset="0"/>
                            <a:ea typeface="Times New Roman" panose="02020603050405020304" pitchFamily="18" charset="0"/>
                          </a:rPr>
                        </m:ctrlPr>
                      </m:dPr>
                      <m:e>
                        <m:r>
                          <m:rPr>
                            <m:sty m:val="p"/>
                          </m:rPr>
                          <a:rPr lang="en-US" sz="3200">
                            <a:effectLst/>
                            <a:latin typeface="Cambria Math" panose="02040503050406030204" pitchFamily="18" charset="0"/>
                            <a:ea typeface="Times New Roman" panose="02020603050405020304" pitchFamily="18" charset="0"/>
                          </a:rPr>
                          <m:t>P</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dV</m:t>
                            </m:r>
                          </m:num>
                          <m:den>
                            <m:r>
                              <m:rPr>
                                <m:sty m:val="p"/>
                              </m:rPr>
                              <a:rPr lang="en-US" sz="3200">
                                <a:effectLst/>
                                <a:latin typeface="Cambria Math" panose="02040503050406030204" pitchFamily="18" charset="0"/>
                                <a:ea typeface="Times New Roman" panose="02020603050405020304" pitchFamily="18" charset="0"/>
                              </a:rPr>
                              <m:t>dθ</m:t>
                            </m:r>
                          </m:den>
                        </m:f>
                      </m:e>
                    </m:d>
                    <m:r>
                      <a:rPr lang="en-US" sz="3200">
                        <a:effectLst/>
                        <a:latin typeface="Cambria Math" panose="02040503050406030204" pitchFamily="18" charset="0"/>
                        <a:ea typeface="Times New Roman" panose="02020603050405020304" pitchFamily="18" charset="0"/>
                      </a:rPr>
                      <m:t>+</m:t>
                    </m:r>
                    <m:f>
                      <m:fPr>
                        <m:ctrlPr>
                          <a:rPr lang="en-FI" sz="3200" i="1">
                            <a:effectLst/>
                            <a:latin typeface="Cambria Math" panose="02040503050406030204" pitchFamily="18" charset="0"/>
                            <a:ea typeface="Times New Roman" panose="02020603050405020304" pitchFamily="18" charset="0"/>
                          </a:rPr>
                        </m:ctrlPr>
                      </m:fPr>
                      <m:num>
                        <m:r>
                          <a:rPr lang="en-US" sz="3200">
                            <a:effectLst/>
                            <a:latin typeface="Cambria Math" panose="02040503050406030204" pitchFamily="18" charset="0"/>
                            <a:ea typeface="Times New Roman" panose="02020603050405020304" pitchFamily="18" charset="0"/>
                          </a:rPr>
                          <m:t>1</m:t>
                        </m:r>
                      </m:num>
                      <m:den>
                        <m:r>
                          <m:rPr>
                            <m:sty m:val="p"/>
                          </m:rPr>
                          <a:rPr lang="en-US" sz="3200">
                            <a:effectLst/>
                            <a:latin typeface="Cambria Math" panose="02040503050406030204" pitchFamily="18" charset="0"/>
                            <a:ea typeface="Times New Roman" panose="02020603050405020304" pitchFamily="18" charset="0"/>
                          </a:rPr>
                          <m:t>γ</m:t>
                        </m:r>
                        <m:r>
                          <a:rPr lang="en-US" sz="3200" i="1">
                            <a:effectLst/>
                            <a:latin typeface="Cambria Math" panose="02040503050406030204" pitchFamily="18" charset="0"/>
                            <a:ea typeface="Times New Roman" panose="02020603050405020304" pitchFamily="18" charset="0"/>
                          </a:rPr>
                          <m:t>−</m:t>
                        </m:r>
                        <m:r>
                          <a:rPr lang="en-US" sz="3200">
                            <a:effectLst/>
                            <a:latin typeface="Cambria Math" panose="02040503050406030204" pitchFamily="18" charset="0"/>
                            <a:ea typeface="Times New Roman" panose="02020603050405020304" pitchFamily="18" charset="0"/>
                          </a:rPr>
                          <m:t>1</m:t>
                        </m:r>
                      </m:den>
                    </m:f>
                    <m:d>
                      <m:dPr>
                        <m:ctrlPr>
                          <a:rPr lang="en-FI" sz="3200" i="1">
                            <a:effectLst/>
                            <a:latin typeface="Cambria Math" panose="02040503050406030204" pitchFamily="18" charset="0"/>
                            <a:ea typeface="Times New Roman" panose="02020603050405020304" pitchFamily="18" charset="0"/>
                          </a:rPr>
                        </m:ctrlPr>
                      </m:dPr>
                      <m:e>
                        <m:r>
                          <m:rPr>
                            <m:sty m:val="p"/>
                          </m:rPr>
                          <a:rPr lang="en-US" sz="3200">
                            <a:effectLst/>
                            <a:latin typeface="Cambria Math" panose="02040503050406030204" pitchFamily="18" charset="0"/>
                            <a:ea typeface="Times New Roman" panose="02020603050405020304" pitchFamily="18" charset="0"/>
                          </a:rPr>
                          <m:t>V</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dP</m:t>
                            </m:r>
                          </m:num>
                          <m:den>
                            <m:r>
                              <m:rPr>
                                <m:sty m:val="p"/>
                              </m:rPr>
                              <a:rPr lang="en-US" sz="3200">
                                <a:effectLst/>
                                <a:latin typeface="Cambria Math" panose="02040503050406030204" pitchFamily="18" charset="0"/>
                                <a:ea typeface="Times New Roman" panose="02020603050405020304" pitchFamily="18" charset="0"/>
                              </a:rPr>
                              <m:t>dθ</m:t>
                            </m:r>
                          </m:den>
                        </m:f>
                      </m:e>
                    </m:d>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14:m>
                  <m:oMath xmlns:m="http://schemas.openxmlformats.org/officeDocument/2006/math">
                    <m:r>
                      <m:rPr>
                        <m:sty m:val="p"/>
                      </m:rPr>
                      <a:rPr lang="en-US" sz="3200">
                        <a:effectLst/>
                        <a:latin typeface="Cambria Math" panose="02040503050406030204" pitchFamily="18" charset="0"/>
                        <a:ea typeface="Times New Roman" panose="02020603050405020304" pitchFamily="18" charset="0"/>
                      </a:rPr>
                      <m:t>CHR</m:t>
                    </m:r>
                    <m:r>
                      <a:rPr lang="en-US" sz="3200">
                        <a:effectLst/>
                        <a:latin typeface="Cambria Math" panose="02040503050406030204" pitchFamily="18" charset="0"/>
                        <a:ea typeface="Times New Roman" panose="02020603050405020304" pitchFamily="18" charset="0"/>
                      </a:rPr>
                      <m:t>= </m:t>
                    </m:r>
                    <m:nary>
                      <m:naryPr>
                        <m:limLoc m:val="undOvr"/>
                        <m:subHide m:val="on"/>
                        <m:supHide m:val="on"/>
                        <m:ctrlPr>
                          <a:rPr lang="en-FI" sz="3200" i="1">
                            <a:effectLst/>
                            <a:latin typeface="Cambria Math" panose="02040503050406030204" pitchFamily="18" charset="0"/>
                            <a:ea typeface="Times New Roman" panose="02020603050405020304" pitchFamily="18" charset="0"/>
                          </a:rPr>
                        </m:ctrlPr>
                      </m:naryPr>
                      <m:sub/>
                      <m:sup/>
                      <m:e>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dQ</m:t>
                            </m:r>
                          </m:num>
                          <m:den>
                            <m:r>
                              <m:rPr>
                                <m:sty m:val="p"/>
                              </m:rPr>
                              <a:rPr lang="en-US" sz="3200">
                                <a:effectLst/>
                                <a:latin typeface="Cambria Math" panose="02040503050406030204" pitchFamily="18" charset="0"/>
                                <a:ea typeface="Times New Roman" panose="02020603050405020304" pitchFamily="18" charset="0"/>
                              </a:rPr>
                              <m:t>dθ</m:t>
                            </m:r>
                          </m:den>
                        </m:f>
                        <m:r>
                          <m:rPr>
                            <m:sty m:val="p"/>
                          </m:rPr>
                          <a:rPr lang="en-US" sz="3200">
                            <a:effectLst/>
                            <a:latin typeface="Cambria Math" panose="02040503050406030204" pitchFamily="18" charset="0"/>
                            <a:ea typeface="Times New Roman" panose="02020603050405020304" pitchFamily="18" charset="0"/>
                          </a:rPr>
                          <m:t>dθ</m:t>
                        </m:r>
                      </m:e>
                    </m:nary>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14:m>
                  <m:oMath xmlns:m="http://schemas.openxmlformats.org/officeDocument/2006/math">
                    <m:r>
                      <m:rPr>
                        <m:sty m:val="p"/>
                      </m:rPr>
                      <a:rPr lang="en-US" sz="3200">
                        <a:effectLst/>
                        <a:latin typeface="Cambria Math" panose="02040503050406030204" pitchFamily="18" charset="0"/>
                        <a:ea typeface="Times New Roman" panose="02020603050405020304" pitchFamily="18" charset="0"/>
                      </a:rPr>
                      <m:t>IMEP</m:t>
                    </m:r>
                    <m:r>
                      <a:rPr lang="en-US" sz="3200">
                        <a:effectLst/>
                        <a:latin typeface="Cambria Math" panose="02040503050406030204" pitchFamily="18" charset="0"/>
                        <a:ea typeface="Times New Roman" panose="02020603050405020304" pitchFamily="18" charset="0"/>
                      </a:rPr>
                      <m:t>= </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Total</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work</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done</m:t>
                        </m:r>
                      </m:num>
                      <m:den>
                        <m:r>
                          <m:rPr>
                            <m:sty m:val="p"/>
                          </m:rPr>
                          <a:rPr lang="en-US" sz="3200">
                            <a:effectLst/>
                            <a:latin typeface="Cambria Math" panose="02040503050406030204" pitchFamily="18" charset="0"/>
                            <a:ea typeface="Times New Roman" panose="02020603050405020304" pitchFamily="18" charset="0"/>
                          </a:rPr>
                          <m:t>Displacement</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volume</m:t>
                        </m:r>
                      </m:den>
                    </m:f>
                    <m:r>
                      <a:rPr lang="en-US" sz="3200" i="1">
                        <a:effectLst/>
                        <a:latin typeface="Cambria Math" panose="02040503050406030204" pitchFamily="18" charset="0"/>
                        <a:ea typeface="Times New Roman" panose="02020603050405020304" pitchFamily="18" charset="0"/>
                      </a:rPr>
                      <m:t>=</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W</m:t>
                        </m:r>
                      </m:num>
                      <m:den>
                        <m:sSub>
                          <m:sSubPr>
                            <m:ctrlPr>
                              <a:rPr lang="en-FI" sz="3200" i="1">
                                <a:effectLst/>
                                <a:latin typeface="Cambria Math" panose="02040503050406030204" pitchFamily="18" charset="0"/>
                                <a:ea typeface="Times New Roman" panose="02020603050405020304" pitchFamily="18" charset="0"/>
                              </a:rPr>
                            </m:ctrlPr>
                          </m:sSubPr>
                          <m:e>
                            <m:r>
                              <m:rPr>
                                <m:sty m:val="p"/>
                              </m:rPr>
                              <a:rPr lang="en-US" sz="3200">
                                <a:effectLst/>
                                <a:latin typeface="Cambria Math" panose="02040503050406030204" pitchFamily="18" charset="0"/>
                                <a:ea typeface="Times New Roman" panose="02020603050405020304" pitchFamily="18" charset="0"/>
                              </a:rPr>
                              <m:t>V</m:t>
                            </m:r>
                          </m:e>
                          <m:sub>
                            <m:r>
                              <m:rPr>
                                <m:sty m:val="p"/>
                              </m:rPr>
                              <a:rPr lang="en-US" sz="3200">
                                <a:effectLst/>
                                <a:latin typeface="Cambria Math" panose="02040503050406030204" pitchFamily="18" charset="0"/>
                                <a:ea typeface="Times New Roman" panose="02020603050405020304" pitchFamily="18" charset="0"/>
                              </a:rPr>
                              <m:t>d</m:t>
                            </m:r>
                          </m:sub>
                        </m:sSub>
                      </m:den>
                    </m:f>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14:m>
                  <m:oMath xmlns:m="http://schemas.openxmlformats.org/officeDocument/2006/math">
                    <m:r>
                      <m:rPr>
                        <m:sty m:val="p"/>
                      </m:rPr>
                      <a:rPr lang="en-US" sz="3200">
                        <a:effectLst/>
                        <a:latin typeface="Cambria Math" panose="02040503050406030204" pitchFamily="18" charset="0"/>
                        <a:ea typeface="Times New Roman" panose="02020603050405020304" pitchFamily="18" charset="0"/>
                      </a:rPr>
                      <m:t>ITE</m:t>
                    </m:r>
                    <m:r>
                      <a:rPr lang="en-US" sz="3200">
                        <a:effectLst/>
                        <a:latin typeface="Cambria Math" panose="02040503050406030204" pitchFamily="18" charset="0"/>
                        <a:ea typeface="Times New Roman" panose="02020603050405020304" pitchFamily="18" charset="0"/>
                      </a:rPr>
                      <m:t>= </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IMEP</m:t>
                        </m:r>
                        <m:r>
                          <a:rPr lang="en-US" sz="3200" i="1">
                            <a:effectLst/>
                            <a:latin typeface="Cambria Math" panose="02040503050406030204" pitchFamily="18" charset="0"/>
                            <a:ea typeface="Times New Roman" panose="02020603050405020304" pitchFamily="18" charset="0"/>
                          </a:rPr>
                          <m:t>∗</m:t>
                        </m:r>
                        <m:r>
                          <a:rPr lang="en-US" sz="3200">
                            <a:effectLst/>
                            <a:latin typeface="Cambria Math" panose="02040503050406030204" pitchFamily="18" charset="0"/>
                            <a:ea typeface="Times New Roman" panose="02020603050405020304" pitchFamily="18" charset="0"/>
                          </a:rPr>
                          <m:t> </m:t>
                        </m:r>
                        <m:sSub>
                          <m:sSubPr>
                            <m:ctrlPr>
                              <a:rPr lang="en-FI" sz="3200" i="1">
                                <a:effectLst/>
                                <a:latin typeface="Cambria Math" panose="02040503050406030204" pitchFamily="18" charset="0"/>
                                <a:ea typeface="Times New Roman" panose="02020603050405020304" pitchFamily="18" charset="0"/>
                              </a:rPr>
                            </m:ctrlPr>
                          </m:sSubPr>
                          <m:e>
                            <m:r>
                              <m:rPr>
                                <m:sty m:val="p"/>
                              </m:rPr>
                              <a:rPr lang="en-US" sz="3200">
                                <a:effectLst/>
                                <a:latin typeface="Cambria Math" panose="02040503050406030204" pitchFamily="18" charset="0"/>
                                <a:ea typeface="Times New Roman" panose="02020603050405020304" pitchFamily="18" charset="0"/>
                              </a:rPr>
                              <m:t>V</m:t>
                            </m:r>
                          </m:e>
                          <m:sub>
                            <m:r>
                              <m:rPr>
                                <m:sty m:val="p"/>
                              </m:rPr>
                              <a:rPr lang="en-US" sz="3200">
                                <a:effectLst/>
                                <a:latin typeface="Cambria Math" panose="02040503050406030204" pitchFamily="18" charset="0"/>
                                <a:ea typeface="Times New Roman" panose="02020603050405020304" pitchFamily="18" charset="0"/>
                              </a:rPr>
                              <m:t>d</m:t>
                            </m:r>
                          </m:sub>
                        </m:sSub>
                      </m:num>
                      <m:den>
                        <m:r>
                          <m:rPr>
                            <m:sty m:val="p"/>
                          </m:rPr>
                          <a:rPr lang="en-US" sz="3200">
                            <a:effectLst/>
                            <a:latin typeface="Cambria Math" panose="02040503050406030204" pitchFamily="18" charset="0"/>
                            <a:ea typeface="Times New Roman" panose="02020603050405020304" pitchFamily="18" charset="0"/>
                          </a:rPr>
                          <m:t>Total</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Fuel</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Energy</m:t>
                        </m:r>
                      </m:den>
                    </m:f>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p:txBody>
          </p:sp>
        </mc:Choice>
        <mc:Fallback>
          <p:sp>
            <p:nvSpPr>
              <p:cNvPr id="20" name="TextBox 19">
                <a:extLst>
                  <a:ext uri="{FF2B5EF4-FFF2-40B4-BE49-F238E27FC236}">
                    <a16:creationId xmlns:a16="http://schemas.microsoft.com/office/drawing/2014/main" id="{DAAF98B2-984D-F38C-95CC-D92E0E27BC23}"/>
                  </a:ext>
                </a:extLst>
              </p:cNvPr>
              <p:cNvSpPr txBox="1">
                <a:spLocks noRot="1" noChangeAspect="1" noMove="1" noResize="1" noEditPoints="1" noAdjustHandles="1" noChangeArrowheads="1" noChangeShapeType="1" noTextEdit="1"/>
              </p:cNvSpPr>
              <p:nvPr/>
            </p:nvSpPr>
            <p:spPr>
              <a:xfrm>
                <a:off x="3272558" y="28415286"/>
                <a:ext cx="9060411" cy="4081245"/>
              </a:xfrm>
              <a:prstGeom prst="rect">
                <a:avLst/>
              </a:prstGeom>
              <a:blipFill>
                <a:blip r:embed="rId5"/>
                <a:stretch>
                  <a:fillRect l="-559" b="-1863"/>
                </a:stretch>
              </a:blipFill>
            </p:spPr>
            <p:txBody>
              <a:bodyPr/>
              <a:lstStyle/>
              <a:p>
                <a:r>
                  <a:rPr lang="en-FI">
                    <a:noFill/>
                  </a:rPr>
                  <a:t> </a:t>
                </a:r>
              </a:p>
            </p:txBody>
          </p:sp>
        </mc:Fallback>
      </mc:AlternateContent>
      <p:pic>
        <p:nvPicPr>
          <p:cNvPr id="21" name="Picture 20">
            <a:extLst>
              <a:ext uri="{FF2B5EF4-FFF2-40B4-BE49-F238E27FC236}">
                <a16:creationId xmlns:a16="http://schemas.microsoft.com/office/drawing/2014/main" id="{BA95354A-52C8-6B73-FC80-97221619DA3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8134" y="32482706"/>
            <a:ext cx="11049000" cy="77914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8C857B"/>
      </a:dk2>
      <a:lt2>
        <a:srgbClr val="FFFFFF"/>
      </a:lt2>
      <a:accent1>
        <a:srgbClr val="BB16A3"/>
      </a:accent1>
      <a:accent2>
        <a:srgbClr val="005EB8"/>
      </a:accent2>
      <a:accent3>
        <a:srgbClr val="FFCD00"/>
      </a:accent3>
      <a:accent4>
        <a:srgbClr val="EF3340"/>
      </a:accent4>
      <a:accent5>
        <a:srgbClr val="8C857B"/>
      </a:accent5>
      <a:accent6>
        <a:srgbClr val="8C857B"/>
      </a:accent6>
      <a:hlink>
        <a:srgbClr val="005EB8"/>
      </a:hlink>
      <a:folHlink>
        <a:srgbClr val="7D55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3161</TotalTime>
  <Words>478</Words>
  <Application>Microsoft Macintosh PowerPoint</Application>
  <PresentationFormat>Custom</PresentationFormat>
  <Paragraphs>33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 Math</vt:lpstr>
      <vt:lpstr>Times New Roman</vt:lpstr>
      <vt:lpstr>Office Theme</vt:lpstr>
      <vt:lpstr>PowerPoint Presentation</vt:lpstr>
    </vt:vector>
  </TitlesOfParts>
  <Company>TKK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Dmitry Chicherin</dc:creator>
  <cp:lastModifiedBy>Cheng Qiang</cp:lastModifiedBy>
  <cp:revision>195</cp:revision>
  <cp:lastPrinted>2018-06-04T08:32:09Z</cp:lastPrinted>
  <dcterms:created xsi:type="dcterms:W3CDTF">2010-03-10T13:17:50Z</dcterms:created>
  <dcterms:modified xsi:type="dcterms:W3CDTF">2024-02-13T08:34:32Z</dcterms:modified>
</cp:coreProperties>
</file>