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
  </p:handoutMasterIdLst>
  <p:sldIdLst>
    <p:sldId id="259" r:id="rId2"/>
  </p:sldIdLst>
  <p:sldSz cx="30275213" cy="42811700"/>
  <p:notesSz cx="9931400" cy="14363700"/>
  <p:defaultTextStyle>
    <a:defPPr>
      <a:defRPr lang="en-US"/>
    </a:defPPr>
    <a:lvl1pPr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1pPr>
    <a:lvl2pPr marL="2085975" indent="-143827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2pPr>
    <a:lvl3pPr marL="4173538" indent="-287972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3pPr>
    <a:lvl4pPr marL="6262688" indent="-4321175"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4pPr>
    <a:lvl5pPr marL="8350250" indent="-5764213" algn="l" defTabSz="4173538" rtl="0" fontAlgn="base">
      <a:spcBef>
        <a:spcPct val="0"/>
      </a:spcBef>
      <a:spcAft>
        <a:spcPct val="0"/>
      </a:spcAft>
      <a:defRPr sz="8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82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484">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85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45"/>
  </p:normalViewPr>
  <p:slideViewPr>
    <p:cSldViewPr>
      <p:cViewPr>
        <p:scale>
          <a:sx n="50" d="100"/>
          <a:sy n="50" d="100"/>
        </p:scale>
        <p:origin x="312" y="-7864"/>
      </p:cViewPr>
      <p:guideLst>
        <p:guide orient="horz" pos="13484"/>
        <p:guide pos="95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4304039" cy="717235"/>
          </a:xfrm>
          <a:prstGeom prst="rect">
            <a:avLst/>
          </a:prstGeom>
        </p:spPr>
        <p:txBody>
          <a:bodyPr vert="horz" lIns="31028" tIns="15514" rIns="31028" bIns="15514" rtlCol="0"/>
          <a:lstStyle>
            <a:lvl1pPr algn="l" defTabSz="6043068">
              <a:defRPr sz="4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5625209" y="4"/>
            <a:ext cx="4304039" cy="717235"/>
          </a:xfrm>
          <a:prstGeom prst="rect">
            <a:avLst/>
          </a:prstGeom>
        </p:spPr>
        <p:txBody>
          <a:bodyPr vert="horz" wrap="square" lIns="31028" tIns="15514" rIns="31028" bIns="15514" numCol="1" anchor="t" anchorCtr="0" compatLnSpc="1">
            <a:prstTxWarp prst="textNoShape">
              <a:avLst/>
            </a:prstTxWarp>
          </a:bodyPr>
          <a:lstStyle>
            <a:lvl1pPr algn="r">
              <a:defRPr sz="400"/>
            </a:lvl1pPr>
          </a:lstStyle>
          <a:p>
            <a:fld id="{7DD340EE-1D42-4B4E-B16E-99879A095AC0}" type="datetimeFigureOut">
              <a:rPr lang="en-US" altLang="en-US"/>
              <a:pPr/>
              <a:t>2/13/24</a:t>
            </a:fld>
            <a:endParaRPr lang="en-US" altLang="en-US"/>
          </a:p>
        </p:txBody>
      </p:sp>
      <p:sp>
        <p:nvSpPr>
          <p:cNvPr id="4" name="Footer Placeholder 3"/>
          <p:cNvSpPr>
            <a:spLocks noGrp="1"/>
          </p:cNvSpPr>
          <p:nvPr>
            <p:ph type="ftr" sz="quarter" idx="2"/>
          </p:nvPr>
        </p:nvSpPr>
        <p:spPr>
          <a:xfrm>
            <a:off x="4" y="13644094"/>
            <a:ext cx="4304039" cy="717235"/>
          </a:xfrm>
          <a:prstGeom prst="rect">
            <a:avLst/>
          </a:prstGeom>
        </p:spPr>
        <p:txBody>
          <a:bodyPr vert="horz" lIns="31028" tIns="15514" rIns="31028" bIns="15514" rtlCol="0" anchor="b"/>
          <a:lstStyle>
            <a:lvl1pPr algn="l" defTabSz="6043068">
              <a:defRPr sz="4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5625209" y="13644094"/>
            <a:ext cx="4304039" cy="717235"/>
          </a:xfrm>
          <a:prstGeom prst="rect">
            <a:avLst/>
          </a:prstGeom>
        </p:spPr>
        <p:txBody>
          <a:bodyPr vert="horz" wrap="square" lIns="31028" tIns="15514" rIns="31028" bIns="15514" numCol="1" anchor="b" anchorCtr="0" compatLnSpc="1">
            <a:prstTxWarp prst="textNoShape">
              <a:avLst/>
            </a:prstTxWarp>
          </a:bodyPr>
          <a:lstStyle>
            <a:lvl1pPr algn="r">
              <a:defRPr sz="400"/>
            </a:lvl1pPr>
          </a:lstStyle>
          <a:p>
            <a:fld id="{0934CC12-A462-446C-93B3-476C11E542C3}" type="slidenum">
              <a:rPr lang="en-US" altLang="en-US"/>
              <a:pPr/>
              <a:t>‹#›</a:t>
            </a:fld>
            <a:endParaRPr lang="en-US" altLang="en-US"/>
          </a:p>
        </p:txBody>
      </p:sp>
    </p:spTree>
    <p:extLst>
      <p:ext uri="{BB962C8B-B14F-4D97-AF65-F5344CB8AC3E}">
        <p14:creationId xmlns:p14="http://schemas.microsoft.com/office/powerpoint/2010/main" val="6906299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13299378"/>
            <a:ext cx="25733931" cy="9176768"/>
          </a:xfrm>
        </p:spPr>
        <p:txBody>
          <a:bodyPr/>
          <a:lstStyle/>
          <a:p>
            <a:r>
              <a:rPr lang="en-US"/>
              <a:t>Click to edit Master title style</a:t>
            </a:r>
          </a:p>
        </p:txBody>
      </p:sp>
      <p:sp>
        <p:nvSpPr>
          <p:cNvPr id="3" name="Subtitle 2"/>
          <p:cNvSpPr>
            <a:spLocks noGrp="1"/>
          </p:cNvSpPr>
          <p:nvPr>
            <p:ph type="subTitle" idx="1"/>
          </p:nvPr>
        </p:nvSpPr>
        <p:spPr>
          <a:xfrm>
            <a:off x="4541282" y="24259963"/>
            <a:ext cx="21192649" cy="10940768"/>
          </a:xfrm>
        </p:spPr>
        <p:txBody>
          <a:bodyPr/>
          <a:lstStyle>
            <a:lvl1pPr marL="0" indent="0" algn="ctr">
              <a:buNone/>
              <a:defRPr>
                <a:solidFill>
                  <a:schemeClr val="tx1">
                    <a:tint val="75000"/>
                  </a:schemeClr>
                </a:solidFill>
              </a:defRPr>
            </a:lvl1pPr>
            <a:lvl2pPr marL="2088031" indent="0" algn="ctr">
              <a:buNone/>
              <a:defRPr>
                <a:solidFill>
                  <a:schemeClr val="tx1">
                    <a:tint val="75000"/>
                  </a:schemeClr>
                </a:solidFill>
              </a:defRPr>
            </a:lvl2pPr>
            <a:lvl3pPr marL="4176061" indent="0" algn="ctr">
              <a:buNone/>
              <a:defRPr>
                <a:solidFill>
                  <a:schemeClr val="tx1">
                    <a:tint val="75000"/>
                  </a:schemeClr>
                </a:solidFill>
              </a:defRPr>
            </a:lvl3pPr>
            <a:lvl4pPr marL="6264092" indent="0" algn="ctr">
              <a:buNone/>
              <a:defRPr>
                <a:solidFill>
                  <a:schemeClr val="tx1">
                    <a:tint val="75000"/>
                  </a:schemeClr>
                </a:solidFill>
              </a:defRPr>
            </a:lvl4pPr>
            <a:lvl5pPr marL="8352123" indent="0" algn="ctr">
              <a:buNone/>
              <a:defRPr>
                <a:solidFill>
                  <a:schemeClr val="tx1">
                    <a:tint val="75000"/>
                  </a:schemeClr>
                </a:solidFill>
              </a:defRPr>
            </a:lvl5pPr>
            <a:lvl6pPr marL="10440153" indent="0" algn="ctr">
              <a:buNone/>
              <a:defRPr>
                <a:solidFill>
                  <a:schemeClr val="tx1">
                    <a:tint val="75000"/>
                  </a:schemeClr>
                </a:solidFill>
              </a:defRPr>
            </a:lvl6pPr>
            <a:lvl7pPr marL="12528184" indent="0" algn="ctr">
              <a:buNone/>
              <a:defRPr>
                <a:solidFill>
                  <a:schemeClr val="tx1">
                    <a:tint val="75000"/>
                  </a:schemeClr>
                </a:solidFill>
              </a:defRPr>
            </a:lvl7pPr>
            <a:lvl8pPr marL="14616214" indent="0" algn="ctr">
              <a:buNone/>
              <a:defRPr>
                <a:solidFill>
                  <a:schemeClr val="tx1">
                    <a:tint val="75000"/>
                  </a:schemeClr>
                </a:solidFill>
              </a:defRPr>
            </a:lvl8pPr>
            <a:lvl9pPr marL="167042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B1F82901-49CA-4046-8981-DD0D908DC28D}"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2BE0EDD-1798-4FFA-8203-C036C23160F1}" type="slidenum">
              <a:rPr lang="en-US" altLang="en-US"/>
              <a:pPr/>
              <a:t>‹#›</a:t>
            </a:fld>
            <a:endParaRPr lang="en-US" altLang="en-US"/>
          </a:p>
        </p:txBody>
      </p:sp>
    </p:spTree>
    <p:extLst>
      <p:ext uri="{BB962C8B-B14F-4D97-AF65-F5344CB8AC3E}">
        <p14:creationId xmlns:p14="http://schemas.microsoft.com/office/powerpoint/2010/main" val="337456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8D5D08-336B-45B6-A4C2-414DE6D2E6D5}"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8DF117-2152-4FB2-BBCC-303212B739CE}" type="slidenum">
              <a:rPr lang="en-US" altLang="en-US"/>
              <a:pPr/>
              <a:t>‹#›</a:t>
            </a:fld>
            <a:endParaRPr lang="en-US" altLang="en-US"/>
          </a:p>
        </p:txBody>
      </p:sp>
    </p:spTree>
    <p:extLst>
      <p:ext uri="{BB962C8B-B14F-4D97-AF65-F5344CB8AC3E}">
        <p14:creationId xmlns:p14="http://schemas.microsoft.com/office/powerpoint/2010/main" val="260586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336460" y="7571332"/>
            <a:ext cx="15931278" cy="161287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42622" y="7571332"/>
            <a:ext cx="47289253" cy="161287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7549B0D-9598-458E-BE70-426F821E8E3E}"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AE1254-8DB7-4708-8F8A-71475016515F}" type="slidenum">
              <a:rPr lang="en-US" altLang="en-US"/>
              <a:pPr/>
              <a:t>‹#›</a:t>
            </a:fld>
            <a:endParaRPr lang="en-US" altLang="en-US"/>
          </a:p>
        </p:txBody>
      </p:sp>
    </p:spTree>
    <p:extLst>
      <p:ext uri="{BB962C8B-B14F-4D97-AF65-F5344CB8AC3E}">
        <p14:creationId xmlns:p14="http://schemas.microsoft.com/office/powerpoint/2010/main" val="229394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6157F76-D586-4260-9A19-8F4BF4C5843D}"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DB4C09-6FA0-4E04-81F1-58785835AD90}" type="slidenum">
              <a:rPr lang="en-US" altLang="en-US"/>
              <a:pPr/>
              <a:t>‹#›</a:t>
            </a:fld>
            <a:endParaRPr lang="en-US" altLang="en-US"/>
          </a:p>
        </p:txBody>
      </p:sp>
    </p:spTree>
    <p:extLst>
      <p:ext uri="{BB962C8B-B14F-4D97-AF65-F5344CB8AC3E}">
        <p14:creationId xmlns:p14="http://schemas.microsoft.com/office/powerpoint/2010/main" val="231659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3" y="27510485"/>
            <a:ext cx="25733931" cy="8502879"/>
          </a:xfrm>
        </p:spPr>
        <p:txBody>
          <a:bodyPr anchor="t"/>
          <a:lstStyle>
            <a:lvl1pPr algn="l">
              <a:defRPr sz="18200" b="1" cap="all"/>
            </a:lvl1pPr>
          </a:lstStyle>
          <a:p>
            <a:r>
              <a:rPr lang="en-US"/>
              <a:t>Click to edit Master title style</a:t>
            </a:r>
          </a:p>
        </p:txBody>
      </p:sp>
      <p:sp>
        <p:nvSpPr>
          <p:cNvPr id="3" name="Text Placeholder 2"/>
          <p:cNvSpPr>
            <a:spLocks noGrp="1"/>
          </p:cNvSpPr>
          <p:nvPr>
            <p:ph type="body" idx="1"/>
          </p:nvPr>
        </p:nvSpPr>
        <p:spPr>
          <a:xfrm>
            <a:off x="2391533" y="18145429"/>
            <a:ext cx="25733931" cy="9365056"/>
          </a:xfrm>
        </p:spPr>
        <p:txBody>
          <a:bodyPr anchor="b"/>
          <a:lstStyle>
            <a:lvl1pPr marL="0" indent="0">
              <a:buNone/>
              <a:defRPr sz="9200">
                <a:solidFill>
                  <a:schemeClr val="tx1">
                    <a:tint val="75000"/>
                  </a:schemeClr>
                </a:solidFill>
              </a:defRPr>
            </a:lvl1pPr>
            <a:lvl2pPr marL="2088031" indent="0">
              <a:buNone/>
              <a:defRPr sz="8200">
                <a:solidFill>
                  <a:schemeClr val="tx1">
                    <a:tint val="75000"/>
                  </a:schemeClr>
                </a:solidFill>
              </a:defRPr>
            </a:lvl2pPr>
            <a:lvl3pPr marL="4176061" indent="0">
              <a:buNone/>
              <a:defRPr sz="7400">
                <a:solidFill>
                  <a:schemeClr val="tx1">
                    <a:tint val="75000"/>
                  </a:schemeClr>
                </a:solidFill>
              </a:defRPr>
            </a:lvl3pPr>
            <a:lvl4pPr marL="6264092" indent="0">
              <a:buNone/>
              <a:defRPr sz="6400">
                <a:solidFill>
                  <a:schemeClr val="tx1">
                    <a:tint val="75000"/>
                  </a:schemeClr>
                </a:solidFill>
              </a:defRPr>
            </a:lvl4pPr>
            <a:lvl5pPr marL="8352123" indent="0">
              <a:buNone/>
              <a:defRPr sz="6400">
                <a:solidFill>
                  <a:schemeClr val="tx1">
                    <a:tint val="75000"/>
                  </a:schemeClr>
                </a:solidFill>
              </a:defRPr>
            </a:lvl5pPr>
            <a:lvl6pPr marL="10440153" indent="0">
              <a:buNone/>
              <a:defRPr sz="6400">
                <a:solidFill>
                  <a:schemeClr val="tx1">
                    <a:tint val="75000"/>
                  </a:schemeClr>
                </a:solidFill>
              </a:defRPr>
            </a:lvl6pPr>
            <a:lvl7pPr marL="12528184" indent="0">
              <a:buNone/>
              <a:defRPr sz="6400">
                <a:solidFill>
                  <a:schemeClr val="tx1">
                    <a:tint val="75000"/>
                  </a:schemeClr>
                </a:solidFill>
              </a:defRPr>
            </a:lvl7pPr>
            <a:lvl8pPr marL="14616214" indent="0">
              <a:buNone/>
              <a:defRPr sz="6400">
                <a:solidFill>
                  <a:schemeClr val="tx1">
                    <a:tint val="75000"/>
                  </a:schemeClr>
                </a:solidFill>
              </a:defRPr>
            </a:lvl8pPr>
            <a:lvl9pPr marL="16704245"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5CF3200-3891-4ECE-8E28-1950ED539B8A}" type="datetimeFigureOut">
              <a:rPr lang="en-US" altLang="en-US"/>
              <a:pPr/>
              <a:t>2/13/24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B0B33C-F8E3-4164-8C9F-6F019464C7FF}" type="slidenum">
              <a:rPr lang="en-US" altLang="en-US"/>
              <a:pPr/>
              <a:t>‹#›</a:t>
            </a:fld>
            <a:endParaRPr lang="en-US" altLang="en-US"/>
          </a:p>
        </p:txBody>
      </p:sp>
    </p:spTree>
    <p:extLst>
      <p:ext uri="{BB962C8B-B14F-4D97-AF65-F5344CB8AC3E}">
        <p14:creationId xmlns:p14="http://schemas.microsoft.com/office/powerpoint/2010/main" val="115350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2622" y="44109929"/>
            <a:ext cx="31610265" cy="124748537"/>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657475" y="44109929"/>
            <a:ext cx="31610265" cy="124748537"/>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E4FAE13-8979-409A-B214-29C580617316}"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328CBA-5F31-429A-A7BC-D3606827819F}" type="slidenum">
              <a:rPr lang="en-US" altLang="en-US"/>
              <a:pPr/>
              <a:t>‹#›</a:t>
            </a:fld>
            <a:endParaRPr lang="en-US" altLang="en-US"/>
          </a:p>
        </p:txBody>
      </p:sp>
    </p:spTree>
    <p:extLst>
      <p:ext uri="{BB962C8B-B14F-4D97-AF65-F5344CB8AC3E}">
        <p14:creationId xmlns:p14="http://schemas.microsoft.com/office/powerpoint/2010/main" val="94604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1" y="1714454"/>
            <a:ext cx="27247692" cy="713528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762" y="9583085"/>
            <a:ext cx="13376810" cy="3993774"/>
          </a:xfrm>
        </p:spPr>
        <p:txBody>
          <a:bodyPr anchor="b"/>
          <a:lstStyle>
            <a:lvl1pPr marL="0" indent="0">
              <a:buNone/>
              <a:defRPr sz="10900" b="1"/>
            </a:lvl1pPr>
            <a:lvl2pPr marL="2088031" indent="0">
              <a:buNone/>
              <a:defRPr sz="9200" b="1"/>
            </a:lvl2pPr>
            <a:lvl3pPr marL="4176061" indent="0">
              <a:buNone/>
              <a:defRPr sz="8200" b="1"/>
            </a:lvl3pPr>
            <a:lvl4pPr marL="6264092" indent="0">
              <a:buNone/>
              <a:defRPr sz="7400" b="1"/>
            </a:lvl4pPr>
            <a:lvl5pPr marL="8352123" indent="0">
              <a:buNone/>
              <a:defRPr sz="7400" b="1"/>
            </a:lvl5pPr>
            <a:lvl6pPr marL="10440153" indent="0">
              <a:buNone/>
              <a:defRPr sz="7400" b="1"/>
            </a:lvl6pPr>
            <a:lvl7pPr marL="12528184" indent="0">
              <a:buNone/>
              <a:defRPr sz="7400" b="1"/>
            </a:lvl7pPr>
            <a:lvl8pPr marL="14616214" indent="0">
              <a:buNone/>
              <a:defRPr sz="7400" b="1"/>
            </a:lvl8pPr>
            <a:lvl9pPr marL="16704245" indent="0">
              <a:buNone/>
              <a:defRPr sz="7400" b="1"/>
            </a:lvl9pPr>
          </a:lstStyle>
          <a:p>
            <a:pPr lvl="0"/>
            <a:r>
              <a:rPr lang="en-US"/>
              <a:t>Click to edit Master text styles</a:t>
            </a:r>
          </a:p>
        </p:txBody>
      </p:sp>
      <p:sp>
        <p:nvSpPr>
          <p:cNvPr id="4" name="Content Placeholder 3"/>
          <p:cNvSpPr>
            <a:spLocks noGrp="1"/>
          </p:cNvSpPr>
          <p:nvPr>
            <p:ph sz="half" idx="2"/>
          </p:nvPr>
        </p:nvSpPr>
        <p:spPr>
          <a:xfrm>
            <a:off x="1513762" y="13576858"/>
            <a:ext cx="13376810" cy="2466628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9389" y="9583085"/>
            <a:ext cx="13382065" cy="3993774"/>
          </a:xfrm>
        </p:spPr>
        <p:txBody>
          <a:bodyPr anchor="b"/>
          <a:lstStyle>
            <a:lvl1pPr marL="0" indent="0">
              <a:buNone/>
              <a:defRPr sz="10900" b="1"/>
            </a:lvl1pPr>
            <a:lvl2pPr marL="2088031" indent="0">
              <a:buNone/>
              <a:defRPr sz="9200" b="1"/>
            </a:lvl2pPr>
            <a:lvl3pPr marL="4176061" indent="0">
              <a:buNone/>
              <a:defRPr sz="8200" b="1"/>
            </a:lvl3pPr>
            <a:lvl4pPr marL="6264092" indent="0">
              <a:buNone/>
              <a:defRPr sz="7400" b="1"/>
            </a:lvl4pPr>
            <a:lvl5pPr marL="8352123" indent="0">
              <a:buNone/>
              <a:defRPr sz="7400" b="1"/>
            </a:lvl5pPr>
            <a:lvl6pPr marL="10440153" indent="0">
              <a:buNone/>
              <a:defRPr sz="7400" b="1"/>
            </a:lvl6pPr>
            <a:lvl7pPr marL="12528184" indent="0">
              <a:buNone/>
              <a:defRPr sz="7400" b="1"/>
            </a:lvl7pPr>
            <a:lvl8pPr marL="14616214" indent="0">
              <a:buNone/>
              <a:defRPr sz="7400" b="1"/>
            </a:lvl8pPr>
            <a:lvl9pPr marL="16704245" indent="0">
              <a:buNone/>
              <a:defRPr sz="7400" b="1"/>
            </a:lvl9pPr>
          </a:lstStyle>
          <a:p>
            <a:pPr lvl="0"/>
            <a:r>
              <a:rPr lang="en-US"/>
              <a:t>Click to edit Master text styles</a:t>
            </a:r>
          </a:p>
        </p:txBody>
      </p:sp>
      <p:sp>
        <p:nvSpPr>
          <p:cNvPr id="6" name="Content Placeholder 5"/>
          <p:cNvSpPr>
            <a:spLocks noGrp="1"/>
          </p:cNvSpPr>
          <p:nvPr>
            <p:ph sz="quarter" idx="4"/>
          </p:nvPr>
        </p:nvSpPr>
        <p:spPr>
          <a:xfrm>
            <a:off x="15379389" y="13576858"/>
            <a:ext cx="13382065" cy="2466628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9376C9A-A25F-45D2-8433-F84744214785}" type="datetimeFigureOut">
              <a:rPr lang="en-US" altLang="en-US"/>
              <a:pPr/>
              <a:t>2/13/24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9F28CFA-7D73-4E70-A9E9-D4F8938681D8}" type="slidenum">
              <a:rPr lang="en-US" altLang="en-US"/>
              <a:pPr/>
              <a:t>‹#›</a:t>
            </a:fld>
            <a:endParaRPr lang="en-US" altLang="en-US"/>
          </a:p>
        </p:txBody>
      </p:sp>
    </p:spTree>
    <p:extLst>
      <p:ext uri="{BB962C8B-B14F-4D97-AF65-F5344CB8AC3E}">
        <p14:creationId xmlns:p14="http://schemas.microsoft.com/office/powerpoint/2010/main" val="155588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DF25DCD-76D1-41BC-833A-0E33209681D9}" type="datetimeFigureOut">
              <a:rPr lang="en-US" altLang="en-US"/>
              <a:pPr/>
              <a:t>2/13/24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4F429DB-1024-4706-98E8-BDAEF2339B10}" type="slidenum">
              <a:rPr lang="en-US" altLang="en-US"/>
              <a:pPr/>
              <a:t>‹#›</a:t>
            </a:fld>
            <a:endParaRPr lang="en-US" altLang="en-US"/>
          </a:p>
        </p:txBody>
      </p:sp>
    </p:spTree>
    <p:extLst>
      <p:ext uri="{BB962C8B-B14F-4D97-AF65-F5344CB8AC3E}">
        <p14:creationId xmlns:p14="http://schemas.microsoft.com/office/powerpoint/2010/main" val="22929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F792BAA-9443-4E5B-B0CE-EC20C77E3958}" type="datetimeFigureOut">
              <a:rPr lang="en-US" altLang="en-US"/>
              <a:pPr/>
              <a:t>2/13/24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EE0811B-8263-45F2-9FAB-CF412D6A2C01}" type="slidenum">
              <a:rPr lang="en-US" altLang="en-US"/>
              <a:pPr/>
              <a:t>‹#›</a:t>
            </a:fld>
            <a:endParaRPr lang="en-US" altLang="en-US"/>
          </a:p>
        </p:txBody>
      </p:sp>
    </p:spTree>
    <p:extLst>
      <p:ext uri="{BB962C8B-B14F-4D97-AF65-F5344CB8AC3E}">
        <p14:creationId xmlns:p14="http://schemas.microsoft.com/office/powerpoint/2010/main" val="201729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2" y="1704539"/>
            <a:ext cx="9960337" cy="7254205"/>
          </a:xfrm>
        </p:spPr>
        <p:txBody>
          <a:bodyPr anchor="b"/>
          <a:lstStyle>
            <a:lvl1pPr algn="l">
              <a:defRPr sz="9200" b="1"/>
            </a:lvl1pPr>
          </a:lstStyle>
          <a:p>
            <a:r>
              <a:rPr lang="en-US"/>
              <a:t>Click to edit Master title style</a:t>
            </a:r>
          </a:p>
        </p:txBody>
      </p:sp>
      <p:sp>
        <p:nvSpPr>
          <p:cNvPr id="3" name="Content Placeholder 2"/>
          <p:cNvSpPr>
            <a:spLocks noGrp="1"/>
          </p:cNvSpPr>
          <p:nvPr>
            <p:ph idx="1"/>
          </p:nvPr>
        </p:nvSpPr>
        <p:spPr>
          <a:xfrm>
            <a:off x="11836768" y="1704543"/>
            <a:ext cx="16924685" cy="36538600"/>
          </a:xfrm>
        </p:spPr>
        <p:txBody>
          <a:bodyPr/>
          <a:lstStyle>
            <a:lvl1pPr>
              <a:defRPr sz="14600"/>
            </a:lvl1pPr>
            <a:lvl2pPr>
              <a:defRPr sz="12700"/>
            </a:lvl2pPr>
            <a:lvl3pPr>
              <a:defRPr sz="10900"/>
            </a:lvl3pPr>
            <a:lvl4pPr>
              <a:defRPr sz="9200"/>
            </a:lvl4pPr>
            <a:lvl5pPr>
              <a:defRPr sz="9200"/>
            </a:lvl5pPr>
            <a:lvl6pPr>
              <a:defRPr sz="9200"/>
            </a:lvl6pPr>
            <a:lvl7pPr>
              <a:defRPr sz="9200"/>
            </a:lvl7pPr>
            <a:lvl8pPr>
              <a:defRPr sz="9200"/>
            </a:lvl8pPr>
            <a:lvl9pPr>
              <a:defRPr sz="9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762" y="8958747"/>
            <a:ext cx="9960337" cy="29284395"/>
          </a:xfrm>
        </p:spPr>
        <p:txBody>
          <a:bodyPr/>
          <a:lstStyle>
            <a:lvl1pPr marL="0" indent="0">
              <a:buNone/>
              <a:defRPr sz="6400"/>
            </a:lvl1pPr>
            <a:lvl2pPr marL="2088031" indent="0">
              <a:buNone/>
              <a:defRPr sz="5500"/>
            </a:lvl2pPr>
            <a:lvl3pPr marL="4176061" indent="0">
              <a:buNone/>
              <a:defRPr sz="4500"/>
            </a:lvl3pPr>
            <a:lvl4pPr marL="6264092" indent="0">
              <a:buNone/>
              <a:defRPr sz="4100"/>
            </a:lvl4pPr>
            <a:lvl5pPr marL="8352123" indent="0">
              <a:buNone/>
              <a:defRPr sz="4100"/>
            </a:lvl5pPr>
            <a:lvl6pPr marL="10440153" indent="0">
              <a:buNone/>
              <a:defRPr sz="4100"/>
            </a:lvl6pPr>
            <a:lvl7pPr marL="12528184" indent="0">
              <a:buNone/>
              <a:defRPr sz="4100"/>
            </a:lvl7pPr>
            <a:lvl8pPr marL="14616214" indent="0">
              <a:buNone/>
              <a:defRPr sz="4100"/>
            </a:lvl8pPr>
            <a:lvl9pPr marL="16704245"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AB2F7E7-C082-4667-B21F-C9D10A7EB1DC}"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E93F865-CA16-48B2-9089-DA38D0EB5FA2}" type="slidenum">
              <a:rPr lang="en-US" altLang="en-US"/>
              <a:pPr/>
              <a:t>‹#›</a:t>
            </a:fld>
            <a:endParaRPr lang="en-US" altLang="en-US"/>
          </a:p>
        </p:txBody>
      </p:sp>
    </p:spTree>
    <p:extLst>
      <p:ext uri="{BB962C8B-B14F-4D97-AF65-F5344CB8AC3E}">
        <p14:creationId xmlns:p14="http://schemas.microsoft.com/office/powerpoint/2010/main" val="295087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3" y="29968189"/>
            <a:ext cx="18165128" cy="3537915"/>
          </a:xfrm>
        </p:spPr>
        <p:txBody>
          <a:bodyPr anchor="b"/>
          <a:lstStyle>
            <a:lvl1pPr algn="l">
              <a:defRPr sz="9200" b="1"/>
            </a:lvl1pPr>
          </a:lstStyle>
          <a:p>
            <a:r>
              <a:rPr lang="en-US"/>
              <a:t>Click to edit Master title style</a:t>
            </a:r>
          </a:p>
        </p:txBody>
      </p:sp>
      <p:sp>
        <p:nvSpPr>
          <p:cNvPr id="3" name="Picture Placeholder 2"/>
          <p:cNvSpPr>
            <a:spLocks noGrp="1"/>
          </p:cNvSpPr>
          <p:nvPr>
            <p:ph type="pic" idx="1"/>
          </p:nvPr>
        </p:nvSpPr>
        <p:spPr>
          <a:xfrm>
            <a:off x="5934153" y="3825306"/>
            <a:ext cx="18165128" cy="25687020"/>
          </a:xfrm>
        </p:spPr>
        <p:txBody>
          <a:bodyPr rtlCol="0">
            <a:normAutofit/>
          </a:bodyPr>
          <a:lstStyle>
            <a:lvl1pPr marL="0" indent="0">
              <a:buNone/>
              <a:defRPr sz="14600"/>
            </a:lvl1pPr>
            <a:lvl2pPr marL="2088031" indent="0">
              <a:buNone/>
              <a:defRPr sz="12700"/>
            </a:lvl2pPr>
            <a:lvl3pPr marL="4176061" indent="0">
              <a:buNone/>
              <a:defRPr sz="10900"/>
            </a:lvl3pPr>
            <a:lvl4pPr marL="6264092" indent="0">
              <a:buNone/>
              <a:defRPr sz="9200"/>
            </a:lvl4pPr>
            <a:lvl5pPr marL="8352123" indent="0">
              <a:buNone/>
              <a:defRPr sz="9200"/>
            </a:lvl5pPr>
            <a:lvl6pPr marL="10440153" indent="0">
              <a:buNone/>
              <a:defRPr sz="9200"/>
            </a:lvl6pPr>
            <a:lvl7pPr marL="12528184" indent="0">
              <a:buNone/>
              <a:defRPr sz="9200"/>
            </a:lvl7pPr>
            <a:lvl8pPr marL="14616214" indent="0">
              <a:buNone/>
              <a:defRPr sz="9200"/>
            </a:lvl8pPr>
            <a:lvl9pPr marL="16704245" indent="0">
              <a:buNone/>
              <a:defRPr sz="9200"/>
            </a:lvl9pPr>
          </a:lstStyle>
          <a:p>
            <a:pPr lvl="0"/>
            <a:endParaRPr lang="en-US" noProof="0"/>
          </a:p>
        </p:txBody>
      </p:sp>
      <p:sp>
        <p:nvSpPr>
          <p:cNvPr id="4" name="Text Placeholder 3"/>
          <p:cNvSpPr>
            <a:spLocks noGrp="1"/>
          </p:cNvSpPr>
          <p:nvPr>
            <p:ph type="body" sz="half" idx="2"/>
          </p:nvPr>
        </p:nvSpPr>
        <p:spPr>
          <a:xfrm>
            <a:off x="5934153" y="33506105"/>
            <a:ext cx="18165128" cy="5024425"/>
          </a:xfrm>
        </p:spPr>
        <p:txBody>
          <a:bodyPr/>
          <a:lstStyle>
            <a:lvl1pPr marL="0" indent="0">
              <a:buNone/>
              <a:defRPr sz="6400"/>
            </a:lvl1pPr>
            <a:lvl2pPr marL="2088031" indent="0">
              <a:buNone/>
              <a:defRPr sz="5500"/>
            </a:lvl2pPr>
            <a:lvl3pPr marL="4176061" indent="0">
              <a:buNone/>
              <a:defRPr sz="4500"/>
            </a:lvl3pPr>
            <a:lvl4pPr marL="6264092" indent="0">
              <a:buNone/>
              <a:defRPr sz="4100"/>
            </a:lvl4pPr>
            <a:lvl5pPr marL="8352123" indent="0">
              <a:buNone/>
              <a:defRPr sz="4100"/>
            </a:lvl5pPr>
            <a:lvl6pPr marL="10440153" indent="0">
              <a:buNone/>
              <a:defRPr sz="4100"/>
            </a:lvl6pPr>
            <a:lvl7pPr marL="12528184" indent="0">
              <a:buNone/>
              <a:defRPr sz="4100"/>
            </a:lvl7pPr>
            <a:lvl8pPr marL="14616214" indent="0">
              <a:buNone/>
              <a:defRPr sz="4100"/>
            </a:lvl8pPr>
            <a:lvl9pPr marL="16704245" indent="0">
              <a:buNone/>
              <a:defRPr sz="4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0AE7569-859D-4176-A2B5-03B226992AD0}" type="datetimeFigureOut">
              <a:rPr lang="en-US" altLang="en-US"/>
              <a:pPr/>
              <a:t>2/13/24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BF1263-94D1-4CFF-90C2-A224F9637655}" type="slidenum">
              <a:rPr lang="en-US" altLang="en-US"/>
              <a:pPr/>
              <a:t>‹#›</a:t>
            </a:fld>
            <a:endParaRPr lang="en-US" altLang="en-US"/>
          </a:p>
        </p:txBody>
      </p:sp>
    </p:spTree>
    <p:extLst>
      <p:ext uri="{BB962C8B-B14F-4D97-AF65-F5344CB8AC3E}">
        <p14:creationId xmlns:p14="http://schemas.microsoft.com/office/powerpoint/2010/main" val="99695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4475" y="1714500"/>
            <a:ext cx="27246263" cy="71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06" tIns="208803" rIns="417606" bIns="208803"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514475" y="9990138"/>
            <a:ext cx="27246263" cy="282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606" tIns="208803" rIns="417606" bIns="2088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514475" y="39681150"/>
            <a:ext cx="7062788" cy="2278063"/>
          </a:xfrm>
          <a:prstGeom prst="rect">
            <a:avLst/>
          </a:prstGeom>
        </p:spPr>
        <p:txBody>
          <a:bodyPr vert="horz" wrap="square" lIns="417606" tIns="208803" rIns="417606" bIns="208803" numCol="1" anchor="ctr" anchorCtr="0" compatLnSpc="1">
            <a:prstTxWarp prst="textNoShape">
              <a:avLst/>
            </a:prstTxWarp>
          </a:bodyPr>
          <a:lstStyle>
            <a:lvl1pPr>
              <a:defRPr sz="5500">
                <a:solidFill>
                  <a:srgbClr val="898989"/>
                </a:solidFill>
                <a:latin typeface="Calibri" panose="020F0502020204030204" pitchFamily="34" charset="0"/>
              </a:defRPr>
            </a:lvl1pPr>
          </a:lstStyle>
          <a:p>
            <a:fld id="{AFFF5178-6852-47D6-9BC4-97DCE5DD3CFC}" type="datetimeFigureOut">
              <a:rPr lang="en-US" altLang="en-US"/>
              <a:pPr/>
              <a:t>2/13/24</a:t>
            </a:fld>
            <a:endParaRPr lang="en-US" altLang="en-US"/>
          </a:p>
        </p:txBody>
      </p:sp>
      <p:sp>
        <p:nvSpPr>
          <p:cNvPr id="5" name="Footer Placeholder 4"/>
          <p:cNvSpPr>
            <a:spLocks noGrp="1"/>
          </p:cNvSpPr>
          <p:nvPr>
            <p:ph type="ftr" sz="quarter" idx="3"/>
          </p:nvPr>
        </p:nvSpPr>
        <p:spPr>
          <a:xfrm>
            <a:off x="10344150" y="39681150"/>
            <a:ext cx="9586913" cy="2278063"/>
          </a:xfrm>
          <a:prstGeom prst="rect">
            <a:avLst/>
          </a:prstGeom>
        </p:spPr>
        <p:txBody>
          <a:bodyPr vert="horz" lIns="417606" tIns="208803" rIns="417606" bIns="208803" rtlCol="0" anchor="ctr"/>
          <a:lstStyle>
            <a:lvl1pPr algn="ctr" defTabSz="4176061" fontAlgn="auto">
              <a:spcBef>
                <a:spcPts val="0"/>
              </a:spcBef>
              <a:spcAft>
                <a:spcPts val="0"/>
              </a:spcAft>
              <a:defRPr sz="55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21697950" y="39681150"/>
            <a:ext cx="7062788" cy="2278063"/>
          </a:xfrm>
          <a:prstGeom prst="rect">
            <a:avLst/>
          </a:prstGeom>
        </p:spPr>
        <p:txBody>
          <a:bodyPr vert="horz" wrap="square" lIns="417606" tIns="208803" rIns="417606" bIns="208803" numCol="1" anchor="ctr" anchorCtr="0" compatLnSpc="1">
            <a:prstTxWarp prst="textNoShape">
              <a:avLst/>
            </a:prstTxWarp>
          </a:bodyPr>
          <a:lstStyle>
            <a:lvl1pPr algn="r">
              <a:defRPr sz="5500">
                <a:solidFill>
                  <a:srgbClr val="898989"/>
                </a:solidFill>
                <a:latin typeface="Calibri" panose="020F0502020204030204" pitchFamily="34" charset="0"/>
              </a:defRPr>
            </a:lvl1pPr>
          </a:lstStyle>
          <a:p>
            <a:fld id="{FB92A59D-C0CC-4DC0-8BB0-3ED3E0A4D4A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3538" rtl="0" eaLnBrk="0" fontAlgn="base" hangingPunct="0">
        <a:spcBef>
          <a:spcPct val="0"/>
        </a:spcBef>
        <a:spcAft>
          <a:spcPct val="0"/>
        </a:spcAft>
        <a:defRPr sz="20100" kern="1200">
          <a:solidFill>
            <a:schemeClr val="tx1"/>
          </a:solidFill>
          <a:latin typeface="+mj-lt"/>
          <a:ea typeface="MS PGothic" panose="020B0600070205080204" pitchFamily="34" charset="-128"/>
          <a:cs typeface="ＭＳ Ｐゴシック" charset="0"/>
        </a:defRPr>
      </a:lvl1pPr>
      <a:lvl2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2pPr>
      <a:lvl3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3pPr>
      <a:lvl4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4pPr>
      <a:lvl5pPr algn="ctr" defTabSz="4173538" rtl="0" eaLnBrk="0" fontAlgn="base" hangingPunct="0">
        <a:spcBef>
          <a:spcPct val="0"/>
        </a:spcBef>
        <a:spcAft>
          <a:spcPct val="0"/>
        </a:spcAft>
        <a:defRPr sz="20100">
          <a:solidFill>
            <a:schemeClr val="tx1"/>
          </a:solidFill>
          <a:latin typeface="Calibri" pitchFamily="34" charset="0"/>
          <a:ea typeface="MS PGothic" panose="020B0600070205080204" pitchFamily="34" charset="-128"/>
          <a:cs typeface="ＭＳ Ｐゴシック" charset="0"/>
        </a:defRPr>
      </a:lvl5pPr>
      <a:lvl6pPr marL="646709" algn="ctr" defTabSz="4174420" rtl="0" fontAlgn="base">
        <a:spcBef>
          <a:spcPct val="0"/>
        </a:spcBef>
        <a:spcAft>
          <a:spcPct val="0"/>
        </a:spcAft>
        <a:defRPr sz="20100">
          <a:solidFill>
            <a:schemeClr val="tx1"/>
          </a:solidFill>
          <a:latin typeface="Calibri" pitchFamily="34" charset="0"/>
        </a:defRPr>
      </a:lvl6pPr>
      <a:lvl7pPr marL="1293419" algn="ctr" defTabSz="4174420" rtl="0" fontAlgn="base">
        <a:spcBef>
          <a:spcPct val="0"/>
        </a:spcBef>
        <a:spcAft>
          <a:spcPct val="0"/>
        </a:spcAft>
        <a:defRPr sz="20100">
          <a:solidFill>
            <a:schemeClr val="tx1"/>
          </a:solidFill>
          <a:latin typeface="Calibri" pitchFamily="34" charset="0"/>
        </a:defRPr>
      </a:lvl7pPr>
      <a:lvl8pPr marL="1940128" algn="ctr" defTabSz="4174420" rtl="0" fontAlgn="base">
        <a:spcBef>
          <a:spcPct val="0"/>
        </a:spcBef>
        <a:spcAft>
          <a:spcPct val="0"/>
        </a:spcAft>
        <a:defRPr sz="20100">
          <a:solidFill>
            <a:schemeClr val="tx1"/>
          </a:solidFill>
          <a:latin typeface="Calibri" pitchFamily="34" charset="0"/>
        </a:defRPr>
      </a:lvl8pPr>
      <a:lvl9pPr marL="2586838" algn="ctr" defTabSz="4174420" rtl="0" fontAlgn="base">
        <a:spcBef>
          <a:spcPct val="0"/>
        </a:spcBef>
        <a:spcAft>
          <a:spcPct val="0"/>
        </a:spcAft>
        <a:defRPr sz="20100">
          <a:solidFill>
            <a:schemeClr val="tx1"/>
          </a:solidFill>
          <a:latin typeface="Calibri" pitchFamily="34" charset="0"/>
        </a:defRPr>
      </a:lvl9pPr>
    </p:titleStyle>
    <p:bodyStyle>
      <a:lvl1pPr marL="1563688" indent="-1563688" algn="l" defTabSz="4173538" rtl="0" eaLnBrk="0" fontAlgn="base" hangingPunct="0">
        <a:spcBef>
          <a:spcPct val="20000"/>
        </a:spcBef>
        <a:spcAft>
          <a:spcPct val="0"/>
        </a:spcAft>
        <a:buFont typeface="Arial" panose="020B0604020202020204" pitchFamily="34" charset="0"/>
        <a:buChar char="•"/>
        <a:defRPr sz="14600" kern="1200">
          <a:solidFill>
            <a:schemeClr val="tx1"/>
          </a:solidFill>
          <a:latin typeface="+mn-lt"/>
          <a:ea typeface="MS PGothic" panose="020B0600070205080204" pitchFamily="34" charset="-128"/>
          <a:cs typeface="ＭＳ Ｐゴシック" charset="0"/>
        </a:defRPr>
      </a:lvl1pPr>
      <a:lvl2pPr marL="3392488" indent="-1303338" algn="l" defTabSz="4173538" rtl="0" eaLnBrk="0" fontAlgn="base" hangingPunct="0">
        <a:spcBef>
          <a:spcPct val="20000"/>
        </a:spcBef>
        <a:spcAft>
          <a:spcPct val="0"/>
        </a:spcAft>
        <a:buFont typeface="Arial" panose="020B0604020202020204" pitchFamily="34" charset="0"/>
        <a:buChar char="–"/>
        <a:defRPr sz="12700" kern="1200">
          <a:solidFill>
            <a:schemeClr val="tx1"/>
          </a:solidFill>
          <a:latin typeface="+mn-lt"/>
          <a:ea typeface="MS PGothic" panose="020B0600070205080204" pitchFamily="34" charset="-128"/>
          <a:cs typeface="+mn-cs"/>
        </a:defRPr>
      </a:lvl2pPr>
      <a:lvl3pPr marL="5218113" indent="-1041400" algn="l" defTabSz="4173538" rtl="0" eaLnBrk="0" fontAlgn="base" hangingPunct="0">
        <a:spcBef>
          <a:spcPct val="20000"/>
        </a:spcBef>
        <a:spcAft>
          <a:spcPct val="0"/>
        </a:spcAft>
        <a:buFont typeface="Arial" panose="020B0604020202020204" pitchFamily="34" charset="0"/>
        <a:buChar char="•"/>
        <a:defRPr sz="10900" kern="1200">
          <a:solidFill>
            <a:schemeClr val="tx1"/>
          </a:solidFill>
          <a:latin typeface="+mn-lt"/>
          <a:ea typeface="MS PGothic" panose="020B0600070205080204" pitchFamily="34" charset="-128"/>
          <a:cs typeface="+mn-cs"/>
        </a:defRPr>
      </a:lvl3pPr>
      <a:lvl4pPr marL="7305675" indent="-1041400" algn="l" defTabSz="4173538" rtl="0" eaLnBrk="0" fontAlgn="base" hangingPunct="0">
        <a:spcBef>
          <a:spcPct val="20000"/>
        </a:spcBef>
        <a:spcAft>
          <a:spcPct val="0"/>
        </a:spcAft>
        <a:buFont typeface="Arial" panose="020B0604020202020204" pitchFamily="34" charset="0"/>
        <a:buChar char="–"/>
        <a:defRPr sz="9200" kern="1200">
          <a:solidFill>
            <a:schemeClr val="tx1"/>
          </a:solidFill>
          <a:latin typeface="+mn-lt"/>
          <a:ea typeface="MS PGothic" panose="020B0600070205080204" pitchFamily="34" charset="-128"/>
          <a:cs typeface="+mn-cs"/>
        </a:defRPr>
      </a:lvl4pPr>
      <a:lvl5pPr marL="9394825" indent="-1041400" algn="l" defTabSz="4173538" rtl="0" eaLnBrk="0" fontAlgn="base" hangingPunct="0">
        <a:spcBef>
          <a:spcPct val="20000"/>
        </a:spcBef>
        <a:spcAft>
          <a:spcPct val="0"/>
        </a:spcAft>
        <a:buFont typeface="Arial" panose="020B0604020202020204" pitchFamily="34" charset="0"/>
        <a:buChar char="»"/>
        <a:defRPr sz="9200" kern="1200">
          <a:solidFill>
            <a:schemeClr val="tx1"/>
          </a:solidFill>
          <a:latin typeface="+mn-lt"/>
          <a:ea typeface="MS PGothic" panose="020B0600070205080204" pitchFamily="34" charset="-128"/>
          <a:cs typeface="+mn-cs"/>
        </a:defRPr>
      </a:lvl5pPr>
      <a:lvl6pPr marL="11484168"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6pPr>
      <a:lvl7pPr marL="13572200"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7pPr>
      <a:lvl8pPr marL="15660229"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8pPr>
      <a:lvl9pPr marL="17748261" indent="-1044016" algn="l" defTabSz="4176061" rtl="0" eaLnBrk="1" latinLnBrk="0" hangingPunct="1">
        <a:spcBef>
          <a:spcPct val="20000"/>
        </a:spcBef>
        <a:buFont typeface="Arial" pitchFamily="34" charset="0"/>
        <a:buChar char="•"/>
        <a:defRPr sz="9200" kern="1200">
          <a:solidFill>
            <a:schemeClr val="tx1"/>
          </a:solidFill>
          <a:latin typeface="+mn-lt"/>
          <a:ea typeface="+mn-ea"/>
          <a:cs typeface="+mn-cs"/>
        </a:defRPr>
      </a:lvl9pPr>
    </p:bodyStyle>
    <p:otherStyle>
      <a:defPPr>
        <a:defRPr lang="en-US"/>
      </a:defPPr>
      <a:lvl1pPr marL="0" algn="l" defTabSz="4176061" rtl="0" eaLnBrk="1" latinLnBrk="0" hangingPunct="1">
        <a:defRPr sz="8200" kern="1200">
          <a:solidFill>
            <a:schemeClr val="tx1"/>
          </a:solidFill>
          <a:latin typeface="+mn-lt"/>
          <a:ea typeface="+mn-ea"/>
          <a:cs typeface="+mn-cs"/>
        </a:defRPr>
      </a:lvl1pPr>
      <a:lvl2pPr marL="2088031" algn="l" defTabSz="4176061" rtl="0" eaLnBrk="1" latinLnBrk="0" hangingPunct="1">
        <a:defRPr sz="8200" kern="1200">
          <a:solidFill>
            <a:schemeClr val="tx1"/>
          </a:solidFill>
          <a:latin typeface="+mn-lt"/>
          <a:ea typeface="+mn-ea"/>
          <a:cs typeface="+mn-cs"/>
        </a:defRPr>
      </a:lvl2pPr>
      <a:lvl3pPr marL="4176061" algn="l" defTabSz="4176061" rtl="0" eaLnBrk="1" latinLnBrk="0" hangingPunct="1">
        <a:defRPr sz="8200" kern="1200">
          <a:solidFill>
            <a:schemeClr val="tx1"/>
          </a:solidFill>
          <a:latin typeface="+mn-lt"/>
          <a:ea typeface="+mn-ea"/>
          <a:cs typeface="+mn-cs"/>
        </a:defRPr>
      </a:lvl3pPr>
      <a:lvl4pPr marL="6264092" algn="l" defTabSz="4176061" rtl="0" eaLnBrk="1" latinLnBrk="0" hangingPunct="1">
        <a:defRPr sz="8200" kern="1200">
          <a:solidFill>
            <a:schemeClr val="tx1"/>
          </a:solidFill>
          <a:latin typeface="+mn-lt"/>
          <a:ea typeface="+mn-ea"/>
          <a:cs typeface="+mn-cs"/>
        </a:defRPr>
      </a:lvl4pPr>
      <a:lvl5pPr marL="8352123" algn="l" defTabSz="4176061" rtl="0" eaLnBrk="1" latinLnBrk="0" hangingPunct="1">
        <a:defRPr sz="8200" kern="1200">
          <a:solidFill>
            <a:schemeClr val="tx1"/>
          </a:solidFill>
          <a:latin typeface="+mn-lt"/>
          <a:ea typeface="+mn-ea"/>
          <a:cs typeface="+mn-cs"/>
        </a:defRPr>
      </a:lvl5pPr>
      <a:lvl6pPr marL="10440153" algn="l" defTabSz="4176061" rtl="0" eaLnBrk="1" latinLnBrk="0" hangingPunct="1">
        <a:defRPr sz="8200" kern="1200">
          <a:solidFill>
            <a:schemeClr val="tx1"/>
          </a:solidFill>
          <a:latin typeface="+mn-lt"/>
          <a:ea typeface="+mn-ea"/>
          <a:cs typeface="+mn-cs"/>
        </a:defRPr>
      </a:lvl6pPr>
      <a:lvl7pPr marL="12528184" algn="l" defTabSz="4176061" rtl="0" eaLnBrk="1" latinLnBrk="0" hangingPunct="1">
        <a:defRPr sz="8200" kern="1200">
          <a:solidFill>
            <a:schemeClr val="tx1"/>
          </a:solidFill>
          <a:latin typeface="+mn-lt"/>
          <a:ea typeface="+mn-ea"/>
          <a:cs typeface="+mn-cs"/>
        </a:defRPr>
      </a:lvl7pPr>
      <a:lvl8pPr marL="14616214" algn="l" defTabSz="4176061" rtl="0" eaLnBrk="1" latinLnBrk="0" hangingPunct="1">
        <a:defRPr sz="8200" kern="1200">
          <a:solidFill>
            <a:schemeClr val="tx1"/>
          </a:solidFill>
          <a:latin typeface="+mn-lt"/>
          <a:ea typeface="+mn-ea"/>
          <a:cs typeface="+mn-cs"/>
        </a:defRPr>
      </a:lvl8pPr>
      <a:lvl9pPr marL="16704245" algn="l" defTabSz="417606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txBox="1">
            <a:spLocks noChangeArrowheads="1"/>
          </p:cNvSpPr>
          <p:nvPr/>
        </p:nvSpPr>
        <p:spPr bwMode="auto">
          <a:xfrm>
            <a:off x="978426" y="452530"/>
            <a:ext cx="27579637" cy="2039241"/>
          </a:xfrm>
          <a:prstGeom prst="rect">
            <a:avLst/>
          </a:prstGeom>
          <a:noFill/>
          <a:ln w="9525">
            <a:noFill/>
            <a:miter lim="800000"/>
            <a:headEnd/>
            <a:tailEnd/>
          </a:ln>
        </p:spPr>
        <p:txBody>
          <a:bodyPr lIns="0" tIns="0" rIns="0" bIns="0"/>
          <a:lstStyle/>
          <a:p>
            <a:pPr defTabSz="4113790">
              <a:lnSpc>
                <a:spcPct val="95000"/>
              </a:lnSpc>
              <a:defRPr/>
            </a:pPr>
            <a:r>
              <a:rPr lang="en-US" sz="4000" b="1" kern="0" dirty="0">
                <a:solidFill>
                  <a:srgbClr val="8C857B"/>
                </a:solidFill>
                <a:latin typeface="Arial"/>
                <a:ea typeface="ＭＳ Ｐゴシック" charset="0"/>
                <a:cs typeface="ＭＳ Ｐゴシック" charset="0"/>
              </a:rPr>
              <a:t>Research Group of Energy Conversion and Systems</a:t>
            </a:r>
          </a:p>
          <a:p>
            <a:pPr defTabSz="4113790">
              <a:lnSpc>
                <a:spcPct val="95000"/>
              </a:lnSpc>
              <a:defRPr/>
            </a:pPr>
            <a:r>
              <a:rPr lang="en-US" sz="4000" b="1" kern="0" dirty="0">
                <a:solidFill>
                  <a:srgbClr val="8C857B"/>
                </a:solidFill>
                <a:latin typeface="Arial"/>
                <a:ea typeface="ＭＳ Ｐゴシック" charset="0"/>
                <a:cs typeface="ＭＳ Ｐゴシック" charset="0"/>
              </a:rPr>
              <a:t>Department of Mechanical Engineering</a:t>
            </a:r>
          </a:p>
          <a:p>
            <a:pPr defTabSz="4113790">
              <a:lnSpc>
                <a:spcPct val="95000"/>
              </a:lnSpc>
              <a:defRPr/>
            </a:pPr>
            <a:r>
              <a:rPr lang="en-US" sz="4000" b="1" kern="0" dirty="0">
                <a:solidFill>
                  <a:srgbClr val="8C857B"/>
                </a:solidFill>
                <a:latin typeface="Arial"/>
                <a:ea typeface="ＭＳ Ｐゴシック" charset="0"/>
                <a:cs typeface="ＭＳ Ｐゴシック" charset="0"/>
              </a:rPr>
              <a:t>School of Engineering, Aalto University, Finland</a:t>
            </a:r>
          </a:p>
          <a:p>
            <a:pPr defTabSz="4113790">
              <a:lnSpc>
                <a:spcPct val="95000"/>
              </a:lnSpc>
              <a:defRPr/>
            </a:pPr>
            <a:endParaRPr lang="en-US" sz="4800" b="1" kern="0" dirty="0">
              <a:solidFill>
                <a:srgbClr val="8C857B"/>
              </a:solidFill>
              <a:latin typeface="Arial"/>
              <a:ea typeface="ＭＳ Ｐゴシック" charset="0"/>
              <a:cs typeface="ＭＳ Ｐゴシック" charset="0"/>
            </a:endParaRPr>
          </a:p>
        </p:txBody>
      </p:sp>
      <p:sp>
        <p:nvSpPr>
          <p:cNvPr id="25" name="Rectangle 6"/>
          <p:cNvSpPr>
            <a:spLocks noChangeArrowheads="1"/>
          </p:cNvSpPr>
          <p:nvPr/>
        </p:nvSpPr>
        <p:spPr bwMode="auto">
          <a:xfrm>
            <a:off x="16496059" y="41332150"/>
            <a:ext cx="12744450" cy="1479550"/>
          </a:xfrm>
          <a:prstGeom prst="rect">
            <a:avLst/>
          </a:prstGeom>
          <a:noFill/>
          <a:ln w="9525">
            <a:noFill/>
            <a:miter lim="800000"/>
            <a:headEnd/>
            <a:tailEnd/>
          </a:ln>
        </p:spPr>
        <p:txBody>
          <a:bodyPr lIns="0" tIns="0" rIns="0" bIns="0"/>
          <a:lstStyle/>
          <a:p>
            <a:pPr algn="r" defTabSz="882490" fontAlgn="auto">
              <a:lnSpc>
                <a:spcPct val="115000"/>
              </a:lnSpc>
              <a:spcBef>
                <a:spcPts val="0"/>
              </a:spcBef>
              <a:spcAft>
                <a:spcPts val="0"/>
              </a:spcAft>
              <a:defRPr/>
            </a:pPr>
            <a:r>
              <a:rPr lang="fi-FI" sz="4800" kern="0" dirty="0">
                <a:solidFill>
                  <a:srgbClr val="8C857B"/>
                </a:solidFill>
                <a:latin typeface="Arial"/>
                <a:ea typeface="+mn-ea"/>
                <a:cs typeface="Arial"/>
              </a:rPr>
              <a:t>eng.aalto.fi/en</a:t>
            </a:r>
          </a:p>
        </p:txBody>
      </p:sp>
      <p:sp>
        <p:nvSpPr>
          <p:cNvPr id="14340" name="TextBox 1"/>
          <p:cNvSpPr txBox="1">
            <a:spLocks noChangeArrowheads="1"/>
          </p:cNvSpPr>
          <p:nvPr/>
        </p:nvSpPr>
        <p:spPr bwMode="auto">
          <a:xfrm>
            <a:off x="912983" y="2908557"/>
            <a:ext cx="28630184" cy="113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8200">
                <a:solidFill>
                  <a:schemeClr val="tx1"/>
                </a:solidFill>
                <a:latin typeface="Arial" panose="020B0604020202020204" pitchFamily="34" charset="0"/>
                <a:ea typeface="MS PGothic" panose="020B0600070205080204" pitchFamily="34" charset="-128"/>
              </a:defRPr>
            </a:lvl1pPr>
            <a:lvl2pPr marL="742950" indent="-285750" eaLnBrk="0" hangingPunct="0">
              <a:defRPr sz="8200">
                <a:solidFill>
                  <a:schemeClr val="tx1"/>
                </a:solidFill>
                <a:latin typeface="Arial" panose="020B0604020202020204" pitchFamily="34" charset="0"/>
                <a:ea typeface="MS PGothic" panose="020B0600070205080204" pitchFamily="34" charset="-128"/>
              </a:defRPr>
            </a:lvl2pPr>
            <a:lvl3pPr marL="1143000" indent="-228600" eaLnBrk="0" hangingPunct="0">
              <a:defRPr sz="8200">
                <a:solidFill>
                  <a:schemeClr val="tx1"/>
                </a:solidFill>
                <a:latin typeface="Arial" panose="020B0604020202020204" pitchFamily="34" charset="0"/>
                <a:ea typeface="MS PGothic" panose="020B0600070205080204" pitchFamily="34" charset="-128"/>
              </a:defRPr>
            </a:lvl3pPr>
            <a:lvl4pPr marL="1600200" indent="-228600" eaLnBrk="0" hangingPunct="0">
              <a:defRPr sz="8200">
                <a:solidFill>
                  <a:schemeClr val="tx1"/>
                </a:solidFill>
                <a:latin typeface="Arial" panose="020B0604020202020204" pitchFamily="34" charset="0"/>
                <a:ea typeface="MS PGothic" panose="020B0600070205080204" pitchFamily="34" charset="-128"/>
              </a:defRPr>
            </a:lvl4pPr>
            <a:lvl5pPr marL="2057400" indent="-228600" eaLnBrk="0" hangingPunct="0">
              <a:defRPr sz="8200">
                <a:solidFill>
                  <a:schemeClr val="tx1"/>
                </a:solidFill>
                <a:latin typeface="Arial" panose="020B0604020202020204" pitchFamily="34" charset="0"/>
                <a:ea typeface="MS PGothic" panose="020B0600070205080204" pitchFamily="34" charset="-128"/>
              </a:defRPr>
            </a:lvl5pPr>
            <a:lvl6pPr marL="25146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6pPr>
            <a:lvl7pPr marL="29718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7pPr>
            <a:lvl8pPr marL="34290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8pPr>
            <a:lvl9pPr marL="3886200" indent="-228600" defTabSz="4173538" eaLnBrk="0" fontAlgn="base" hangingPunct="0">
              <a:spcBef>
                <a:spcPct val="0"/>
              </a:spcBef>
              <a:spcAft>
                <a:spcPct val="0"/>
              </a:spcAft>
              <a:defRPr sz="8200">
                <a:solidFill>
                  <a:schemeClr val="tx1"/>
                </a:solidFill>
                <a:latin typeface="Arial" panose="020B0604020202020204" pitchFamily="34" charset="0"/>
                <a:ea typeface="MS PGothic" panose="020B0600070205080204" pitchFamily="34" charset="-128"/>
              </a:defRPr>
            </a:lvl9pPr>
          </a:lstStyle>
          <a:p>
            <a:pPr eaLnBrk="1" hangingPunct="1">
              <a:lnSpc>
                <a:spcPct val="85000"/>
              </a:lnSpc>
            </a:pPr>
            <a:r>
              <a:rPr lang="en-US" altLang="en-US" sz="6000" b="1" dirty="0">
                <a:solidFill>
                  <a:schemeClr val="accent1"/>
                </a:solidFill>
                <a:cs typeface="Arial" panose="020B0604020202020204" pitchFamily="34" charset="0"/>
              </a:rPr>
              <a:t>Natural Gas Combustion in an Optical Engine</a:t>
            </a:r>
          </a:p>
        </p:txBody>
      </p:sp>
      <p:cxnSp>
        <p:nvCxnSpPr>
          <p:cNvPr id="5" name="Straight Connector 4"/>
          <p:cNvCxnSpPr/>
          <p:nvPr/>
        </p:nvCxnSpPr>
        <p:spPr>
          <a:xfrm>
            <a:off x="892619" y="2451548"/>
            <a:ext cx="28565812" cy="1207"/>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4342" name="Picture 1" descr="Aalto_EN_Engineering_13_CMYK-COATED_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969" y="39559121"/>
            <a:ext cx="108092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1047463" y="40274156"/>
            <a:ext cx="28399615" cy="9989"/>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3"/>
          <p:cNvSpPr txBox="1">
            <a:spLocks noChangeArrowheads="1"/>
          </p:cNvSpPr>
          <p:nvPr/>
        </p:nvSpPr>
        <p:spPr bwMode="auto">
          <a:xfrm>
            <a:off x="519982" y="4339954"/>
            <a:ext cx="5007599"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Abstract</a:t>
            </a:r>
          </a:p>
          <a:p>
            <a:pPr algn="just" eaLnBrk="1" hangingPunct="1">
              <a:lnSpc>
                <a:spcPct val="115000"/>
              </a:lnSpc>
              <a:spcAft>
                <a:spcPts val="850"/>
              </a:spcAft>
            </a:pPr>
            <a:endParaRPr lang="en-US" sz="4000" dirty="0"/>
          </a:p>
        </p:txBody>
      </p:sp>
      <p:cxnSp>
        <p:nvCxnSpPr>
          <p:cNvPr id="11" name="Straight Connector 10"/>
          <p:cNvCxnSpPr/>
          <p:nvPr/>
        </p:nvCxnSpPr>
        <p:spPr>
          <a:xfrm flipV="1">
            <a:off x="919037" y="4195938"/>
            <a:ext cx="28630184" cy="2298"/>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36821" y="5636098"/>
            <a:ext cx="13374142" cy="405"/>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9" name="Rectangle 3"/>
          <p:cNvSpPr txBox="1">
            <a:spLocks noChangeArrowheads="1"/>
          </p:cNvSpPr>
          <p:nvPr/>
        </p:nvSpPr>
        <p:spPr bwMode="auto">
          <a:xfrm>
            <a:off x="519982" y="15425221"/>
            <a:ext cx="9925101"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 Research Approaches</a:t>
            </a:r>
            <a:endParaRPr lang="en-US" sz="4000" dirty="0"/>
          </a:p>
        </p:txBody>
      </p:sp>
      <p:sp>
        <p:nvSpPr>
          <p:cNvPr id="68" name="Rectangle 3"/>
          <p:cNvSpPr txBox="1">
            <a:spLocks noChangeArrowheads="1"/>
          </p:cNvSpPr>
          <p:nvPr/>
        </p:nvSpPr>
        <p:spPr bwMode="auto">
          <a:xfrm>
            <a:off x="15279538" y="4339954"/>
            <a:ext cx="7588746" cy="1123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lvl1pPr defTabSz="623888" eaLnBrk="0" hangingPunct="0">
              <a:defRPr sz="8200">
                <a:solidFill>
                  <a:schemeClr val="tx1"/>
                </a:solidFill>
                <a:latin typeface="Arial" panose="020B0604020202020204" pitchFamily="34" charset="0"/>
              </a:defRPr>
            </a:lvl1pPr>
            <a:lvl2pPr marL="742950" indent="-285750" defTabSz="623888" eaLnBrk="0" hangingPunct="0">
              <a:defRPr sz="8200">
                <a:solidFill>
                  <a:schemeClr val="tx1"/>
                </a:solidFill>
                <a:latin typeface="Arial" panose="020B0604020202020204" pitchFamily="34" charset="0"/>
              </a:defRPr>
            </a:lvl2pPr>
            <a:lvl3pPr marL="1143000" indent="-228600" defTabSz="623888" eaLnBrk="0" hangingPunct="0">
              <a:defRPr sz="8200">
                <a:solidFill>
                  <a:schemeClr val="tx1"/>
                </a:solidFill>
                <a:latin typeface="Arial" panose="020B0604020202020204" pitchFamily="34" charset="0"/>
              </a:defRPr>
            </a:lvl3pPr>
            <a:lvl4pPr marL="1600200" indent="-228600" defTabSz="623888" eaLnBrk="0" hangingPunct="0">
              <a:defRPr sz="8200">
                <a:solidFill>
                  <a:schemeClr val="tx1"/>
                </a:solidFill>
                <a:latin typeface="Arial" panose="020B0604020202020204" pitchFamily="34" charset="0"/>
              </a:defRPr>
            </a:lvl4pPr>
            <a:lvl5pPr marL="2057400" indent="-228600" defTabSz="623888" eaLnBrk="0" hangingPunct="0">
              <a:defRPr sz="8200">
                <a:solidFill>
                  <a:schemeClr val="tx1"/>
                </a:solidFill>
                <a:latin typeface="Arial" panose="020B0604020202020204" pitchFamily="34" charset="0"/>
              </a:defRPr>
            </a:lvl5pPr>
            <a:lvl6pPr marL="2514600" indent="-228600" defTabSz="623888" eaLnBrk="0" fontAlgn="base" hangingPunct="0">
              <a:spcBef>
                <a:spcPct val="0"/>
              </a:spcBef>
              <a:spcAft>
                <a:spcPct val="0"/>
              </a:spcAft>
              <a:defRPr sz="8200">
                <a:solidFill>
                  <a:schemeClr val="tx1"/>
                </a:solidFill>
                <a:latin typeface="Arial" panose="020B0604020202020204" pitchFamily="34" charset="0"/>
              </a:defRPr>
            </a:lvl6pPr>
            <a:lvl7pPr marL="2971800" indent="-228600" defTabSz="623888" eaLnBrk="0" fontAlgn="base" hangingPunct="0">
              <a:spcBef>
                <a:spcPct val="0"/>
              </a:spcBef>
              <a:spcAft>
                <a:spcPct val="0"/>
              </a:spcAft>
              <a:defRPr sz="8200">
                <a:solidFill>
                  <a:schemeClr val="tx1"/>
                </a:solidFill>
                <a:latin typeface="Arial" panose="020B0604020202020204" pitchFamily="34" charset="0"/>
              </a:defRPr>
            </a:lvl7pPr>
            <a:lvl8pPr marL="3429000" indent="-228600" defTabSz="623888" eaLnBrk="0" fontAlgn="base" hangingPunct="0">
              <a:spcBef>
                <a:spcPct val="0"/>
              </a:spcBef>
              <a:spcAft>
                <a:spcPct val="0"/>
              </a:spcAft>
              <a:defRPr sz="8200">
                <a:solidFill>
                  <a:schemeClr val="tx1"/>
                </a:solidFill>
                <a:latin typeface="Arial" panose="020B0604020202020204" pitchFamily="34" charset="0"/>
              </a:defRPr>
            </a:lvl8pPr>
            <a:lvl9pPr marL="3886200" indent="-228600" defTabSz="623888" eaLnBrk="0" fontAlgn="base" hangingPunct="0">
              <a:spcBef>
                <a:spcPct val="0"/>
              </a:spcBef>
              <a:spcAft>
                <a:spcPct val="0"/>
              </a:spcAft>
              <a:defRPr sz="8200">
                <a:solidFill>
                  <a:schemeClr val="tx1"/>
                </a:solidFill>
                <a:latin typeface="Arial" panose="020B0604020202020204" pitchFamily="34" charset="0"/>
              </a:defRPr>
            </a:lvl9pPr>
          </a:lstStyle>
          <a:p>
            <a:pPr algn="just" eaLnBrk="1" hangingPunct="1">
              <a:lnSpc>
                <a:spcPct val="115000"/>
              </a:lnSpc>
              <a:spcAft>
                <a:spcPts val="850"/>
              </a:spcAft>
            </a:pPr>
            <a:r>
              <a:rPr lang="en-US" altLang="en-US" sz="5600" b="1" dirty="0">
                <a:solidFill>
                  <a:schemeClr val="accent1"/>
                </a:solidFill>
                <a:cs typeface="Arial" panose="020B0604020202020204" pitchFamily="34" charset="0"/>
              </a:rPr>
              <a:t>Objective</a:t>
            </a:r>
            <a:endParaRPr lang="en-US" sz="4000" dirty="0"/>
          </a:p>
          <a:p>
            <a:pPr algn="just" eaLnBrk="1" hangingPunct="1">
              <a:lnSpc>
                <a:spcPct val="115000"/>
              </a:lnSpc>
              <a:spcAft>
                <a:spcPts val="850"/>
              </a:spcAft>
            </a:pPr>
            <a:endParaRPr lang="en-US" sz="4000" dirty="0"/>
          </a:p>
        </p:txBody>
      </p:sp>
      <p:cxnSp>
        <p:nvCxnSpPr>
          <p:cNvPr id="100" name="Straight Connector 99"/>
          <p:cNvCxnSpPr/>
          <p:nvPr/>
        </p:nvCxnSpPr>
        <p:spPr>
          <a:xfrm>
            <a:off x="1051138" y="16999184"/>
            <a:ext cx="13374142" cy="405"/>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15081828" y="5636098"/>
            <a:ext cx="14467393" cy="9033"/>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12983" y="5873903"/>
            <a:ext cx="13466896" cy="9941183"/>
          </a:xfrm>
          <a:prstGeom prst="rect">
            <a:avLst/>
          </a:prstGeom>
          <a:noFill/>
          <a:ln w="12700">
            <a:solidFill>
              <a:schemeClr val="tx1"/>
            </a:solidFill>
          </a:ln>
        </p:spPr>
        <p:txBody>
          <a:bodyPr wrap="square" rtlCol="0">
            <a:spAutoFit/>
          </a:bodyPr>
          <a:lstStyle/>
          <a:p>
            <a:pPr algn="just"/>
            <a:r>
              <a:rPr lang="en-US" sz="4000" dirty="0"/>
              <a:t>This study investigates the combustion characteristics and emission performance of natural gas in an optical engine, providing valuable insights into the fundamental processes that govern natural gas combustion. The experimental setup incorporates a transparent combustion chamber, enabling real-time visualization of the combustion process. Through a systematic analysis of combustion phasing, flame propagation, and emissions, the study aims to elucidate the factors influencing the combustion behavior of natural gas. Additionally, the impact of varying engine parameters, such as ignition timing and air-fuel ratio, on combustion efficiency and emissions is explored. The findings contribute to a deeper understanding of natural gas combustion dynamics, offering implications for the optimization of engine performance and the reduction of environmental impact.</a:t>
            </a:r>
            <a:endParaRPr lang="fi-FI" sz="4000" dirty="0"/>
          </a:p>
        </p:txBody>
      </p:sp>
      <p:sp>
        <p:nvSpPr>
          <p:cNvPr id="38" name="TextBox 37"/>
          <p:cNvSpPr txBox="1"/>
          <p:nvPr/>
        </p:nvSpPr>
        <p:spPr>
          <a:xfrm>
            <a:off x="15184430" y="6012354"/>
            <a:ext cx="13992240" cy="8863965"/>
          </a:xfrm>
          <a:prstGeom prst="rect">
            <a:avLst/>
          </a:prstGeom>
          <a:noFill/>
          <a:ln w="12700">
            <a:solidFill>
              <a:schemeClr val="tx1"/>
            </a:solidFill>
          </a:ln>
        </p:spPr>
        <p:txBody>
          <a:bodyPr wrap="square" rtlCol="0">
            <a:spAutoFit/>
          </a:bodyPr>
          <a:lstStyle/>
          <a:p>
            <a:pPr marL="571500" indent="-571500" algn="just">
              <a:spcBef>
                <a:spcPts val="600"/>
              </a:spcBef>
              <a:spcAft>
                <a:spcPts val="600"/>
              </a:spcAft>
              <a:buFont typeface="Arial" panose="020B0604020202020204" pitchFamily="34" charset="0"/>
              <a:buChar char="•"/>
            </a:pPr>
            <a:r>
              <a:rPr lang="en-US" sz="4000" dirty="0"/>
              <a:t>Understand the working principle of the internal combustion engine and link to the thermodynamics.</a:t>
            </a:r>
          </a:p>
          <a:p>
            <a:pPr marL="571500" indent="-571500" algn="just">
              <a:spcBef>
                <a:spcPts val="600"/>
              </a:spcBef>
              <a:spcAft>
                <a:spcPts val="600"/>
              </a:spcAft>
              <a:buFont typeface="Arial" panose="020B0604020202020204" pitchFamily="34" charset="0"/>
              <a:buChar char="•"/>
            </a:pPr>
            <a:r>
              <a:rPr lang="en-US" sz="4000" dirty="0"/>
              <a:t>Learn how to use the advanced optical tools to visualize the combustion in an optical engine.</a:t>
            </a:r>
          </a:p>
          <a:p>
            <a:pPr marL="571500" indent="-571500" algn="just">
              <a:spcBef>
                <a:spcPts val="600"/>
              </a:spcBef>
              <a:spcAft>
                <a:spcPts val="600"/>
              </a:spcAft>
              <a:buFont typeface="Arial" panose="020B0604020202020204" pitchFamily="34" charset="0"/>
              <a:buChar char="•"/>
            </a:pPr>
            <a:r>
              <a:rPr lang="en-US" sz="4000" dirty="0"/>
              <a:t>Investigate and optimize the spark and fuel-air mixing strategies for efficient and clean combustion. </a:t>
            </a:r>
          </a:p>
          <a:p>
            <a:pPr marL="571500" indent="-571500" algn="just">
              <a:spcBef>
                <a:spcPts val="600"/>
              </a:spcBef>
              <a:spcAft>
                <a:spcPts val="600"/>
              </a:spcAft>
              <a:buFont typeface="Arial" panose="020B0604020202020204" pitchFamily="34" charset="0"/>
              <a:buChar char="•"/>
            </a:pPr>
            <a:r>
              <a:rPr lang="en-US" sz="4000" dirty="0"/>
              <a:t>Understand the basic data acquisition and learn how to do data post-processing.</a:t>
            </a:r>
          </a:p>
          <a:p>
            <a:pPr marL="571500" indent="-571500" algn="just">
              <a:spcBef>
                <a:spcPts val="600"/>
              </a:spcBef>
              <a:spcAft>
                <a:spcPts val="600"/>
              </a:spcAft>
              <a:buFont typeface="Arial" panose="020B0604020202020204" pitchFamily="34" charset="0"/>
              <a:buChar char="•"/>
            </a:pPr>
            <a:r>
              <a:rPr lang="en-US" sz="4000" dirty="0"/>
              <a:t>Learn how to use optical diagnostics in internal combustion engine and how to explain the combustion and flame propagation based on the images.</a:t>
            </a:r>
          </a:p>
          <a:p>
            <a:pPr marL="571500" indent="-571500" algn="just">
              <a:spcBef>
                <a:spcPts val="600"/>
              </a:spcBef>
              <a:spcAft>
                <a:spcPts val="600"/>
              </a:spcAft>
              <a:buFont typeface="Arial" panose="020B0604020202020204" pitchFamily="34" charset="0"/>
              <a:buChar char="•"/>
            </a:pPr>
            <a:r>
              <a:rPr lang="en-US" sz="4000" dirty="0"/>
              <a:t>Explain the relations between the color of the flame and temperature based on the basics of the thermal radiation.</a:t>
            </a:r>
          </a:p>
        </p:txBody>
      </p:sp>
      <p:sp>
        <p:nvSpPr>
          <p:cNvPr id="14347" name="Rectangle 14346"/>
          <p:cNvSpPr/>
          <p:nvPr/>
        </p:nvSpPr>
        <p:spPr>
          <a:xfrm>
            <a:off x="15895335" y="14791670"/>
            <a:ext cx="12876092" cy="126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p>
            <a:pPr algn="ctr" defTabSz="623888">
              <a:lnSpc>
                <a:spcPct val="115000"/>
              </a:lnSpc>
              <a:spcAft>
                <a:spcPts val="850"/>
              </a:spcAft>
            </a:pPr>
            <a:r>
              <a:rPr lang="fi-FI" sz="5600" b="1" dirty="0" err="1">
                <a:solidFill>
                  <a:schemeClr val="accent1"/>
                </a:solidFill>
                <a:cs typeface="Arial" panose="020B0604020202020204" pitchFamily="34" charset="0"/>
              </a:rPr>
              <a:t>Related</a:t>
            </a:r>
            <a:r>
              <a:rPr lang="fi-FI" sz="5600" b="1" dirty="0">
                <a:solidFill>
                  <a:schemeClr val="accent1"/>
                </a:solidFill>
                <a:cs typeface="Arial" panose="020B0604020202020204" pitchFamily="34" charset="0"/>
              </a:rPr>
              <a:t> to </a:t>
            </a:r>
            <a:r>
              <a:rPr lang="fi-FI" sz="5600" b="1" dirty="0" err="1">
                <a:solidFill>
                  <a:schemeClr val="accent1"/>
                </a:solidFill>
                <a:cs typeface="Arial" panose="020B0604020202020204" pitchFamily="34" charset="0"/>
              </a:rPr>
              <a:t>Thermodynamics</a:t>
            </a:r>
            <a:r>
              <a:rPr lang="fi-FI" sz="5600" b="1" dirty="0">
                <a:solidFill>
                  <a:schemeClr val="accent1"/>
                </a:solidFill>
                <a:cs typeface="Arial" panose="020B0604020202020204" pitchFamily="34" charset="0"/>
              </a:rPr>
              <a:t> and </a:t>
            </a:r>
            <a:r>
              <a:rPr lang="fi-FI" sz="5600" b="1" dirty="0" err="1">
                <a:solidFill>
                  <a:schemeClr val="accent1"/>
                </a:solidFill>
                <a:cs typeface="Arial" panose="020B0604020202020204" pitchFamily="34" charset="0"/>
              </a:rPr>
              <a:t>Heat</a:t>
            </a:r>
            <a:r>
              <a:rPr lang="fi-FI" sz="5600" b="1" dirty="0">
                <a:solidFill>
                  <a:schemeClr val="accent1"/>
                </a:solidFill>
                <a:cs typeface="Arial" panose="020B0604020202020204" pitchFamily="34" charset="0"/>
              </a:rPr>
              <a:t> </a:t>
            </a:r>
            <a:r>
              <a:rPr lang="fi-FI" sz="5600" b="1" dirty="0" err="1">
                <a:solidFill>
                  <a:schemeClr val="accent1"/>
                </a:solidFill>
                <a:cs typeface="Arial" panose="020B0604020202020204" pitchFamily="34" charset="0"/>
              </a:rPr>
              <a:t>Transfer</a:t>
            </a:r>
            <a:endParaRPr lang="fi-FI" sz="5600" b="1" dirty="0">
              <a:solidFill>
                <a:schemeClr val="accent1"/>
              </a:solidFill>
              <a:cs typeface="Arial" panose="020B0604020202020204" pitchFamily="34" charset="0"/>
            </a:endParaRPr>
          </a:p>
        </p:txBody>
      </p:sp>
      <p:sp>
        <p:nvSpPr>
          <p:cNvPr id="89" name="TextBox 88"/>
          <p:cNvSpPr txBox="1"/>
          <p:nvPr/>
        </p:nvSpPr>
        <p:spPr>
          <a:xfrm>
            <a:off x="15175525" y="17346178"/>
            <a:ext cx="14001145" cy="6863417"/>
          </a:xfrm>
          <a:prstGeom prst="rect">
            <a:avLst/>
          </a:prstGeom>
          <a:noFill/>
          <a:ln w="12700">
            <a:solidFill>
              <a:schemeClr val="tx1"/>
            </a:solidFill>
          </a:ln>
        </p:spPr>
        <p:txBody>
          <a:bodyPr wrap="square" rtlCol="0">
            <a:spAutoFit/>
          </a:bodyPr>
          <a:lstStyle/>
          <a:p>
            <a:pPr marL="571500" indent="-571500" algn="just">
              <a:spcBef>
                <a:spcPts val="600"/>
              </a:spcBef>
              <a:spcAft>
                <a:spcPts val="600"/>
              </a:spcAft>
              <a:buFont typeface="Arial" panose="020B0604020202020204" pitchFamily="34" charset="0"/>
              <a:buChar char="•"/>
            </a:pPr>
            <a:r>
              <a:rPr lang="en-US" sz="4000" dirty="0"/>
              <a:t>Understand the relations between fuel-air mixing quality and energy conversion in an internal combustion engine. </a:t>
            </a:r>
          </a:p>
          <a:p>
            <a:pPr marL="571500" indent="-571500" algn="just">
              <a:spcBef>
                <a:spcPts val="600"/>
              </a:spcBef>
              <a:spcAft>
                <a:spcPts val="600"/>
              </a:spcAft>
              <a:buFont typeface="Arial" panose="020B0604020202020204" pitchFamily="34" charset="0"/>
              <a:buChar char="•"/>
            </a:pPr>
            <a:r>
              <a:rPr lang="en-US" sz="4000" dirty="0"/>
              <a:t>Understand the application of idea gas law in compression and expansion system.</a:t>
            </a:r>
          </a:p>
          <a:p>
            <a:pPr marL="571500" indent="-571500" algn="just">
              <a:spcBef>
                <a:spcPts val="600"/>
              </a:spcBef>
              <a:spcAft>
                <a:spcPts val="600"/>
              </a:spcAft>
              <a:buFont typeface="Arial" panose="020B0604020202020204" pitchFamily="34" charset="0"/>
              <a:buChar char="•"/>
            </a:pPr>
            <a:r>
              <a:rPr lang="en-US" sz="4000" dirty="0"/>
              <a:t>Explain the energy balance based on intake and exhaust gases, coolant temperature.</a:t>
            </a:r>
          </a:p>
          <a:p>
            <a:pPr marL="571500" indent="-571500" algn="just">
              <a:spcBef>
                <a:spcPts val="600"/>
              </a:spcBef>
              <a:spcAft>
                <a:spcPts val="600"/>
              </a:spcAft>
              <a:buFont typeface="Arial" panose="020B0604020202020204" pitchFamily="34" charset="0"/>
              <a:buChar char="•"/>
            </a:pPr>
            <a:r>
              <a:rPr lang="en-US" sz="4000" dirty="0"/>
              <a:t>Learn the basics of the combustion and flame propagation in high-pressure and high-temperature conditions.</a:t>
            </a:r>
          </a:p>
          <a:p>
            <a:pPr marL="571500" indent="-571500" algn="just">
              <a:spcBef>
                <a:spcPts val="600"/>
              </a:spcBef>
              <a:spcAft>
                <a:spcPts val="600"/>
              </a:spcAft>
              <a:buFont typeface="Arial" panose="020B0604020202020204" pitchFamily="34" charset="0"/>
              <a:buChar char="•"/>
            </a:pPr>
            <a:r>
              <a:rPr lang="en-US" sz="4000" dirty="0"/>
              <a:t>Understand the relations between flame color and spectral emissions.</a:t>
            </a:r>
          </a:p>
        </p:txBody>
      </p:sp>
      <p:cxnSp>
        <p:nvCxnSpPr>
          <p:cNvPr id="93" name="Straight Connector 92"/>
          <p:cNvCxnSpPr>
            <a:cxnSpLocks/>
          </p:cNvCxnSpPr>
          <p:nvPr/>
        </p:nvCxnSpPr>
        <p:spPr>
          <a:xfrm>
            <a:off x="15175525" y="16994298"/>
            <a:ext cx="14001145" cy="0"/>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5" name="Rectangle 94"/>
          <p:cNvSpPr/>
          <p:nvPr/>
        </p:nvSpPr>
        <p:spPr>
          <a:xfrm>
            <a:off x="18711320" y="24045826"/>
            <a:ext cx="7208405" cy="1265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11449" tIns="205724" rIns="411449" bIns="205724"/>
          <a:lstStyle/>
          <a:p>
            <a:pPr algn="ctr" defTabSz="623888">
              <a:lnSpc>
                <a:spcPct val="115000"/>
              </a:lnSpc>
              <a:spcAft>
                <a:spcPts val="850"/>
              </a:spcAft>
            </a:pPr>
            <a:r>
              <a:rPr lang="fi-FI" sz="5600" b="1" dirty="0">
                <a:solidFill>
                  <a:schemeClr val="accent1"/>
                </a:solidFill>
                <a:cs typeface="Arial" panose="020B0604020202020204" pitchFamily="34" charset="0"/>
              </a:rPr>
              <a:t>Project </a:t>
            </a:r>
            <a:r>
              <a:rPr lang="fi-FI" sz="5600" b="1" dirty="0" err="1">
                <a:solidFill>
                  <a:schemeClr val="accent1"/>
                </a:solidFill>
                <a:cs typeface="Arial" panose="020B0604020202020204" pitchFamily="34" charset="0"/>
              </a:rPr>
              <a:t>Benefits</a:t>
            </a:r>
            <a:endParaRPr lang="fi-FI" sz="5600" b="1" dirty="0">
              <a:solidFill>
                <a:schemeClr val="accent1"/>
              </a:solidFill>
              <a:cs typeface="Arial" panose="020B0604020202020204" pitchFamily="34" charset="0"/>
            </a:endParaRPr>
          </a:p>
        </p:txBody>
      </p:sp>
      <p:sp>
        <p:nvSpPr>
          <p:cNvPr id="96" name="TextBox 95"/>
          <p:cNvSpPr txBox="1"/>
          <p:nvPr/>
        </p:nvSpPr>
        <p:spPr>
          <a:xfrm>
            <a:off x="15279538" y="26352103"/>
            <a:ext cx="13960971" cy="13018949"/>
          </a:xfrm>
          <a:prstGeom prst="rect">
            <a:avLst/>
          </a:prstGeom>
          <a:noFill/>
          <a:ln w="12700">
            <a:solidFill>
              <a:schemeClr val="tx1"/>
            </a:solidFill>
          </a:ln>
        </p:spPr>
        <p:txBody>
          <a:bodyPr wrap="square" rtlCol="0">
            <a:spAutoFit/>
          </a:bodyPr>
          <a:lstStyle/>
          <a:p>
            <a:pPr marL="571500" indent="-571500" algn="just">
              <a:spcBef>
                <a:spcPts val="600"/>
              </a:spcBef>
              <a:spcAft>
                <a:spcPts val="600"/>
              </a:spcAft>
              <a:buFont typeface="Arial" panose="020B0604020202020204" pitchFamily="34" charset="0"/>
              <a:buChar char="•"/>
            </a:pPr>
            <a:r>
              <a:rPr lang="en-GB" sz="4000" b="1" dirty="0"/>
              <a:t>Hands-On Experimental Learning:</a:t>
            </a:r>
            <a:r>
              <a:rPr lang="en-GB" sz="4000" dirty="0"/>
              <a:t> Students gain practical experience by actively participating in the design, setup, and execution of experiments related to natural gas combustion in an optical engine. </a:t>
            </a:r>
            <a:r>
              <a:rPr lang="en-US" sz="4000" dirty="0"/>
              <a:t>.</a:t>
            </a:r>
          </a:p>
          <a:p>
            <a:pPr marL="571500" indent="-571500" algn="just">
              <a:spcBef>
                <a:spcPts val="600"/>
              </a:spcBef>
              <a:spcAft>
                <a:spcPts val="600"/>
              </a:spcAft>
              <a:buFont typeface="Arial" panose="020B0604020202020204" pitchFamily="34" charset="0"/>
              <a:buChar char="•"/>
            </a:pPr>
            <a:r>
              <a:rPr lang="en-GB" sz="4000" b="1" dirty="0"/>
              <a:t>Interdisciplinary Understanding:</a:t>
            </a:r>
            <a:r>
              <a:rPr lang="en-GB" sz="4000" dirty="0"/>
              <a:t> The study of natural gas combustion involves elements of thermodynamics, fluid mechanics, optics, and combustion science.</a:t>
            </a:r>
            <a:r>
              <a:rPr lang="en-US" sz="4000" dirty="0"/>
              <a:t>.</a:t>
            </a:r>
          </a:p>
          <a:p>
            <a:pPr marL="571500" indent="-571500" algn="just">
              <a:spcBef>
                <a:spcPts val="600"/>
              </a:spcBef>
              <a:spcAft>
                <a:spcPts val="600"/>
              </a:spcAft>
              <a:buFont typeface="Arial" panose="020B0604020202020204" pitchFamily="34" charset="0"/>
              <a:buChar char="•"/>
            </a:pPr>
            <a:r>
              <a:rPr lang="en-GB" sz="4000" b="1" dirty="0"/>
              <a:t>Data Analysis Skills:</a:t>
            </a:r>
            <a:r>
              <a:rPr lang="en-GB" sz="4000" dirty="0"/>
              <a:t> Students develop data analysis skills by processing and interpreting real-time data from the optical engine experiments. This includes the analysis of combustion phasing, flame propagation, and emission levels. These skills are transferable to various scientific and engineering disciplines.</a:t>
            </a:r>
            <a:r>
              <a:rPr lang="en-US" sz="4000" dirty="0"/>
              <a:t>. </a:t>
            </a:r>
          </a:p>
          <a:p>
            <a:pPr marL="571500" indent="-571500" algn="just">
              <a:spcBef>
                <a:spcPts val="600"/>
              </a:spcBef>
              <a:spcAft>
                <a:spcPts val="600"/>
              </a:spcAft>
              <a:buFont typeface="Arial" panose="020B0604020202020204" pitchFamily="34" charset="0"/>
              <a:buChar char="•"/>
            </a:pPr>
            <a:r>
              <a:rPr lang="en-GB" sz="4000" b="1" dirty="0"/>
              <a:t>Understanding Optics in Engineering:</a:t>
            </a:r>
            <a:r>
              <a:rPr lang="en-GB" sz="4000" dirty="0"/>
              <a:t> Students gain a practical understanding of optical techniques used in engineering applications.</a:t>
            </a:r>
            <a:r>
              <a:rPr lang="en-US" sz="4000" dirty="0"/>
              <a:t>. </a:t>
            </a:r>
          </a:p>
          <a:p>
            <a:pPr marL="571500" indent="-571500" algn="just">
              <a:spcBef>
                <a:spcPts val="600"/>
              </a:spcBef>
              <a:spcAft>
                <a:spcPts val="600"/>
              </a:spcAft>
              <a:buFont typeface="Arial" panose="020B0604020202020204" pitchFamily="34" charset="0"/>
              <a:buChar char="•"/>
            </a:pPr>
            <a:r>
              <a:rPr lang="en-GB" sz="4000" b="1" dirty="0"/>
              <a:t>Problem-Solving and Optimization:</a:t>
            </a:r>
            <a:r>
              <a:rPr lang="en-GB" sz="4000" dirty="0"/>
              <a:t> Students are tasked with optimizing engine parameters, such as ignition timing and air-fuel ratio, to improve combustion efficiency and reduce emissions. </a:t>
            </a:r>
            <a:endParaRPr lang="en-US" sz="4000" dirty="0"/>
          </a:p>
        </p:txBody>
      </p:sp>
      <p:cxnSp>
        <p:nvCxnSpPr>
          <p:cNvPr id="97" name="Straight Connector 96"/>
          <p:cNvCxnSpPr>
            <a:cxnSpLocks/>
          </p:cNvCxnSpPr>
          <p:nvPr/>
        </p:nvCxnSpPr>
        <p:spPr>
          <a:xfrm>
            <a:off x="15279538" y="25447544"/>
            <a:ext cx="14449001" cy="0"/>
          </a:xfrm>
          <a:prstGeom prst="line">
            <a:avLst/>
          </a:prstGeom>
          <a:ln w="635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4A95083-7D79-D3AF-B4EF-42FE53CC2816}"/>
              </a:ext>
            </a:extLst>
          </p:cNvPr>
          <p:cNvSpPr txBox="1"/>
          <p:nvPr/>
        </p:nvSpPr>
        <p:spPr>
          <a:xfrm>
            <a:off x="1026429" y="17614781"/>
            <a:ext cx="13510602" cy="1015663"/>
          </a:xfrm>
          <a:prstGeom prst="rect">
            <a:avLst/>
          </a:prstGeom>
          <a:noFill/>
        </p:spPr>
        <p:txBody>
          <a:bodyPr wrap="square" lIns="0" rIns="0" rtlCol="0">
            <a:spAutoFit/>
          </a:bodyPr>
          <a:lstStyle/>
          <a:p>
            <a:r>
              <a:rPr lang="en-FI" sz="6000" b="1" dirty="0"/>
              <a:t>Optical Engine Studies</a:t>
            </a:r>
          </a:p>
        </p:txBody>
      </p:sp>
      <p:sp>
        <p:nvSpPr>
          <p:cNvPr id="4" name="TextBox 3">
            <a:extLst>
              <a:ext uri="{FF2B5EF4-FFF2-40B4-BE49-F238E27FC236}">
                <a16:creationId xmlns:a16="http://schemas.microsoft.com/office/drawing/2014/main" id="{2E6388AB-6AFC-1C92-ABC2-0FA533574F80}"/>
              </a:ext>
            </a:extLst>
          </p:cNvPr>
          <p:cNvSpPr txBox="1"/>
          <p:nvPr/>
        </p:nvSpPr>
        <p:spPr>
          <a:xfrm>
            <a:off x="1113689" y="29111570"/>
            <a:ext cx="13510602" cy="1015663"/>
          </a:xfrm>
          <a:prstGeom prst="rect">
            <a:avLst/>
          </a:prstGeom>
          <a:noFill/>
        </p:spPr>
        <p:txBody>
          <a:bodyPr wrap="square" rtlCol="0">
            <a:spAutoFit/>
          </a:bodyPr>
          <a:lstStyle/>
          <a:p>
            <a:r>
              <a:rPr lang="en-FI" sz="6000" b="1" dirty="0"/>
              <a:t>Matlab Data/Image Postprocessing</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AAF98B2-984D-F38C-95CC-D92E0E27BC23}"/>
                  </a:ext>
                </a:extLst>
              </p:cNvPr>
              <p:cNvSpPr txBox="1"/>
              <p:nvPr/>
            </p:nvSpPr>
            <p:spPr>
              <a:xfrm>
                <a:off x="1328633" y="30416134"/>
                <a:ext cx="9060411" cy="4081245"/>
              </a:xfrm>
              <a:prstGeom prst="rect">
                <a:avLst/>
              </a:prstGeom>
              <a:noFill/>
            </p:spPr>
            <p:txBody>
              <a:bodyPr wrap="square">
                <a:spAutoFit/>
              </a:bodyPr>
              <a:lstStyle/>
              <a:p>
                <a:pPr algn="just">
                  <a:spcBef>
                    <a:spcPts val="1200"/>
                  </a:spcBef>
                  <a:spcAft>
                    <a:spcPts val="1200"/>
                  </a:spcAft>
                </a:pPr>
                <a14:m>
                  <m:oMath xmlns:m="http://schemas.openxmlformats.org/officeDocument/2006/math">
                    <m:r>
                      <m:rPr>
                        <m:sty m:val="p"/>
                      </m:rPr>
                      <a:rPr lang="en-US" sz="3200" smtClean="0">
                        <a:effectLst/>
                        <a:latin typeface="Cambria Math" panose="02040503050406030204" pitchFamily="18" charset="0"/>
                        <a:ea typeface="Times New Roman" panose="02020603050405020304" pitchFamily="18" charset="0"/>
                      </a:rPr>
                      <m:t>HRR</m:t>
                    </m:r>
                    <m:r>
                      <a:rPr lang="en-US" sz="3200" smtClean="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dQ</m:t>
                        </m:r>
                      </m:num>
                      <m:den>
                        <m:r>
                          <m:rPr>
                            <m:sty m:val="p"/>
                          </m:rPr>
                          <a:rPr lang="en-US" sz="3200">
                            <a:effectLst/>
                            <a:latin typeface="Cambria Math" panose="02040503050406030204" pitchFamily="18" charset="0"/>
                            <a:ea typeface="Times New Roman" panose="02020603050405020304" pitchFamily="18" charset="0"/>
                          </a:rPr>
                          <m:t>dθ</m:t>
                        </m:r>
                      </m:den>
                    </m:f>
                    <m:r>
                      <a:rPr lang="en-US" sz="3200">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γ</m:t>
                        </m:r>
                      </m:num>
                      <m:den>
                        <m:r>
                          <m:rPr>
                            <m:sty m:val="p"/>
                          </m:rPr>
                          <a:rPr lang="en-US" sz="3200">
                            <a:effectLst/>
                            <a:latin typeface="Cambria Math" panose="02040503050406030204" pitchFamily="18" charset="0"/>
                            <a:ea typeface="Times New Roman" panose="02020603050405020304" pitchFamily="18" charset="0"/>
                          </a:rPr>
                          <m:t>γ</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1</m:t>
                        </m:r>
                      </m:den>
                    </m:f>
                    <m:d>
                      <m:dPr>
                        <m:ctrlPr>
                          <a:rPr lang="en-FI" sz="3200" i="1">
                            <a:effectLst/>
                            <a:latin typeface="Cambria Math" panose="02040503050406030204" pitchFamily="18" charset="0"/>
                            <a:ea typeface="Times New Roman" panose="02020603050405020304" pitchFamily="18" charset="0"/>
                          </a:rPr>
                        </m:ctrlPr>
                      </m:dPr>
                      <m:e>
                        <m:r>
                          <m:rPr>
                            <m:sty m:val="p"/>
                          </m:rPr>
                          <a:rPr lang="en-US" sz="3200">
                            <a:effectLst/>
                            <a:latin typeface="Cambria Math" panose="02040503050406030204" pitchFamily="18" charset="0"/>
                            <a:ea typeface="Times New Roman" panose="02020603050405020304" pitchFamily="18" charset="0"/>
                          </a:rPr>
                          <m:t>P</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dV</m:t>
                            </m:r>
                          </m:num>
                          <m:den>
                            <m:r>
                              <m:rPr>
                                <m:sty m:val="p"/>
                              </m:rPr>
                              <a:rPr lang="en-US" sz="3200">
                                <a:effectLst/>
                                <a:latin typeface="Cambria Math" panose="02040503050406030204" pitchFamily="18" charset="0"/>
                                <a:ea typeface="Times New Roman" panose="02020603050405020304" pitchFamily="18" charset="0"/>
                              </a:rPr>
                              <m:t>dθ</m:t>
                            </m:r>
                          </m:den>
                        </m:f>
                      </m:e>
                    </m:d>
                    <m:r>
                      <a:rPr lang="en-US" sz="3200">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a:rPr lang="en-US" sz="3200">
                            <a:effectLst/>
                            <a:latin typeface="Cambria Math" panose="02040503050406030204" pitchFamily="18" charset="0"/>
                            <a:ea typeface="Times New Roman" panose="02020603050405020304" pitchFamily="18" charset="0"/>
                          </a:rPr>
                          <m:t>1</m:t>
                        </m:r>
                      </m:num>
                      <m:den>
                        <m:r>
                          <m:rPr>
                            <m:sty m:val="p"/>
                          </m:rPr>
                          <a:rPr lang="en-US" sz="3200">
                            <a:effectLst/>
                            <a:latin typeface="Cambria Math" panose="02040503050406030204" pitchFamily="18" charset="0"/>
                            <a:ea typeface="Times New Roman" panose="02020603050405020304" pitchFamily="18" charset="0"/>
                          </a:rPr>
                          <m:t>γ</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1</m:t>
                        </m:r>
                      </m:den>
                    </m:f>
                    <m:d>
                      <m:dPr>
                        <m:ctrlPr>
                          <a:rPr lang="en-FI" sz="3200" i="1">
                            <a:effectLst/>
                            <a:latin typeface="Cambria Math" panose="02040503050406030204" pitchFamily="18" charset="0"/>
                            <a:ea typeface="Times New Roman" panose="02020603050405020304" pitchFamily="18" charset="0"/>
                          </a:rPr>
                        </m:ctrlPr>
                      </m:dPr>
                      <m:e>
                        <m:r>
                          <m:rPr>
                            <m:sty m:val="p"/>
                          </m:rPr>
                          <a:rPr lang="en-US" sz="3200">
                            <a:effectLst/>
                            <a:latin typeface="Cambria Math" panose="02040503050406030204" pitchFamily="18" charset="0"/>
                            <a:ea typeface="Times New Roman" panose="02020603050405020304" pitchFamily="18" charset="0"/>
                          </a:rPr>
                          <m:t>V</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dP</m:t>
                            </m:r>
                          </m:num>
                          <m:den>
                            <m:r>
                              <m:rPr>
                                <m:sty m:val="p"/>
                              </m:rPr>
                              <a:rPr lang="en-US" sz="3200">
                                <a:effectLst/>
                                <a:latin typeface="Cambria Math" panose="02040503050406030204" pitchFamily="18" charset="0"/>
                                <a:ea typeface="Times New Roman" panose="02020603050405020304" pitchFamily="18" charset="0"/>
                              </a:rPr>
                              <m:t>dθ</m:t>
                            </m:r>
                          </m:den>
                        </m:f>
                      </m:e>
                    </m:d>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CHR</m:t>
                    </m:r>
                    <m:r>
                      <a:rPr lang="en-US" sz="3200">
                        <a:effectLst/>
                        <a:latin typeface="Cambria Math" panose="02040503050406030204" pitchFamily="18" charset="0"/>
                        <a:ea typeface="Times New Roman" panose="02020603050405020304" pitchFamily="18" charset="0"/>
                      </a:rPr>
                      <m:t>= </m:t>
                    </m:r>
                    <m:nary>
                      <m:naryPr>
                        <m:limLoc m:val="undOvr"/>
                        <m:subHide m:val="on"/>
                        <m:supHide m:val="on"/>
                        <m:ctrlPr>
                          <a:rPr lang="en-FI" sz="3200" i="1">
                            <a:effectLst/>
                            <a:latin typeface="Cambria Math" panose="02040503050406030204" pitchFamily="18" charset="0"/>
                            <a:ea typeface="Times New Roman" panose="02020603050405020304" pitchFamily="18" charset="0"/>
                          </a:rPr>
                        </m:ctrlPr>
                      </m:naryPr>
                      <m:sub/>
                      <m:sup/>
                      <m:e>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dQ</m:t>
                            </m:r>
                          </m:num>
                          <m:den>
                            <m:r>
                              <m:rPr>
                                <m:sty m:val="p"/>
                              </m:rPr>
                              <a:rPr lang="en-US" sz="3200">
                                <a:effectLst/>
                                <a:latin typeface="Cambria Math" panose="02040503050406030204" pitchFamily="18" charset="0"/>
                                <a:ea typeface="Times New Roman" panose="02020603050405020304" pitchFamily="18" charset="0"/>
                              </a:rPr>
                              <m:t>dθ</m:t>
                            </m:r>
                          </m:den>
                        </m:f>
                        <m:r>
                          <m:rPr>
                            <m:sty m:val="p"/>
                          </m:rPr>
                          <a:rPr lang="en-US" sz="3200">
                            <a:effectLst/>
                            <a:latin typeface="Cambria Math" panose="02040503050406030204" pitchFamily="18" charset="0"/>
                            <a:ea typeface="Times New Roman" panose="02020603050405020304" pitchFamily="18" charset="0"/>
                          </a:rPr>
                          <m:t>dθ</m:t>
                        </m:r>
                      </m:e>
                    </m:nary>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IMEP</m:t>
                    </m:r>
                    <m:r>
                      <a:rPr lang="en-US" sz="320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Total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work</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done</m:t>
                        </m:r>
                      </m:num>
                      <m:den>
                        <m:r>
                          <m:rPr>
                            <m:sty m:val="p"/>
                          </m:rPr>
                          <a:rPr lang="en-US" sz="3200">
                            <a:effectLst/>
                            <a:latin typeface="Cambria Math" panose="02040503050406030204" pitchFamily="18" charset="0"/>
                            <a:ea typeface="Times New Roman" panose="02020603050405020304" pitchFamily="18" charset="0"/>
                          </a:rPr>
                          <m:t>Displacement</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volume</m:t>
                        </m:r>
                      </m:den>
                    </m:f>
                    <m:r>
                      <a:rPr lang="en-US" sz="3200" i="1">
                        <a:effectLst/>
                        <a:latin typeface="Cambria Math" panose="02040503050406030204" pitchFamily="18" charset="0"/>
                        <a:ea typeface="Times New Roman" panose="02020603050405020304" pitchFamily="18" charset="0"/>
                      </a:rPr>
                      <m:t>=</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W</m:t>
                        </m:r>
                      </m:num>
                      <m:den>
                        <m:sSub>
                          <m:sSubPr>
                            <m:ctrlPr>
                              <a:rPr lang="en-FI" sz="3200" i="1">
                                <a:effectLst/>
                                <a:latin typeface="Cambria Math" panose="02040503050406030204" pitchFamily="18" charset="0"/>
                                <a:ea typeface="Times New Roman" panose="02020603050405020304" pitchFamily="18" charset="0"/>
                              </a:rPr>
                            </m:ctrlPr>
                          </m:sSubPr>
                          <m:e>
                            <m:r>
                              <m:rPr>
                                <m:sty m:val="p"/>
                              </m:rPr>
                              <a:rPr lang="en-US" sz="3200">
                                <a:effectLst/>
                                <a:latin typeface="Cambria Math" panose="02040503050406030204" pitchFamily="18" charset="0"/>
                                <a:ea typeface="Times New Roman" panose="02020603050405020304" pitchFamily="18" charset="0"/>
                              </a:rPr>
                              <m:t>V</m:t>
                            </m:r>
                          </m:e>
                          <m:sub>
                            <m:r>
                              <m:rPr>
                                <m:sty m:val="p"/>
                              </m:rPr>
                              <a:rPr lang="en-US" sz="3200">
                                <a:effectLst/>
                                <a:latin typeface="Cambria Math" panose="02040503050406030204" pitchFamily="18" charset="0"/>
                                <a:ea typeface="Times New Roman" panose="02020603050405020304" pitchFamily="18" charset="0"/>
                              </a:rPr>
                              <m:t>d</m:t>
                            </m:r>
                          </m:sub>
                        </m:sSub>
                      </m:den>
                    </m:f>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a:p>
                <a:pPr algn="just">
                  <a:spcBef>
                    <a:spcPts val="1200"/>
                  </a:spcBef>
                  <a:spcAft>
                    <a:spcPts val="1200"/>
                  </a:spcAft>
                </a:pPr>
                <a14:m>
                  <m:oMath xmlns:m="http://schemas.openxmlformats.org/officeDocument/2006/math">
                    <m:r>
                      <m:rPr>
                        <m:sty m:val="p"/>
                      </m:rPr>
                      <a:rPr lang="en-US" sz="3200">
                        <a:effectLst/>
                        <a:latin typeface="Cambria Math" panose="02040503050406030204" pitchFamily="18" charset="0"/>
                        <a:ea typeface="Times New Roman" panose="02020603050405020304" pitchFamily="18" charset="0"/>
                      </a:rPr>
                      <m:t>ITE</m:t>
                    </m:r>
                    <m:r>
                      <a:rPr lang="en-US" sz="3200">
                        <a:effectLst/>
                        <a:latin typeface="Cambria Math" panose="02040503050406030204" pitchFamily="18" charset="0"/>
                        <a:ea typeface="Times New Roman" panose="02020603050405020304" pitchFamily="18" charset="0"/>
                      </a:rPr>
                      <m:t>= </m:t>
                    </m:r>
                    <m:f>
                      <m:fPr>
                        <m:ctrlPr>
                          <a:rPr lang="en-FI" sz="3200" i="1">
                            <a:effectLst/>
                            <a:latin typeface="Cambria Math" panose="02040503050406030204" pitchFamily="18" charset="0"/>
                            <a:ea typeface="Times New Roman" panose="02020603050405020304" pitchFamily="18" charset="0"/>
                          </a:rPr>
                        </m:ctrlPr>
                      </m:fPr>
                      <m:num>
                        <m:r>
                          <m:rPr>
                            <m:sty m:val="p"/>
                          </m:rPr>
                          <a:rPr lang="en-US" sz="3200">
                            <a:effectLst/>
                            <a:latin typeface="Cambria Math" panose="02040503050406030204" pitchFamily="18" charset="0"/>
                            <a:ea typeface="Times New Roman" panose="02020603050405020304" pitchFamily="18" charset="0"/>
                          </a:rPr>
                          <m:t>IMEP</m:t>
                        </m:r>
                        <m:r>
                          <a:rPr lang="en-US" sz="3200" i="1">
                            <a:effectLst/>
                            <a:latin typeface="Cambria Math" panose="02040503050406030204" pitchFamily="18" charset="0"/>
                            <a:ea typeface="Times New Roman" panose="02020603050405020304" pitchFamily="18" charset="0"/>
                          </a:rPr>
                          <m:t>∗</m:t>
                        </m:r>
                        <m:r>
                          <a:rPr lang="en-US" sz="3200">
                            <a:effectLst/>
                            <a:latin typeface="Cambria Math" panose="02040503050406030204" pitchFamily="18" charset="0"/>
                            <a:ea typeface="Times New Roman" panose="02020603050405020304" pitchFamily="18" charset="0"/>
                          </a:rPr>
                          <m:t> </m:t>
                        </m:r>
                        <m:sSub>
                          <m:sSubPr>
                            <m:ctrlPr>
                              <a:rPr lang="en-FI" sz="3200" i="1">
                                <a:effectLst/>
                                <a:latin typeface="Cambria Math" panose="02040503050406030204" pitchFamily="18" charset="0"/>
                                <a:ea typeface="Times New Roman" panose="02020603050405020304" pitchFamily="18" charset="0"/>
                              </a:rPr>
                            </m:ctrlPr>
                          </m:sSubPr>
                          <m:e>
                            <m:r>
                              <m:rPr>
                                <m:sty m:val="p"/>
                              </m:rPr>
                              <a:rPr lang="en-US" sz="3200">
                                <a:effectLst/>
                                <a:latin typeface="Cambria Math" panose="02040503050406030204" pitchFamily="18" charset="0"/>
                                <a:ea typeface="Times New Roman" panose="02020603050405020304" pitchFamily="18" charset="0"/>
                              </a:rPr>
                              <m:t>V</m:t>
                            </m:r>
                          </m:e>
                          <m:sub>
                            <m:r>
                              <m:rPr>
                                <m:sty m:val="p"/>
                              </m:rPr>
                              <a:rPr lang="en-US" sz="3200">
                                <a:effectLst/>
                                <a:latin typeface="Cambria Math" panose="02040503050406030204" pitchFamily="18" charset="0"/>
                                <a:ea typeface="Times New Roman" panose="02020603050405020304" pitchFamily="18" charset="0"/>
                              </a:rPr>
                              <m:t>d</m:t>
                            </m:r>
                          </m:sub>
                        </m:sSub>
                      </m:num>
                      <m:den>
                        <m:r>
                          <m:rPr>
                            <m:sty m:val="p"/>
                          </m:rPr>
                          <a:rPr lang="en-US" sz="3200">
                            <a:effectLst/>
                            <a:latin typeface="Cambria Math" panose="02040503050406030204" pitchFamily="18" charset="0"/>
                            <a:ea typeface="Times New Roman" panose="02020603050405020304" pitchFamily="18" charset="0"/>
                          </a:rPr>
                          <m:t>Total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Fuel</m:t>
                        </m:r>
                        <m:r>
                          <a:rPr lang="en-US" sz="3200">
                            <a:effectLst/>
                            <a:latin typeface="Cambria Math" panose="02040503050406030204" pitchFamily="18" charset="0"/>
                            <a:ea typeface="Times New Roman" panose="02020603050405020304" pitchFamily="18" charset="0"/>
                          </a:rPr>
                          <m:t> </m:t>
                        </m:r>
                        <m:r>
                          <m:rPr>
                            <m:sty m:val="p"/>
                          </m:rPr>
                          <a:rPr lang="en-US" sz="3200">
                            <a:effectLst/>
                            <a:latin typeface="Cambria Math" panose="02040503050406030204" pitchFamily="18" charset="0"/>
                            <a:ea typeface="Times New Roman" panose="02020603050405020304" pitchFamily="18" charset="0"/>
                          </a:rPr>
                          <m:t>Energy</m:t>
                        </m:r>
                      </m:den>
                    </m:f>
                  </m:oMath>
                </a14:m>
                <a:r>
                  <a:rPr lang="en-US" sz="3200" dirty="0">
                    <a:effectLst/>
                    <a:latin typeface="Times New Roman" panose="02020603050405020304" pitchFamily="18" charset="0"/>
                    <a:ea typeface="Times New Roman" panose="02020603050405020304" pitchFamily="18" charset="0"/>
                  </a:rPr>
                  <a:t>  </a:t>
                </a:r>
                <a:endParaRPr lang="en-FI" sz="3200" dirty="0">
                  <a:effectLst/>
                  <a:latin typeface="Times New Roman" panose="02020603050405020304" pitchFamily="18" charset="0"/>
                  <a:ea typeface="Times New Roman" panose="02020603050405020304" pitchFamily="18" charset="0"/>
                </a:endParaRPr>
              </a:p>
            </p:txBody>
          </p:sp>
        </mc:Choice>
        <mc:Fallback>
          <p:sp>
            <p:nvSpPr>
              <p:cNvPr id="20" name="TextBox 19">
                <a:extLst>
                  <a:ext uri="{FF2B5EF4-FFF2-40B4-BE49-F238E27FC236}">
                    <a16:creationId xmlns:a16="http://schemas.microsoft.com/office/drawing/2014/main" id="{DAAF98B2-984D-F38C-95CC-D92E0E27BC23}"/>
                  </a:ext>
                </a:extLst>
              </p:cNvPr>
              <p:cNvSpPr txBox="1">
                <a:spLocks noRot="1" noChangeAspect="1" noMove="1" noResize="1" noEditPoints="1" noAdjustHandles="1" noChangeArrowheads="1" noChangeShapeType="1" noTextEdit="1"/>
              </p:cNvSpPr>
              <p:nvPr/>
            </p:nvSpPr>
            <p:spPr>
              <a:xfrm>
                <a:off x="1328633" y="30416134"/>
                <a:ext cx="9060411" cy="4081245"/>
              </a:xfrm>
              <a:prstGeom prst="rect">
                <a:avLst/>
              </a:prstGeom>
              <a:blipFill>
                <a:blip r:embed="rId3"/>
                <a:stretch>
                  <a:fillRect l="-560" b="-1553"/>
                </a:stretch>
              </a:blipFill>
            </p:spPr>
            <p:txBody>
              <a:bodyPr/>
              <a:lstStyle/>
              <a:p>
                <a:r>
                  <a:rPr lang="en-FI">
                    <a:noFill/>
                  </a:rPr>
                  <a:t> </a:t>
                </a:r>
              </a:p>
            </p:txBody>
          </p:sp>
        </mc:Fallback>
      </mc:AlternateContent>
      <p:pic>
        <p:nvPicPr>
          <p:cNvPr id="2" name="Picture 1">
            <a:extLst>
              <a:ext uri="{FF2B5EF4-FFF2-40B4-BE49-F238E27FC236}">
                <a16:creationId xmlns:a16="http://schemas.microsoft.com/office/drawing/2014/main" id="{281A0E5A-8158-0A50-2D63-9AE5EBC2FD7B}"/>
              </a:ext>
            </a:extLst>
          </p:cNvPr>
          <p:cNvPicPr>
            <a:picLocks noChangeAspect="1"/>
          </p:cNvPicPr>
          <p:nvPr/>
        </p:nvPicPr>
        <p:blipFill>
          <a:blip r:embed="rId4"/>
          <a:stretch>
            <a:fillRect/>
          </a:stretch>
        </p:blipFill>
        <p:spPr>
          <a:xfrm>
            <a:off x="1328633" y="19150970"/>
            <a:ext cx="13002514" cy="9738360"/>
          </a:xfrm>
          <a:prstGeom prst="rect">
            <a:avLst/>
          </a:prstGeom>
        </p:spPr>
      </p:pic>
      <p:pic>
        <p:nvPicPr>
          <p:cNvPr id="6" name="Picture 5">
            <a:extLst>
              <a:ext uri="{FF2B5EF4-FFF2-40B4-BE49-F238E27FC236}">
                <a16:creationId xmlns:a16="http://schemas.microsoft.com/office/drawing/2014/main" id="{2B624E87-EE65-A9E7-FA79-2B151B79DD71}"/>
              </a:ext>
            </a:extLst>
          </p:cNvPr>
          <p:cNvPicPr>
            <a:picLocks noChangeAspect="1"/>
          </p:cNvPicPr>
          <p:nvPr/>
        </p:nvPicPr>
        <p:blipFill>
          <a:blip r:embed="rId5"/>
          <a:stretch>
            <a:fillRect/>
          </a:stretch>
        </p:blipFill>
        <p:spPr>
          <a:xfrm>
            <a:off x="5637536" y="35513194"/>
            <a:ext cx="4320000" cy="4320000"/>
          </a:xfrm>
          <a:prstGeom prst="rect">
            <a:avLst/>
          </a:prstGeom>
        </p:spPr>
      </p:pic>
      <p:pic>
        <p:nvPicPr>
          <p:cNvPr id="7" name="Picture 6">
            <a:extLst>
              <a:ext uri="{FF2B5EF4-FFF2-40B4-BE49-F238E27FC236}">
                <a16:creationId xmlns:a16="http://schemas.microsoft.com/office/drawing/2014/main" id="{8705E0F0-0CF6-8530-FD1D-AD272492B46E}"/>
              </a:ext>
            </a:extLst>
          </p:cNvPr>
          <p:cNvPicPr>
            <a:picLocks noChangeAspect="1"/>
          </p:cNvPicPr>
          <p:nvPr/>
        </p:nvPicPr>
        <p:blipFill>
          <a:blip r:embed="rId6"/>
          <a:stretch>
            <a:fillRect/>
          </a:stretch>
        </p:blipFill>
        <p:spPr>
          <a:xfrm>
            <a:off x="10445083" y="35498109"/>
            <a:ext cx="4320000" cy="4320000"/>
          </a:xfrm>
          <a:prstGeom prst="rect">
            <a:avLst/>
          </a:prstGeom>
        </p:spPr>
      </p:pic>
      <p:pic>
        <p:nvPicPr>
          <p:cNvPr id="8" name="Picture 7">
            <a:extLst>
              <a:ext uri="{FF2B5EF4-FFF2-40B4-BE49-F238E27FC236}">
                <a16:creationId xmlns:a16="http://schemas.microsoft.com/office/drawing/2014/main" id="{5E57EAB2-ECC2-9CD4-EEF1-0EE74C3BE6D1}"/>
              </a:ext>
            </a:extLst>
          </p:cNvPr>
          <p:cNvPicPr>
            <a:picLocks noChangeAspect="1"/>
          </p:cNvPicPr>
          <p:nvPr/>
        </p:nvPicPr>
        <p:blipFill>
          <a:blip r:embed="rId7"/>
          <a:stretch>
            <a:fillRect/>
          </a:stretch>
        </p:blipFill>
        <p:spPr>
          <a:xfrm>
            <a:off x="839407" y="35498109"/>
            <a:ext cx="4320000" cy="4320000"/>
          </a:xfrm>
          <a:prstGeom prst="rect">
            <a:avLst/>
          </a:prstGeom>
        </p:spPr>
      </p:pic>
      <p:sp>
        <p:nvSpPr>
          <p:cNvPr id="10" name="TextBox 9">
            <a:extLst>
              <a:ext uri="{FF2B5EF4-FFF2-40B4-BE49-F238E27FC236}">
                <a16:creationId xmlns:a16="http://schemas.microsoft.com/office/drawing/2014/main" id="{07ECBCF0-0382-8D3D-17EB-900032FFB81F}"/>
              </a:ext>
            </a:extLst>
          </p:cNvPr>
          <p:cNvSpPr txBox="1">
            <a:spLocks noChangeAspect="1"/>
          </p:cNvSpPr>
          <p:nvPr/>
        </p:nvSpPr>
        <p:spPr>
          <a:xfrm>
            <a:off x="836176" y="34749674"/>
            <a:ext cx="4727101" cy="584775"/>
          </a:xfrm>
          <a:prstGeom prst="rect">
            <a:avLst/>
          </a:prstGeom>
          <a:noFill/>
        </p:spPr>
        <p:txBody>
          <a:bodyPr wrap="square" rtlCol="0">
            <a:spAutoFit/>
          </a:bodyPr>
          <a:lstStyle/>
          <a:p>
            <a:pPr algn="ctr"/>
            <a:r>
              <a:rPr lang="en-FI" sz="3200" b="1" dirty="0"/>
              <a:t>Diesel Only</a:t>
            </a:r>
          </a:p>
        </p:txBody>
      </p:sp>
      <p:sp>
        <p:nvSpPr>
          <p:cNvPr id="13" name="TextBox 12">
            <a:extLst>
              <a:ext uri="{FF2B5EF4-FFF2-40B4-BE49-F238E27FC236}">
                <a16:creationId xmlns:a16="http://schemas.microsoft.com/office/drawing/2014/main" id="{43E963BE-E926-61FD-600E-7C1E0D165259}"/>
              </a:ext>
            </a:extLst>
          </p:cNvPr>
          <p:cNvSpPr txBox="1">
            <a:spLocks noChangeAspect="1"/>
          </p:cNvSpPr>
          <p:nvPr/>
        </p:nvSpPr>
        <p:spPr>
          <a:xfrm>
            <a:off x="5482532" y="34749674"/>
            <a:ext cx="4561905" cy="584775"/>
          </a:xfrm>
          <a:prstGeom prst="rect">
            <a:avLst/>
          </a:prstGeom>
          <a:noFill/>
        </p:spPr>
        <p:txBody>
          <a:bodyPr wrap="square" rtlCol="0">
            <a:spAutoFit/>
          </a:bodyPr>
          <a:lstStyle/>
          <a:p>
            <a:pPr algn="ctr"/>
            <a:r>
              <a:rPr lang="en-FI" sz="3200" b="1" dirty="0"/>
              <a:t>Diesel-CH4 Dual-Fuel</a:t>
            </a:r>
          </a:p>
        </p:txBody>
      </p:sp>
      <p:sp>
        <p:nvSpPr>
          <p:cNvPr id="17" name="TextBox 16">
            <a:extLst>
              <a:ext uri="{FF2B5EF4-FFF2-40B4-BE49-F238E27FC236}">
                <a16:creationId xmlns:a16="http://schemas.microsoft.com/office/drawing/2014/main" id="{D0BDAE5E-8848-8CAF-3360-BC9AAD75ACDE}"/>
              </a:ext>
            </a:extLst>
          </p:cNvPr>
          <p:cNvSpPr txBox="1">
            <a:spLocks noChangeAspect="1"/>
          </p:cNvSpPr>
          <p:nvPr/>
        </p:nvSpPr>
        <p:spPr>
          <a:xfrm>
            <a:off x="10200056" y="34743886"/>
            <a:ext cx="4727102" cy="584775"/>
          </a:xfrm>
          <a:prstGeom prst="rect">
            <a:avLst/>
          </a:prstGeom>
          <a:noFill/>
        </p:spPr>
        <p:txBody>
          <a:bodyPr wrap="square" rtlCol="0">
            <a:spAutoFit/>
          </a:bodyPr>
          <a:lstStyle/>
          <a:p>
            <a:pPr algn="ctr"/>
            <a:r>
              <a:rPr lang="en-FI" sz="3200" b="1" dirty="0"/>
              <a:t>Diesel-CH4-H2 Tri-Fuel</a:t>
            </a:r>
          </a:p>
        </p:txBody>
      </p:sp>
    </p:spTree>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8C857B"/>
      </a:dk2>
      <a:lt2>
        <a:srgbClr val="FFFFFF"/>
      </a:lt2>
      <a:accent1>
        <a:srgbClr val="BB16A3"/>
      </a:accent1>
      <a:accent2>
        <a:srgbClr val="005EB8"/>
      </a:accent2>
      <a:accent3>
        <a:srgbClr val="FFCD00"/>
      </a:accent3>
      <a:accent4>
        <a:srgbClr val="EF3340"/>
      </a:accent4>
      <a:accent5>
        <a:srgbClr val="8C857B"/>
      </a:accent5>
      <a:accent6>
        <a:srgbClr val="8C857B"/>
      </a:accent6>
      <a:hlink>
        <a:srgbClr val="005EB8"/>
      </a:hlink>
      <a:folHlink>
        <a:srgbClr val="7D55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3182</TotalTime>
  <Words>534</Words>
  <Application>Microsoft Macintosh PowerPoint</Application>
  <PresentationFormat>Custom</PresentationFormat>
  <Paragraphs>36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 Math</vt:lpstr>
      <vt:lpstr>Times New Roman</vt:lpstr>
      <vt:lpstr>Office Theme</vt:lpstr>
      <vt:lpstr>PowerPoint Presentation</vt:lpstr>
    </vt:vector>
  </TitlesOfParts>
  <Company>TKK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Dmitry Chicherin</dc:creator>
  <cp:lastModifiedBy>Cheng Qiang</cp:lastModifiedBy>
  <cp:revision>198</cp:revision>
  <cp:lastPrinted>2018-06-04T08:32:09Z</cp:lastPrinted>
  <dcterms:created xsi:type="dcterms:W3CDTF">2010-03-10T13:17:50Z</dcterms:created>
  <dcterms:modified xsi:type="dcterms:W3CDTF">2024-02-13T08:56:06Z</dcterms:modified>
</cp:coreProperties>
</file>