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9" r:id="rId2"/>
  </p:sldIdLst>
  <p:sldSz cx="30275213" cy="42811700"/>
  <p:notesSz cx="9931400" cy="14363700"/>
  <p:defaultTextStyle>
    <a:defPPr>
      <a:defRPr lang="en-US"/>
    </a:defPPr>
    <a:lvl1pPr algn="l" defTabSz="4173538" rtl="0" fontAlgn="base">
      <a:spcBef>
        <a:spcPct val="0"/>
      </a:spcBef>
      <a:spcAft>
        <a:spcPct val="0"/>
      </a:spcAft>
      <a:defRPr sz="8200" kern="1200">
        <a:solidFill>
          <a:schemeClr val="tx1"/>
        </a:solidFill>
        <a:latin typeface="Arial" panose="020B0604020202020204" pitchFamily="34" charset="0"/>
        <a:ea typeface="MS PGothic" panose="020B0600070205080204" pitchFamily="34" charset="-128"/>
        <a:cs typeface="+mn-cs"/>
      </a:defRPr>
    </a:lvl1pPr>
    <a:lvl2pPr marL="2085975" indent="-1438275" algn="l" defTabSz="4173538" rtl="0" fontAlgn="base">
      <a:spcBef>
        <a:spcPct val="0"/>
      </a:spcBef>
      <a:spcAft>
        <a:spcPct val="0"/>
      </a:spcAft>
      <a:defRPr sz="8200" kern="1200">
        <a:solidFill>
          <a:schemeClr val="tx1"/>
        </a:solidFill>
        <a:latin typeface="Arial" panose="020B0604020202020204" pitchFamily="34" charset="0"/>
        <a:ea typeface="MS PGothic" panose="020B0600070205080204" pitchFamily="34" charset="-128"/>
        <a:cs typeface="+mn-cs"/>
      </a:defRPr>
    </a:lvl2pPr>
    <a:lvl3pPr marL="4173538" indent="-2879725" algn="l" defTabSz="4173538" rtl="0" fontAlgn="base">
      <a:spcBef>
        <a:spcPct val="0"/>
      </a:spcBef>
      <a:spcAft>
        <a:spcPct val="0"/>
      </a:spcAft>
      <a:defRPr sz="8200" kern="1200">
        <a:solidFill>
          <a:schemeClr val="tx1"/>
        </a:solidFill>
        <a:latin typeface="Arial" panose="020B0604020202020204" pitchFamily="34" charset="0"/>
        <a:ea typeface="MS PGothic" panose="020B0600070205080204" pitchFamily="34" charset="-128"/>
        <a:cs typeface="+mn-cs"/>
      </a:defRPr>
    </a:lvl3pPr>
    <a:lvl4pPr marL="6262688" indent="-4321175" algn="l" defTabSz="4173538" rtl="0" fontAlgn="base">
      <a:spcBef>
        <a:spcPct val="0"/>
      </a:spcBef>
      <a:spcAft>
        <a:spcPct val="0"/>
      </a:spcAft>
      <a:defRPr sz="8200" kern="1200">
        <a:solidFill>
          <a:schemeClr val="tx1"/>
        </a:solidFill>
        <a:latin typeface="Arial" panose="020B0604020202020204" pitchFamily="34" charset="0"/>
        <a:ea typeface="MS PGothic" panose="020B0600070205080204" pitchFamily="34" charset="-128"/>
        <a:cs typeface="+mn-cs"/>
      </a:defRPr>
    </a:lvl4pPr>
    <a:lvl5pPr marL="8350250" indent="-5764213" algn="l" defTabSz="4173538" rtl="0" fontAlgn="base">
      <a:spcBef>
        <a:spcPct val="0"/>
      </a:spcBef>
      <a:spcAft>
        <a:spcPct val="0"/>
      </a:spcAft>
      <a:defRPr sz="82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82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82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82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82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3484">
          <p15:clr>
            <a:srgbClr val="A4A3A4"/>
          </p15:clr>
        </p15:guide>
        <p15:guide id="2" pos="95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8C85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27"/>
    <p:restoredTop sz="94645"/>
  </p:normalViewPr>
  <p:slideViewPr>
    <p:cSldViewPr>
      <p:cViewPr>
        <p:scale>
          <a:sx n="30" d="100"/>
          <a:sy n="30" d="100"/>
        </p:scale>
        <p:origin x="904" y="144"/>
      </p:cViewPr>
      <p:guideLst>
        <p:guide orient="horz" pos="13484"/>
        <p:guide pos="953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4"/>
            <a:ext cx="4304039" cy="717235"/>
          </a:xfrm>
          <a:prstGeom prst="rect">
            <a:avLst/>
          </a:prstGeom>
        </p:spPr>
        <p:txBody>
          <a:bodyPr vert="horz" lIns="31028" tIns="15514" rIns="31028" bIns="15514" rtlCol="0"/>
          <a:lstStyle>
            <a:lvl1pPr algn="l" defTabSz="6043068">
              <a:defRPr sz="400">
                <a:latin typeface="Arial" charset="0"/>
                <a:ea typeface="+mn-ea"/>
                <a:cs typeface="+mn-cs"/>
              </a:defRPr>
            </a:lvl1pPr>
          </a:lstStyle>
          <a:p>
            <a:pPr>
              <a:defRPr/>
            </a:pPr>
            <a:endParaRPr lang="en-US"/>
          </a:p>
        </p:txBody>
      </p:sp>
      <p:sp>
        <p:nvSpPr>
          <p:cNvPr id="3" name="Date Placeholder 2"/>
          <p:cNvSpPr>
            <a:spLocks noGrp="1"/>
          </p:cNvSpPr>
          <p:nvPr>
            <p:ph type="dt" sz="quarter" idx="1"/>
          </p:nvPr>
        </p:nvSpPr>
        <p:spPr>
          <a:xfrm>
            <a:off x="5625209" y="4"/>
            <a:ext cx="4304039" cy="717235"/>
          </a:xfrm>
          <a:prstGeom prst="rect">
            <a:avLst/>
          </a:prstGeom>
        </p:spPr>
        <p:txBody>
          <a:bodyPr vert="horz" wrap="square" lIns="31028" tIns="15514" rIns="31028" bIns="15514" numCol="1" anchor="t" anchorCtr="0" compatLnSpc="1">
            <a:prstTxWarp prst="textNoShape">
              <a:avLst/>
            </a:prstTxWarp>
          </a:bodyPr>
          <a:lstStyle>
            <a:lvl1pPr algn="r">
              <a:defRPr sz="400"/>
            </a:lvl1pPr>
          </a:lstStyle>
          <a:p>
            <a:fld id="{7DD340EE-1D42-4B4E-B16E-99879A095AC0}" type="datetimeFigureOut">
              <a:rPr lang="en-US" altLang="en-US"/>
              <a:pPr/>
              <a:t>2/13/24</a:t>
            </a:fld>
            <a:endParaRPr lang="en-US" altLang="en-US"/>
          </a:p>
        </p:txBody>
      </p:sp>
      <p:sp>
        <p:nvSpPr>
          <p:cNvPr id="4" name="Footer Placeholder 3"/>
          <p:cNvSpPr>
            <a:spLocks noGrp="1"/>
          </p:cNvSpPr>
          <p:nvPr>
            <p:ph type="ftr" sz="quarter" idx="2"/>
          </p:nvPr>
        </p:nvSpPr>
        <p:spPr>
          <a:xfrm>
            <a:off x="4" y="13644094"/>
            <a:ext cx="4304039" cy="717235"/>
          </a:xfrm>
          <a:prstGeom prst="rect">
            <a:avLst/>
          </a:prstGeom>
        </p:spPr>
        <p:txBody>
          <a:bodyPr vert="horz" lIns="31028" tIns="15514" rIns="31028" bIns="15514" rtlCol="0" anchor="b"/>
          <a:lstStyle>
            <a:lvl1pPr algn="l" defTabSz="6043068">
              <a:defRPr sz="400">
                <a:latin typeface="Arial" charset="0"/>
                <a:ea typeface="+mn-ea"/>
                <a:cs typeface="+mn-cs"/>
              </a:defRPr>
            </a:lvl1pPr>
          </a:lstStyle>
          <a:p>
            <a:pPr>
              <a:defRPr/>
            </a:pPr>
            <a:endParaRPr lang="en-US"/>
          </a:p>
        </p:txBody>
      </p:sp>
      <p:sp>
        <p:nvSpPr>
          <p:cNvPr id="5" name="Slide Number Placeholder 4"/>
          <p:cNvSpPr>
            <a:spLocks noGrp="1"/>
          </p:cNvSpPr>
          <p:nvPr>
            <p:ph type="sldNum" sz="quarter" idx="3"/>
          </p:nvPr>
        </p:nvSpPr>
        <p:spPr>
          <a:xfrm>
            <a:off x="5625209" y="13644094"/>
            <a:ext cx="4304039" cy="717235"/>
          </a:xfrm>
          <a:prstGeom prst="rect">
            <a:avLst/>
          </a:prstGeom>
        </p:spPr>
        <p:txBody>
          <a:bodyPr vert="horz" wrap="square" lIns="31028" tIns="15514" rIns="31028" bIns="15514" numCol="1" anchor="b" anchorCtr="0" compatLnSpc="1">
            <a:prstTxWarp prst="textNoShape">
              <a:avLst/>
            </a:prstTxWarp>
          </a:bodyPr>
          <a:lstStyle>
            <a:lvl1pPr algn="r">
              <a:defRPr sz="400"/>
            </a:lvl1pPr>
          </a:lstStyle>
          <a:p>
            <a:fld id="{0934CC12-A462-446C-93B3-476C11E542C3}" type="slidenum">
              <a:rPr lang="en-US" altLang="en-US"/>
              <a:pPr/>
              <a:t>‹#›</a:t>
            </a:fld>
            <a:endParaRPr lang="en-US" altLang="en-US"/>
          </a:p>
        </p:txBody>
      </p:sp>
    </p:spTree>
    <p:extLst>
      <p:ext uri="{BB962C8B-B14F-4D97-AF65-F5344CB8AC3E}">
        <p14:creationId xmlns:p14="http://schemas.microsoft.com/office/powerpoint/2010/main" val="6906299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13299378"/>
            <a:ext cx="25733931" cy="9176768"/>
          </a:xfrm>
        </p:spPr>
        <p:txBody>
          <a:bodyPr/>
          <a:lstStyle/>
          <a:p>
            <a:r>
              <a:rPr lang="en-US"/>
              <a:t>Click to edit Master title style</a:t>
            </a:r>
          </a:p>
        </p:txBody>
      </p:sp>
      <p:sp>
        <p:nvSpPr>
          <p:cNvPr id="3" name="Subtitle 2"/>
          <p:cNvSpPr>
            <a:spLocks noGrp="1"/>
          </p:cNvSpPr>
          <p:nvPr>
            <p:ph type="subTitle" idx="1"/>
          </p:nvPr>
        </p:nvSpPr>
        <p:spPr>
          <a:xfrm>
            <a:off x="4541282" y="24259963"/>
            <a:ext cx="21192649" cy="10940768"/>
          </a:xfrm>
        </p:spPr>
        <p:txBody>
          <a:bodyPr/>
          <a:lstStyle>
            <a:lvl1pPr marL="0" indent="0" algn="ctr">
              <a:buNone/>
              <a:defRPr>
                <a:solidFill>
                  <a:schemeClr val="tx1">
                    <a:tint val="75000"/>
                  </a:schemeClr>
                </a:solidFill>
              </a:defRPr>
            </a:lvl1pPr>
            <a:lvl2pPr marL="2088031" indent="0" algn="ctr">
              <a:buNone/>
              <a:defRPr>
                <a:solidFill>
                  <a:schemeClr val="tx1">
                    <a:tint val="75000"/>
                  </a:schemeClr>
                </a:solidFill>
              </a:defRPr>
            </a:lvl2pPr>
            <a:lvl3pPr marL="4176061" indent="0" algn="ctr">
              <a:buNone/>
              <a:defRPr>
                <a:solidFill>
                  <a:schemeClr val="tx1">
                    <a:tint val="75000"/>
                  </a:schemeClr>
                </a:solidFill>
              </a:defRPr>
            </a:lvl3pPr>
            <a:lvl4pPr marL="6264092" indent="0" algn="ctr">
              <a:buNone/>
              <a:defRPr>
                <a:solidFill>
                  <a:schemeClr val="tx1">
                    <a:tint val="75000"/>
                  </a:schemeClr>
                </a:solidFill>
              </a:defRPr>
            </a:lvl4pPr>
            <a:lvl5pPr marL="8352123" indent="0" algn="ctr">
              <a:buNone/>
              <a:defRPr>
                <a:solidFill>
                  <a:schemeClr val="tx1">
                    <a:tint val="75000"/>
                  </a:schemeClr>
                </a:solidFill>
              </a:defRPr>
            </a:lvl5pPr>
            <a:lvl6pPr marL="10440153" indent="0" algn="ctr">
              <a:buNone/>
              <a:defRPr>
                <a:solidFill>
                  <a:schemeClr val="tx1">
                    <a:tint val="75000"/>
                  </a:schemeClr>
                </a:solidFill>
              </a:defRPr>
            </a:lvl6pPr>
            <a:lvl7pPr marL="12528184" indent="0" algn="ctr">
              <a:buNone/>
              <a:defRPr>
                <a:solidFill>
                  <a:schemeClr val="tx1">
                    <a:tint val="75000"/>
                  </a:schemeClr>
                </a:solidFill>
              </a:defRPr>
            </a:lvl7pPr>
            <a:lvl8pPr marL="14616214" indent="0" algn="ctr">
              <a:buNone/>
              <a:defRPr>
                <a:solidFill>
                  <a:schemeClr val="tx1">
                    <a:tint val="75000"/>
                  </a:schemeClr>
                </a:solidFill>
              </a:defRPr>
            </a:lvl8pPr>
            <a:lvl9pPr marL="1670424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B1F82901-49CA-4046-8981-DD0D908DC28D}" type="datetimeFigureOut">
              <a:rPr lang="en-US" altLang="en-US"/>
              <a:pPr/>
              <a:t>2/13/24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2BE0EDD-1798-4FFA-8203-C036C23160F1}" type="slidenum">
              <a:rPr lang="en-US" altLang="en-US"/>
              <a:pPr/>
              <a:t>‹#›</a:t>
            </a:fld>
            <a:endParaRPr lang="en-US" altLang="en-US"/>
          </a:p>
        </p:txBody>
      </p:sp>
    </p:spTree>
    <p:extLst>
      <p:ext uri="{BB962C8B-B14F-4D97-AF65-F5344CB8AC3E}">
        <p14:creationId xmlns:p14="http://schemas.microsoft.com/office/powerpoint/2010/main" val="3374568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308D5D08-336B-45B6-A4C2-414DE6D2E6D5}" type="datetimeFigureOut">
              <a:rPr lang="en-US" altLang="en-US"/>
              <a:pPr/>
              <a:t>2/13/24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08DF117-2152-4FB2-BBCC-303212B739CE}" type="slidenum">
              <a:rPr lang="en-US" altLang="en-US"/>
              <a:pPr/>
              <a:t>‹#›</a:t>
            </a:fld>
            <a:endParaRPr lang="en-US" altLang="en-US"/>
          </a:p>
        </p:txBody>
      </p:sp>
    </p:spTree>
    <p:extLst>
      <p:ext uri="{BB962C8B-B14F-4D97-AF65-F5344CB8AC3E}">
        <p14:creationId xmlns:p14="http://schemas.microsoft.com/office/powerpoint/2010/main" val="2605866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336460" y="7571332"/>
            <a:ext cx="15931278" cy="16128713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542622" y="7571332"/>
            <a:ext cx="47289253" cy="16128713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57549B0D-9598-458E-BE70-426F821E8E3E}" type="datetimeFigureOut">
              <a:rPr lang="en-US" altLang="en-US"/>
              <a:pPr/>
              <a:t>2/13/24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AAE1254-8DB7-4708-8F8A-71475016515F}" type="slidenum">
              <a:rPr lang="en-US" altLang="en-US"/>
              <a:pPr/>
              <a:t>‹#›</a:t>
            </a:fld>
            <a:endParaRPr lang="en-US" altLang="en-US"/>
          </a:p>
        </p:txBody>
      </p:sp>
    </p:spTree>
    <p:extLst>
      <p:ext uri="{BB962C8B-B14F-4D97-AF65-F5344CB8AC3E}">
        <p14:creationId xmlns:p14="http://schemas.microsoft.com/office/powerpoint/2010/main" val="2293942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86157F76-D586-4260-9A19-8F4BF4C5843D}" type="datetimeFigureOut">
              <a:rPr lang="en-US" altLang="en-US"/>
              <a:pPr/>
              <a:t>2/13/24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3DB4C09-6FA0-4E04-81F1-58785835AD90}" type="slidenum">
              <a:rPr lang="en-US" altLang="en-US"/>
              <a:pPr/>
              <a:t>‹#›</a:t>
            </a:fld>
            <a:endParaRPr lang="en-US" altLang="en-US"/>
          </a:p>
        </p:txBody>
      </p:sp>
    </p:spTree>
    <p:extLst>
      <p:ext uri="{BB962C8B-B14F-4D97-AF65-F5344CB8AC3E}">
        <p14:creationId xmlns:p14="http://schemas.microsoft.com/office/powerpoint/2010/main" val="2316592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533" y="27510485"/>
            <a:ext cx="25733931" cy="8502879"/>
          </a:xfrm>
        </p:spPr>
        <p:txBody>
          <a:bodyPr anchor="t"/>
          <a:lstStyle>
            <a:lvl1pPr algn="l">
              <a:defRPr sz="18200" b="1" cap="all"/>
            </a:lvl1pPr>
          </a:lstStyle>
          <a:p>
            <a:r>
              <a:rPr lang="en-US"/>
              <a:t>Click to edit Master title style</a:t>
            </a:r>
          </a:p>
        </p:txBody>
      </p:sp>
      <p:sp>
        <p:nvSpPr>
          <p:cNvPr id="3" name="Text Placeholder 2"/>
          <p:cNvSpPr>
            <a:spLocks noGrp="1"/>
          </p:cNvSpPr>
          <p:nvPr>
            <p:ph type="body" idx="1"/>
          </p:nvPr>
        </p:nvSpPr>
        <p:spPr>
          <a:xfrm>
            <a:off x="2391533" y="18145429"/>
            <a:ext cx="25733931" cy="9365056"/>
          </a:xfrm>
        </p:spPr>
        <p:txBody>
          <a:bodyPr anchor="b"/>
          <a:lstStyle>
            <a:lvl1pPr marL="0" indent="0">
              <a:buNone/>
              <a:defRPr sz="9200">
                <a:solidFill>
                  <a:schemeClr val="tx1">
                    <a:tint val="75000"/>
                  </a:schemeClr>
                </a:solidFill>
              </a:defRPr>
            </a:lvl1pPr>
            <a:lvl2pPr marL="2088031" indent="0">
              <a:buNone/>
              <a:defRPr sz="8200">
                <a:solidFill>
                  <a:schemeClr val="tx1">
                    <a:tint val="75000"/>
                  </a:schemeClr>
                </a:solidFill>
              </a:defRPr>
            </a:lvl2pPr>
            <a:lvl3pPr marL="4176061" indent="0">
              <a:buNone/>
              <a:defRPr sz="7400">
                <a:solidFill>
                  <a:schemeClr val="tx1">
                    <a:tint val="75000"/>
                  </a:schemeClr>
                </a:solidFill>
              </a:defRPr>
            </a:lvl3pPr>
            <a:lvl4pPr marL="6264092" indent="0">
              <a:buNone/>
              <a:defRPr sz="6400">
                <a:solidFill>
                  <a:schemeClr val="tx1">
                    <a:tint val="75000"/>
                  </a:schemeClr>
                </a:solidFill>
              </a:defRPr>
            </a:lvl4pPr>
            <a:lvl5pPr marL="8352123" indent="0">
              <a:buNone/>
              <a:defRPr sz="6400">
                <a:solidFill>
                  <a:schemeClr val="tx1">
                    <a:tint val="75000"/>
                  </a:schemeClr>
                </a:solidFill>
              </a:defRPr>
            </a:lvl5pPr>
            <a:lvl6pPr marL="10440153" indent="0">
              <a:buNone/>
              <a:defRPr sz="6400">
                <a:solidFill>
                  <a:schemeClr val="tx1">
                    <a:tint val="75000"/>
                  </a:schemeClr>
                </a:solidFill>
              </a:defRPr>
            </a:lvl6pPr>
            <a:lvl7pPr marL="12528184" indent="0">
              <a:buNone/>
              <a:defRPr sz="6400">
                <a:solidFill>
                  <a:schemeClr val="tx1">
                    <a:tint val="75000"/>
                  </a:schemeClr>
                </a:solidFill>
              </a:defRPr>
            </a:lvl7pPr>
            <a:lvl8pPr marL="14616214" indent="0">
              <a:buNone/>
              <a:defRPr sz="6400">
                <a:solidFill>
                  <a:schemeClr val="tx1">
                    <a:tint val="75000"/>
                  </a:schemeClr>
                </a:solidFill>
              </a:defRPr>
            </a:lvl8pPr>
            <a:lvl9pPr marL="16704245" indent="0">
              <a:buNone/>
              <a:defRPr sz="6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F5CF3200-3891-4ECE-8E28-1950ED539B8A}" type="datetimeFigureOut">
              <a:rPr lang="en-US" altLang="en-US"/>
              <a:pPr/>
              <a:t>2/13/24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2B0B33C-F8E3-4164-8C9F-6F019464C7FF}" type="slidenum">
              <a:rPr lang="en-US" altLang="en-US"/>
              <a:pPr/>
              <a:t>‹#›</a:t>
            </a:fld>
            <a:endParaRPr lang="en-US" altLang="en-US"/>
          </a:p>
        </p:txBody>
      </p:sp>
    </p:spTree>
    <p:extLst>
      <p:ext uri="{BB962C8B-B14F-4D97-AF65-F5344CB8AC3E}">
        <p14:creationId xmlns:p14="http://schemas.microsoft.com/office/powerpoint/2010/main" val="1153502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542622" y="44109929"/>
            <a:ext cx="31610265" cy="124748537"/>
          </a:xfrm>
        </p:spPr>
        <p:txBody>
          <a:bodyPr/>
          <a:lstStyle>
            <a:lvl1pPr>
              <a:defRPr sz="12700"/>
            </a:lvl1pPr>
            <a:lvl2pPr>
              <a:defRPr sz="10900"/>
            </a:lvl2pPr>
            <a:lvl3pPr>
              <a:defRPr sz="92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5657475" y="44109929"/>
            <a:ext cx="31610265" cy="124748537"/>
          </a:xfrm>
        </p:spPr>
        <p:txBody>
          <a:bodyPr/>
          <a:lstStyle>
            <a:lvl1pPr>
              <a:defRPr sz="12700"/>
            </a:lvl1pPr>
            <a:lvl2pPr>
              <a:defRPr sz="10900"/>
            </a:lvl2pPr>
            <a:lvl3pPr>
              <a:defRPr sz="92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1E4FAE13-8979-409A-B214-29C580617316}" type="datetimeFigureOut">
              <a:rPr lang="en-US" altLang="en-US"/>
              <a:pPr/>
              <a:t>2/13/24</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6328CBA-5F31-429A-A7BC-D3606827819F}" type="slidenum">
              <a:rPr lang="en-US" altLang="en-US"/>
              <a:pPr/>
              <a:t>‹#›</a:t>
            </a:fld>
            <a:endParaRPr lang="en-US" altLang="en-US"/>
          </a:p>
        </p:txBody>
      </p:sp>
    </p:spTree>
    <p:extLst>
      <p:ext uri="{BB962C8B-B14F-4D97-AF65-F5344CB8AC3E}">
        <p14:creationId xmlns:p14="http://schemas.microsoft.com/office/powerpoint/2010/main" val="946047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3761" y="1714454"/>
            <a:ext cx="27247692" cy="7135284"/>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513762" y="9583085"/>
            <a:ext cx="13376810" cy="3993774"/>
          </a:xfrm>
        </p:spPr>
        <p:txBody>
          <a:bodyPr anchor="b"/>
          <a:lstStyle>
            <a:lvl1pPr marL="0" indent="0">
              <a:buNone/>
              <a:defRPr sz="10900" b="1"/>
            </a:lvl1pPr>
            <a:lvl2pPr marL="2088031" indent="0">
              <a:buNone/>
              <a:defRPr sz="9200" b="1"/>
            </a:lvl2pPr>
            <a:lvl3pPr marL="4176061" indent="0">
              <a:buNone/>
              <a:defRPr sz="8200" b="1"/>
            </a:lvl3pPr>
            <a:lvl4pPr marL="6264092" indent="0">
              <a:buNone/>
              <a:defRPr sz="7400" b="1"/>
            </a:lvl4pPr>
            <a:lvl5pPr marL="8352123" indent="0">
              <a:buNone/>
              <a:defRPr sz="7400" b="1"/>
            </a:lvl5pPr>
            <a:lvl6pPr marL="10440153" indent="0">
              <a:buNone/>
              <a:defRPr sz="7400" b="1"/>
            </a:lvl6pPr>
            <a:lvl7pPr marL="12528184" indent="0">
              <a:buNone/>
              <a:defRPr sz="7400" b="1"/>
            </a:lvl7pPr>
            <a:lvl8pPr marL="14616214" indent="0">
              <a:buNone/>
              <a:defRPr sz="7400" b="1"/>
            </a:lvl8pPr>
            <a:lvl9pPr marL="16704245" indent="0">
              <a:buNone/>
              <a:defRPr sz="7400" b="1"/>
            </a:lvl9pPr>
          </a:lstStyle>
          <a:p>
            <a:pPr lvl="0"/>
            <a:r>
              <a:rPr lang="en-US"/>
              <a:t>Click to edit Master text styles</a:t>
            </a:r>
          </a:p>
        </p:txBody>
      </p:sp>
      <p:sp>
        <p:nvSpPr>
          <p:cNvPr id="4" name="Content Placeholder 3"/>
          <p:cNvSpPr>
            <a:spLocks noGrp="1"/>
          </p:cNvSpPr>
          <p:nvPr>
            <p:ph sz="half" idx="2"/>
          </p:nvPr>
        </p:nvSpPr>
        <p:spPr>
          <a:xfrm>
            <a:off x="1513762" y="13576858"/>
            <a:ext cx="13376810" cy="24666281"/>
          </a:xfrm>
        </p:spPr>
        <p:txBody>
          <a:bodyPr/>
          <a:lstStyle>
            <a:lvl1pPr>
              <a:defRPr sz="10900"/>
            </a:lvl1pPr>
            <a:lvl2pPr>
              <a:defRPr sz="92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5379389" y="9583085"/>
            <a:ext cx="13382065" cy="3993774"/>
          </a:xfrm>
        </p:spPr>
        <p:txBody>
          <a:bodyPr anchor="b"/>
          <a:lstStyle>
            <a:lvl1pPr marL="0" indent="0">
              <a:buNone/>
              <a:defRPr sz="10900" b="1"/>
            </a:lvl1pPr>
            <a:lvl2pPr marL="2088031" indent="0">
              <a:buNone/>
              <a:defRPr sz="9200" b="1"/>
            </a:lvl2pPr>
            <a:lvl3pPr marL="4176061" indent="0">
              <a:buNone/>
              <a:defRPr sz="8200" b="1"/>
            </a:lvl3pPr>
            <a:lvl4pPr marL="6264092" indent="0">
              <a:buNone/>
              <a:defRPr sz="7400" b="1"/>
            </a:lvl4pPr>
            <a:lvl5pPr marL="8352123" indent="0">
              <a:buNone/>
              <a:defRPr sz="7400" b="1"/>
            </a:lvl5pPr>
            <a:lvl6pPr marL="10440153" indent="0">
              <a:buNone/>
              <a:defRPr sz="7400" b="1"/>
            </a:lvl6pPr>
            <a:lvl7pPr marL="12528184" indent="0">
              <a:buNone/>
              <a:defRPr sz="7400" b="1"/>
            </a:lvl7pPr>
            <a:lvl8pPr marL="14616214" indent="0">
              <a:buNone/>
              <a:defRPr sz="7400" b="1"/>
            </a:lvl8pPr>
            <a:lvl9pPr marL="16704245" indent="0">
              <a:buNone/>
              <a:defRPr sz="7400" b="1"/>
            </a:lvl9pPr>
          </a:lstStyle>
          <a:p>
            <a:pPr lvl="0"/>
            <a:r>
              <a:rPr lang="en-US"/>
              <a:t>Click to edit Master text styles</a:t>
            </a:r>
          </a:p>
        </p:txBody>
      </p:sp>
      <p:sp>
        <p:nvSpPr>
          <p:cNvPr id="6" name="Content Placeholder 5"/>
          <p:cNvSpPr>
            <a:spLocks noGrp="1"/>
          </p:cNvSpPr>
          <p:nvPr>
            <p:ph sz="quarter" idx="4"/>
          </p:nvPr>
        </p:nvSpPr>
        <p:spPr>
          <a:xfrm>
            <a:off x="15379389" y="13576858"/>
            <a:ext cx="13382065" cy="24666281"/>
          </a:xfrm>
        </p:spPr>
        <p:txBody>
          <a:bodyPr/>
          <a:lstStyle>
            <a:lvl1pPr>
              <a:defRPr sz="10900"/>
            </a:lvl1pPr>
            <a:lvl2pPr>
              <a:defRPr sz="92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D9376C9A-A25F-45D2-8433-F84744214785}" type="datetimeFigureOut">
              <a:rPr lang="en-US" altLang="en-US"/>
              <a:pPr/>
              <a:t>2/13/24</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D9F28CFA-7D73-4E70-A9E9-D4F8938681D8}" type="slidenum">
              <a:rPr lang="en-US" altLang="en-US"/>
              <a:pPr/>
              <a:t>‹#›</a:t>
            </a:fld>
            <a:endParaRPr lang="en-US" altLang="en-US"/>
          </a:p>
        </p:txBody>
      </p:sp>
    </p:spTree>
    <p:extLst>
      <p:ext uri="{BB962C8B-B14F-4D97-AF65-F5344CB8AC3E}">
        <p14:creationId xmlns:p14="http://schemas.microsoft.com/office/powerpoint/2010/main" val="1555887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6DF25DCD-76D1-41BC-833A-0E33209681D9}" type="datetimeFigureOut">
              <a:rPr lang="en-US" altLang="en-US"/>
              <a:pPr/>
              <a:t>2/13/24</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34F429DB-1024-4706-98E8-BDAEF2339B10}" type="slidenum">
              <a:rPr lang="en-US" altLang="en-US"/>
              <a:pPr/>
              <a:t>‹#›</a:t>
            </a:fld>
            <a:endParaRPr lang="en-US" altLang="en-US"/>
          </a:p>
        </p:txBody>
      </p:sp>
    </p:spTree>
    <p:extLst>
      <p:ext uri="{BB962C8B-B14F-4D97-AF65-F5344CB8AC3E}">
        <p14:creationId xmlns:p14="http://schemas.microsoft.com/office/powerpoint/2010/main" val="229296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8F792BAA-9443-4E5B-B0CE-EC20C77E3958}" type="datetimeFigureOut">
              <a:rPr lang="en-US" altLang="en-US"/>
              <a:pPr/>
              <a:t>2/13/24</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EEE0811B-8263-45F2-9FAB-CF412D6A2C01}" type="slidenum">
              <a:rPr lang="en-US" altLang="en-US"/>
              <a:pPr/>
              <a:t>‹#›</a:t>
            </a:fld>
            <a:endParaRPr lang="en-US" altLang="en-US"/>
          </a:p>
        </p:txBody>
      </p:sp>
    </p:spTree>
    <p:extLst>
      <p:ext uri="{BB962C8B-B14F-4D97-AF65-F5344CB8AC3E}">
        <p14:creationId xmlns:p14="http://schemas.microsoft.com/office/powerpoint/2010/main" val="2017296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762" y="1704539"/>
            <a:ext cx="9960337" cy="7254205"/>
          </a:xfrm>
        </p:spPr>
        <p:txBody>
          <a:bodyPr anchor="b"/>
          <a:lstStyle>
            <a:lvl1pPr algn="l">
              <a:defRPr sz="9200" b="1"/>
            </a:lvl1pPr>
          </a:lstStyle>
          <a:p>
            <a:r>
              <a:rPr lang="en-US"/>
              <a:t>Click to edit Master title style</a:t>
            </a:r>
          </a:p>
        </p:txBody>
      </p:sp>
      <p:sp>
        <p:nvSpPr>
          <p:cNvPr id="3" name="Content Placeholder 2"/>
          <p:cNvSpPr>
            <a:spLocks noGrp="1"/>
          </p:cNvSpPr>
          <p:nvPr>
            <p:ph idx="1"/>
          </p:nvPr>
        </p:nvSpPr>
        <p:spPr>
          <a:xfrm>
            <a:off x="11836768" y="1704543"/>
            <a:ext cx="16924685" cy="36538600"/>
          </a:xfrm>
        </p:spPr>
        <p:txBody>
          <a:bodyPr/>
          <a:lstStyle>
            <a:lvl1pPr>
              <a:defRPr sz="14600"/>
            </a:lvl1pPr>
            <a:lvl2pPr>
              <a:defRPr sz="12700"/>
            </a:lvl2pPr>
            <a:lvl3pPr>
              <a:defRPr sz="10900"/>
            </a:lvl3pPr>
            <a:lvl4pPr>
              <a:defRPr sz="9200"/>
            </a:lvl4pPr>
            <a:lvl5pPr>
              <a:defRPr sz="9200"/>
            </a:lvl5pPr>
            <a:lvl6pPr>
              <a:defRPr sz="9200"/>
            </a:lvl6pPr>
            <a:lvl7pPr>
              <a:defRPr sz="9200"/>
            </a:lvl7pPr>
            <a:lvl8pPr>
              <a:defRPr sz="9200"/>
            </a:lvl8pPr>
            <a:lvl9pPr>
              <a:defRPr sz="9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513762" y="8958747"/>
            <a:ext cx="9960337" cy="29284395"/>
          </a:xfrm>
        </p:spPr>
        <p:txBody>
          <a:bodyPr/>
          <a:lstStyle>
            <a:lvl1pPr marL="0" indent="0">
              <a:buNone/>
              <a:defRPr sz="6400"/>
            </a:lvl1pPr>
            <a:lvl2pPr marL="2088031" indent="0">
              <a:buNone/>
              <a:defRPr sz="5500"/>
            </a:lvl2pPr>
            <a:lvl3pPr marL="4176061" indent="0">
              <a:buNone/>
              <a:defRPr sz="4500"/>
            </a:lvl3pPr>
            <a:lvl4pPr marL="6264092" indent="0">
              <a:buNone/>
              <a:defRPr sz="4100"/>
            </a:lvl4pPr>
            <a:lvl5pPr marL="8352123" indent="0">
              <a:buNone/>
              <a:defRPr sz="4100"/>
            </a:lvl5pPr>
            <a:lvl6pPr marL="10440153" indent="0">
              <a:buNone/>
              <a:defRPr sz="4100"/>
            </a:lvl6pPr>
            <a:lvl7pPr marL="12528184" indent="0">
              <a:buNone/>
              <a:defRPr sz="4100"/>
            </a:lvl7pPr>
            <a:lvl8pPr marL="14616214" indent="0">
              <a:buNone/>
              <a:defRPr sz="4100"/>
            </a:lvl8pPr>
            <a:lvl9pPr marL="16704245" indent="0">
              <a:buNone/>
              <a:defRPr sz="41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8AB2F7E7-C082-4667-B21F-C9D10A7EB1DC}" type="datetimeFigureOut">
              <a:rPr lang="en-US" altLang="en-US"/>
              <a:pPr/>
              <a:t>2/13/24</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E93F865-CA16-48B2-9089-DA38D0EB5FA2}" type="slidenum">
              <a:rPr lang="en-US" altLang="en-US"/>
              <a:pPr/>
              <a:t>‹#›</a:t>
            </a:fld>
            <a:endParaRPr lang="en-US" altLang="en-US"/>
          </a:p>
        </p:txBody>
      </p:sp>
    </p:spTree>
    <p:extLst>
      <p:ext uri="{BB962C8B-B14F-4D97-AF65-F5344CB8AC3E}">
        <p14:creationId xmlns:p14="http://schemas.microsoft.com/office/powerpoint/2010/main" val="2950871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4153" y="29968189"/>
            <a:ext cx="18165128" cy="3537915"/>
          </a:xfrm>
        </p:spPr>
        <p:txBody>
          <a:bodyPr anchor="b"/>
          <a:lstStyle>
            <a:lvl1pPr algn="l">
              <a:defRPr sz="9200" b="1"/>
            </a:lvl1pPr>
          </a:lstStyle>
          <a:p>
            <a:r>
              <a:rPr lang="en-US"/>
              <a:t>Click to edit Master title style</a:t>
            </a:r>
          </a:p>
        </p:txBody>
      </p:sp>
      <p:sp>
        <p:nvSpPr>
          <p:cNvPr id="3" name="Picture Placeholder 2"/>
          <p:cNvSpPr>
            <a:spLocks noGrp="1"/>
          </p:cNvSpPr>
          <p:nvPr>
            <p:ph type="pic" idx="1"/>
          </p:nvPr>
        </p:nvSpPr>
        <p:spPr>
          <a:xfrm>
            <a:off x="5934153" y="3825306"/>
            <a:ext cx="18165128" cy="25687020"/>
          </a:xfrm>
        </p:spPr>
        <p:txBody>
          <a:bodyPr rtlCol="0">
            <a:normAutofit/>
          </a:bodyPr>
          <a:lstStyle>
            <a:lvl1pPr marL="0" indent="0">
              <a:buNone/>
              <a:defRPr sz="14600"/>
            </a:lvl1pPr>
            <a:lvl2pPr marL="2088031" indent="0">
              <a:buNone/>
              <a:defRPr sz="12700"/>
            </a:lvl2pPr>
            <a:lvl3pPr marL="4176061" indent="0">
              <a:buNone/>
              <a:defRPr sz="10900"/>
            </a:lvl3pPr>
            <a:lvl4pPr marL="6264092" indent="0">
              <a:buNone/>
              <a:defRPr sz="9200"/>
            </a:lvl4pPr>
            <a:lvl5pPr marL="8352123" indent="0">
              <a:buNone/>
              <a:defRPr sz="9200"/>
            </a:lvl5pPr>
            <a:lvl6pPr marL="10440153" indent="0">
              <a:buNone/>
              <a:defRPr sz="9200"/>
            </a:lvl6pPr>
            <a:lvl7pPr marL="12528184" indent="0">
              <a:buNone/>
              <a:defRPr sz="9200"/>
            </a:lvl7pPr>
            <a:lvl8pPr marL="14616214" indent="0">
              <a:buNone/>
              <a:defRPr sz="9200"/>
            </a:lvl8pPr>
            <a:lvl9pPr marL="16704245" indent="0">
              <a:buNone/>
              <a:defRPr sz="9200"/>
            </a:lvl9pPr>
          </a:lstStyle>
          <a:p>
            <a:pPr lvl="0"/>
            <a:endParaRPr lang="en-US" noProof="0"/>
          </a:p>
        </p:txBody>
      </p:sp>
      <p:sp>
        <p:nvSpPr>
          <p:cNvPr id="4" name="Text Placeholder 3"/>
          <p:cNvSpPr>
            <a:spLocks noGrp="1"/>
          </p:cNvSpPr>
          <p:nvPr>
            <p:ph type="body" sz="half" idx="2"/>
          </p:nvPr>
        </p:nvSpPr>
        <p:spPr>
          <a:xfrm>
            <a:off x="5934153" y="33506105"/>
            <a:ext cx="18165128" cy="5024425"/>
          </a:xfrm>
        </p:spPr>
        <p:txBody>
          <a:bodyPr/>
          <a:lstStyle>
            <a:lvl1pPr marL="0" indent="0">
              <a:buNone/>
              <a:defRPr sz="6400"/>
            </a:lvl1pPr>
            <a:lvl2pPr marL="2088031" indent="0">
              <a:buNone/>
              <a:defRPr sz="5500"/>
            </a:lvl2pPr>
            <a:lvl3pPr marL="4176061" indent="0">
              <a:buNone/>
              <a:defRPr sz="4500"/>
            </a:lvl3pPr>
            <a:lvl4pPr marL="6264092" indent="0">
              <a:buNone/>
              <a:defRPr sz="4100"/>
            </a:lvl4pPr>
            <a:lvl5pPr marL="8352123" indent="0">
              <a:buNone/>
              <a:defRPr sz="4100"/>
            </a:lvl5pPr>
            <a:lvl6pPr marL="10440153" indent="0">
              <a:buNone/>
              <a:defRPr sz="4100"/>
            </a:lvl6pPr>
            <a:lvl7pPr marL="12528184" indent="0">
              <a:buNone/>
              <a:defRPr sz="4100"/>
            </a:lvl7pPr>
            <a:lvl8pPr marL="14616214" indent="0">
              <a:buNone/>
              <a:defRPr sz="4100"/>
            </a:lvl8pPr>
            <a:lvl9pPr marL="16704245" indent="0">
              <a:buNone/>
              <a:defRPr sz="41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30AE7569-859D-4176-A2B5-03B226992AD0}" type="datetimeFigureOut">
              <a:rPr lang="en-US" altLang="en-US"/>
              <a:pPr/>
              <a:t>2/13/24</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7BF1263-94D1-4CFF-90C2-A224F9637655}" type="slidenum">
              <a:rPr lang="en-US" altLang="en-US"/>
              <a:pPr/>
              <a:t>‹#›</a:t>
            </a:fld>
            <a:endParaRPr lang="en-US" altLang="en-US"/>
          </a:p>
        </p:txBody>
      </p:sp>
    </p:spTree>
    <p:extLst>
      <p:ext uri="{BB962C8B-B14F-4D97-AF65-F5344CB8AC3E}">
        <p14:creationId xmlns:p14="http://schemas.microsoft.com/office/powerpoint/2010/main" val="996952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514475" y="1714500"/>
            <a:ext cx="27246263" cy="713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7606" tIns="208803" rIns="417606" bIns="208803"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1514475" y="9990138"/>
            <a:ext cx="27246263" cy="2825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7606" tIns="208803" rIns="417606" bIns="208803"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1514475" y="39681150"/>
            <a:ext cx="7062788" cy="2278063"/>
          </a:xfrm>
          <a:prstGeom prst="rect">
            <a:avLst/>
          </a:prstGeom>
        </p:spPr>
        <p:txBody>
          <a:bodyPr vert="horz" wrap="square" lIns="417606" tIns="208803" rIns="417606" bIns="208803" numCol="1" anchor="ctr" anchorCtr="0" compatLnSpc="1">
            <a:prstTxWarp prst="textNoShape">
              <a:avLst/>
            </a:prstTxWarp>
          </a:bodyPr>
          <a:lstStyle>
            <a:lvl1pPr>
              <a:defRPr sz="5500">
                <a:solidFill>
                  <a:srgbClr val="898989"/>
                </a:solidFill>
                <a:latin typeface="Calibri" panose="020F0502020204030204" pitchFamily="34" charset="0"/>
              </a:defRPr>
            </a:lvl1pPr>
          </a:lstStyle>
          <a:p>
            <a:fld id="{AFFF5178-6852-47D6-9BC4-97DCE5DD3CFC}" type="datetimeFigureOut">
              <a:rPr lang="en-US" altLang="en-US"/>
              <a:pPr/>
              <a:t>2/13/24</a:t>
            </a:fld>
            <a:endParaRPr lang="en-US" altLang="en-US"/>
          </a:p>
        </p:txBody>
      </p:sp>
      <p:sp>
        <p:nvSpPr>
          <p:cNvPr id="5" name="Footer Placeholder 4"/>
          <p:cNvSpPr>
            <a:spLocks noGrp="1"/>
          </p:cNvSpPr>
          <p:nvPr>
            <p:ph type="ftr" sz="quarter" idx="3"/>
          </p:nvPr>
        </p:nvSpPr>
        <p:spPr>
          <a:xfrm>
            <a:off x="10344150" y="39681150"/>
            <a:ext cx="9586913" cy="2278063"/>
          </a:xfrm>
          <a:prstGeom prst="rect">
            <a:avLst/>
          </a:prstGeom>
        </p:spPr>
        <p:txBody>
          <a:bodyPr vert="horz" lIns="417606" tIns="208803" rIns="417606" bIns="208803" rtlCol="0" anchor="ctr"/>
          <a:lstStyle>
            <a:lvl1pPr algn="ctr" defTabSz="4176061" fontAlgn="auto">
              <a:spcBef>
                <a:spcPts val="0"/>
              </a:spcBef>
              <a:spcAft>
                <a:spcPts val="0"/>
              </a:spcAft>
              <a:defRPr sz="55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21697950" y="39681150"/>
            <a:ext cx="7062788" cy="2278063"/>
          </a:xfrm>
          <a:prstGeom prst="rect">
            <a:avLst/>
          </a:prstGeom>
        </p:spPr>
        <p:txBody>
          <a:bodyPr vert="horz" wrap="square" lIns="417606" tIns="208803" rIns="417606" bIns="208803" numCol="1" anchor="ctr" anchorCtr="0" compatLnSpc="1">
            <a:prstTxWarp prst="textNoShape">
              <a:avLst/>
            </a:prstTxWarp>
          </a:bodyPr>
          <a:lstStyle>
            <a:lvl1pPr algn="r">
              <a:defRPr sz="5500">
                <a:solidFill>
                  <a:srgbClr val="898989"/>
                </a:solidFill>
                <a:latin typeface="Calibri" panose="020F0502020204030204" pitchFamily="34" charset="0"/>
              </a:defRPr>
            </a:lvl1pPr>
          </a:lstStyle>
          <a:p>
            <a:fld id="{FB92A59D-C0CC-4DC0-8BB0-3ED3E0A4D4A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3538" rtl="0" eaLnBrk="0" fontAlgn="base" hangingPunct="0">
        <a:spcBef>
          <a:spcPct val="0"/>
        </a:spcBef>
        <a:spcAft>
          <a:spcPct val="0"/>
        </a:spcAft>
        <a:defRPr sz="20100" kern="1200">
          <a:solidFill>
            <a:schemeClr val="tx1"/>
          </a:solidFill>
          <a:latin typeface="+mj-lt"/>
          <a:ea typeface="MS PGothic" panose="020B0600070205080204" pitchFamily="34" charset="-128"/>
          <a:cs typeface="ＭＳ Ｐゴシック" charset="0"/>
        </a:defRPr>
      </a:lvl1pPr>
      <a:lvl2pPr algn="ctr" defTabSz="4173538" rtl="0" eaLnBrk="0" fontAlgn="base" hangingPunct="0">
        <a:spcBef>
          <a:spcPct val="0"/>
        </a:spcBef>
        <a:spcAft>
          <a:spcPct val="0"/>
        </a:spcAft>
        <a:defRPr sz="20100">
          <a:solidFill>
            <a:schemeClr val="tx1"/>
          </a:solidFill>
          <a:latin typeface="Calibri" pitchFamily="34" charset="0"/>
          <a:ea typeface="MS PGothic" panose="020B0600070205080204" pitchFamily="34" charset="-128"/>
          <a:cs typeface="ＭＳ Ｐゴシック" charset="0"/>
        </a:defRPr>
      </a:lvl2pPr>
      <a:lvl3pPr algn="ctr" defTabSz="4173538" rtl="0" eaLnBrk="0" fontAlgn="base" hangingPunct="0">
        <a:spcBef>
          <a:spcPct val="0"/>
        </a:spcBef>
        <a:spcAft>
          <a:spcPct val="0"/>
        </a:spcAft>
        <a:defRPr sz="20100">
          <a:solidFill>
            <a:schemeClr val="tx1"/>
          </a:solidFill>
          <a:latin typeface="Calibri" pitchFamily="34" charset="0"/>
          <a:ea typeface="MS PGothic" panose="020B0600070205080204" pitchFamily="34" charset="-128"/>
          <a:cs typeface="ＭＳ Ｐゴシック" charset="0"/>
        </a:defRPr>
      </a:lvl3pPr>
      <a:lvl4pPr algn="ctr" defTabSz="4173538" rtl="0" eaLnBrk="0" fontAlgn="base" hangingPunct="0">
        <a:spcBef>
          <a:spcPct val="0"/>
        </a:spcBef>
        <a:spcAft>
          <a:spcPct val="0"/>
        </a:spcAft>
        <a:defRPr sz="20100">
          <a:solidFill>
            <a:schemeClr val="tx1"/>
          </a:solidFill>
          <a:latin typeface="Calibri" pitchFamily="34" charset="0"/>
          <a:ea typeface="MS PGothic" panose="020B0600070205080204" pitchFamily="34" charset="-128"/>
          <a:cs typeface="ＭＳ Ｐゴシック" charset="0"/>
        </a:defRPr>
      </a:lvl4pPr>
      <a:lvl5pPr algn="ctr" defTabSz="4173538" rtl="0" eaLnBrk="0" fontAlgn="base" hangingPunct="0">
        <a:spcBef>
          <a:spcPct val="0"/>
        </a:spcBef>
        <a:spcAft>
          <a:spcPct val="0"/>
        </a:spcAft>
        <a:defRPr sz="20100">
          <a:solidFill>
            <a:schemeClr val="tx1"/>
          </a:solidFill>
          <a:latin typeface="Calibri" pitchFamily="34" charset="0"/>
          <a:ea typeface="MS PGothic" panose="020B0600070205080204" pitchFamily="34" charset="-128"/>
          <a:cs typeface="ＭＳ Ｐゴシック" charset="0"/>
        </a:defRPr>
      </a:lvl5pPr>
      <a:lvl6pPr marL="646709" algn="ctr" defTabSz="4174420" rtl="0" fontAlgn="base">
        <a:spcBef>
          <a:spcPct val="0"/>
        </a:spcBef>
        <a:spcAft>
          <a:spcPct val="0"/>
        </a:spcAft>
        <a:defRPr sz="20100">
          <a:solidFill>
            <a:schemeClr val="tx1"/>
          </a:solidFill>
          <a:latin typeface="Calibri" pitchFamily="34" charset="0"/>
        </a:defRPr>
      </a:lvl6pPr>
      <a:lvl7pPr marL="1293419" algn="ctr" defTabSz="4174420" rtl="0" fontAlgn="base">
        <a:spcBef>
          <a:spcPct val="0"/>
        </a:spcBef>
        <a:spcAft>
          <a:spcPct val="0"/>
        </a:spcAft>
        <a:defRPr sz="20100">
          <a:solidFill>
            <a:schemeClr val="tx1"/>
          </a:solidFill>
          <a:latin typeface="Calibri" pitchFamily="34" charset="0"/>
        </a:defRPr>
      </a:lvl7pPr>
      <a:lvl8pPr marL="1940128" algn="ctr" defTabSz="4174420" rtl="0" fontAlgn="base">
        <a:spcBef>
          <a:spcPct val="0"/>
        </a:spcBef>
        <a:spcAft>
          <a:spcPct val="0"/>
        </a:spcAft>
        <a:defRPr sz="20100">
          <a:solidFill>
            <a:schemeClr val="tx1"/>
          </a:solidFill>
          <a:latin typeface="Calibri" pitchFamily="34" charset="0"/>
        </a:defRPr>
      </a:lvl8pPr>
      <a:lvl9pPr marL="2586838" algn="ctr" defTabSz="4174420" rtl="0" fontAlgn="base">
        <a:spcBef>
          <a:spcPct val="0"/>
        </a:spcBef>
        <a:spcAft>
          <a:spcPct val="0"/>
        </a:spcAft>
        <a:defRPr sz="20100">
          <a:solidFill>
            <a:schemeClr val="tx1"/>
          </a:solidFill>
          <a:latin typeface="Calibri" pitchFamily="34" charset="0"/>
        </a:defRPr>
      </a:lvl9pPr>
    </p:titleStyle>
    <p:bodyStyle>
      <a:lvl1pPr marL="1563688" indent="-1563688" algn="l" defTabSz="4173538" rtl="0" eaLnBrk="0" fontAlgn="base" hangingPunct="0">
        <a:spcBef>
          <a:spcPct val="20000"/>
        </a:spcBef>
        <a:spcAft>
          <a:spcPct val="0"/>
        </a:spcAft>
        <a:buFont typeface="Arial" panose="020B0604020202020204" pitchFamily="34" charset="0"/>
        <a:buChar char="•"/>
        <a:defRPr sz="14600" kern="1200">
          <a:solidFill>
            <a:schemeClr val="tx1"/>
          </a:solidFill>
          <a:latin typeface="+mn-lt"/>
          <a:ea typeface="MS PGothic" panose="020B0600070205080204" pitchFamily="34" charset="-128"/>
          <a:cs typeface="ＭＳ Ｐゴシック" charset="0"/>
        </a:defRPr>
      </a:lvl1pPr>
      <a:lvl2pPr marL="3392488" indent="-1303338" algn="l" defTabSz="4173538" rtl="0" eaLnBrk="0" fontAlgn="base" hangingPunct="0">
        <a:spcBef>
          <a:spcPct val="20000"/>
        </a:spcBef>
        <a:spcAft>
          <a:spcPct val="0"/>
        </a:spcAft>
        <a:buFont typeface="Arial" panose="020B0604020202020204" pitchFamily="34" charset="0"/>
        <a:buChar char="–"/>
        <a:defRPr sz="12700" kern="1200">
          <a:solidFill>
            <a:schemeClr val="tx1"/>
          </a:solidFill>
          <a:latin typeface="+mn-lt"/>
          <a:ea typeface="MS PGothic" panose="020B0600070205080204" pitchFamily="34" charset="-128"/>
          <a:cs typeface="+mn-cs"/>
        </a:defRPr>
      </a:lvl2pPr>
      <a:lvl3pPr marL="5218113" indent="-1041400" algn="l" defTabSz="4173538" rtl="0" eaLnBrk="0" fontAlgn="base" hangingPunct="0">
        <a:spcBef>
          <a:spcPct val="20000"/>
        </a:spcBef>
        <a:spcAft>
          <a:spcPct val="0"/>
        </a:spcAft>
        <a:buFont typeface="Arial" panose="020B0604020202020204" pitchFamily="34" charset="0"/>
        <a:buChar char="•"/>
        <a:defRPr sz="10900" kern="1200">
          <a:solidFill>
            <a:schemeClr val="tx1"/>
          </a:solidFill>
          <a:latin typeface="+mn-lt"/>
          <a:ea typeface="MS PGothic" panose="020B0600070205080204" pitchFamily="34" charset="-128"/>
          <a:cs typeface="+mn-cs"/>
        </a:defRPr>
      </a:lvl3pPr>
      <a:lvl4pPr marL="7305675" indent="-1041400" algn="l" defTabSz="4173538" rtl="0" eaLnBrk="0" fontAlgn="base" hangingPunct="0">
        <a:spcBef>
          <a:spcPct val="20000"/>
        </a:spcBef>
        <a:spcAft>
          <a:spcPct val="0"/>
        </a:spcAft>
        <a:buFont typeface="Arial" panose="020B0604020202020204" pitchFamily="34" charset="0"/>
        <a:buChar char="–"/>
        <a:defRPr sz="9200" kern="1200">
          <a:solidFill>
            <a:schemeClr val="tx1"/>
          </a:solidFill>
          <a:latin typeface="+mn-lt"/>
          <a:ea typeface="MS PGothic" panose="020B0600070205080204" pitchFamily="34" charset="-128"/>
          <a:cs typeface="+mn-cs"/>
        </a:defRPr>
      </a:lvl4pPr>
      <a:lvl5pPr marL="9394825" indent="-1041400" algn="l" defTabSz="4173538" rtl="0" eaLnBrk="0" fontAlgn="base" hangingPunct="0">
        <a:spcBef>
          <a:spcPct val="20000"/>
        </a:spcBef>
        <a:spcAft>
          <a:spcPct val="0"/>
        </a:spcAft>
        <a:buFont typeface="Arial" panose="020B0604020202020204" pitchFamily="34" charset="0"/>
        <a:buChar char="»"/>
        <a:defRPr sz="9200" kern="1200">
          <a:solidFill>
            <a:schemeClr val="tx1"/>
          </a:solidFill>
          <a:latin typeface="+mn-lt"/>
          <a:ea typeface="MS PGothic" panose="020B0600070205080204" pitchFamily="34" charset="-128"/>
          <a:cs typeface="+mn-cs"/>
        </a:defRPr>
      </a:lvl5pPr>
      <a:lvl6pPr marL="11484168" indent="-1044016" algn="l" defTabSz="4176061" rtl="0" eaLnBrk="1" latinLnBrk="0" hangingPunct="1">
        <a:spcBef>
          <a:spcPct val="20000"/>
        </a:spcBef>
        <a:buFont typeface="Arial" pitchFamily="34" charset="0"/>
        <a:buChar char="•"/>
        <a:defRPr sz="9200" kern="1200">
          <a:solidFill>
            <a:schemeClr val="tx1"/>
          </a:solidFill>
          <a:latin typeface="+mn-lt"/>
          <a:ea typeface="+mn-ea"/>
          <a:cs typeface="+mn-cs"/>
        </a:defRPr>
      </a:lvl6pPr>
      <a:lvl7pPr marL="13572200" indent="-1044016" algn="l" defTabSz="4176061" rtl="0" eaLnBrk="1" latinLnBrk="0" hangingPunct="1">
        <a:spcBef>
          <a:spcPct val="20000"/>
        </a:spcBef>
        <a:buFont typeface="Arial" pitchFamily="34" charset="0"/>
        <a:buChar char="•"/>
        <a:defRPr sz="9200" kern="1200">
          <a:solidFill>
            <a:schemeClr val="tx1"/>
          </a:solidFill>
          <a:latin typeface="+mn-lt"/>
          <a:ea typeface="+mn-ea"/>
          <a:cs typeface="+mn-cs"/>
        </a:defRPr>
      </a:lvl7pPr>
      <a:lvl8pPr marL="15660229" indent="-1044016" algn="l" defTabSz="4176061" rtl="0" eaLnBrk="1" latinLnBrk="0" hangingPunct="1">
        <a:spcBef>
          <a:spcPct val="20000"/>
        </a:spcBef>
        <a:buFont typeface="Arial" pitchFamily="34" charset="0"/>
        <a:buChar char="•"/>
        <a:defRPr sz="9200" kern="1200">
          <a:solidFill>
            <a:schemeClr val="tx1"/>
          </a:solidFill>
          <a:latin typeface="+mn-lt"/>
          <a:ea typeface="+mn-ea"/>
          <a:cs typeface="+mn-cs"/>
        </a:defRPr>
      </a:lvl8pPr>
      <a:lvl9pPr marL="17748261" indent="-1044016" algn="l" defTabSz="4176061" rtl="0" eaLnBrk="1" latinLnBrk="0" hangingPunct="1">
        <a:spcBef>
          <a:spcPct val="20000"/>
        </a:spcBef>
        <a:buFont typeface="Arial" pitchFamily="34" charset="0"/>
        <a:buChar char="•"/>
        <a:defRPr sz="9200" kern="1200">
          <a:solidFill>
            <a:schemeClr val="tx1"/>
          </a:solidFill>
          <a:latin typeface="+mn-lt"/>
          <a:ea typeface="+mn-ea"/>
          <a:cs typeface="+mn-cs"/>
        </a:defRPr>
      </a:lvl9pPr>
    </p:bodyStyle>
    <p:otherStyle>
      <a:defPPr>
        <a:defRPr lang="en-US"/>
      </a:defPPr>
      <a:lvl1pPr marL="0" algn="l" defTabSz="4176061" rtl="0" eaLnBrk="1" latinLnBrk="0" hangingPunct="1">
        <a:defRPr sz="8200" kern="1200">
          <a:solidFill>
            <a:schemeClr val="tx1"/>
          </a:solidFill>
          <a:latin typeface="+mn-lt"/>
          <a:ea typeface="+mn-ea"/>
          <a:cs typeface="+mn-cs"/>
        </a:defRPr>
      </a:lvl1pPr>
      <a:lvl2pPr marL="2088031" algn="l" defTabSz="4176061" rtl="0" eaLnBrk="1" latinLnBrk="0" hangingPunct="1">
        <a:defRPr sz="8200" kern="1200">
          <a:solidFill>
            <a:schemeClr val="tx1"/>
          </a:solidFill>
          <a:latin typeface="+mn-lt"/>
          <a:ea typeface="+mn-ea"/>
          <a:cs typeface="+mn-cs"/>
        </a:defRPr>
      </a:lvl2pPr>
      <a:lvl3pPr marL="4176061" algn="l" defTabSz="4176061" rtl="0" eaLnBrk="1" latinLnBrk="0" hangingPunct="1">
        <a:defRPr sz="8200" kern="1200">
          <a:solidFill>
            <a:schemeClr val="tx1"/>
          </a:solidFill>
          <a:latin typeface="+mn-lt"/>
          <a:ea typeface="+mn-ea"/>
          <a:cs typeface="+mn-cs"/>
        </a:defRPr>
      </a:lvl3pPr>
      <a:lvl4pPr marL="6264092" algn="l" defTabSz="4176061" rtl="0" eaLnBrk="1" latinLnBrk="0" hangingPunct="1">
        <a:defRPr sz="8200" kern="1200">
          <a:solidFill>
            <a:schemeClr val="tx1"/>
          </a:solidFill>
          <a:latin typeface="+mn-lt"/>
          <a:ea typeface="+mn-ea"/>
          <a:cs typeface="+mn-cs"/>
        </a:defRPr>
      </a:lvl4pPr>
      <a:lvl5pPr marL="8352123" algn="l" defTabSz="4176061" rtl="0" eaLnBrk="1" latinLnBrk="0" hangingPunct="1">
        <a:defRPr sz="8200" kern="1200">
          <a:solidFill>
            <a:schemeClr val="tx1"/>
          </a:solidFill>
          <a:latin typeface="+mn-lt"/>
          <a:ea typeface="+mn-ea"/>
          <a:cs typeface="+mn-cs"/>
        </a:defRPr>
      </a:lvl5pPr>
      <a:lvl6pPr marL="10440153" algn="l" defTabSz="4176061" rtl="0" eaLnBrk="1" latinLnBrk="0" hangingPunct="1">
        <a:defRPr sz="8200" kern="1200">
          <a:solidFill>
            <a:schemeClr val="tx1"/>
          </a:solidFill>
          <a:latin typeface="+mn-lt"/>
          <a:ea typeface="+mn-ea"/>
          <a:cs typeface="+mn-cs"/>
        </a:defRPr>
      </a:lvl6pPr>
      <a:lvl7pPr marL="12528184" algn="l" defTabSz="4176061" rtl="0" eaLnBrk="1" latinLnBrk="0" hangingPunct="1">
        <a:defRPr sz="8200" kern="1200">
          <a:solidFill>
            <a:schemeClr val="tx1"/>
          </a:solidFill>
          <a:latin typeface="+mn-lt"/>
          <a:ea typeface="+mn-ea"/>
          <a:cs typeface="+mn-cs"/>
        </a:defRPr>
      </a:lvl7pPr>
      <a:lvl8pPr marL="14616214" algn="l" defTabSz="4176061" rtl="0" eaLnBrk="1" latinLnBrk="0" hangingPunct="1">
        <a:defRPr sz="8200" kern="1200">
          <a:solidFill>
            <a:schemeClr val="tx1"/>
          </a:solidFill>
          <a:latin typeface="+mn-lt"/>
          <a:ea typeface="+mn-ea"/>
          <a:cs typeface="+mn-cs"/>
        </a:defRPr>
      </a:lvl8pPr>
      <a:lvl9pPr marL="16704245" algn="l" defTabSz="417606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5"/>
          <p:cNvSpPr txBox="1">
            <a:spLocks noChangeArrowheads="1"/>
          </p:cNvSpPr>
          <p:nvPr/>
        </p:nvSpPr>
        <p:spPr bwMode="auto">
          <a:xfrm>
            <a:off x="978426" y="452530"/>
            <a:ext cx="27579637" cy="2039241"/>
          </a:xfrm>
          <a:prstGeom prst="rect">
            <a:avLst/>
          </a:prstGeom>
          <a:noFill/>
          <a:ln w="9525">
            <a:noFill/>
            <a:miter lim="800000"/>
            <a:headEnd/>
            <a:tailEnd/>
          </a:ln>
        </p:spPr>
        <p:txBody>
          <a:bodyPr lIns="0" tIns="0" rIns="0" bIns="0"/>
          <a:lstStyle/>
          <a:p>
            <a:pPr defTabSz="4113790">
              <a:lnSpc>
                <a:spcPct val="95000"/>
              </a:lnSpc>
              <a:defRPr/>
            </a:pPr>
            <a:r>
              <a:rPr lang="en-US" sz="4000" b="1" kern="0" dirty="0">
                <a:solidFill>
                  <a:srgbClr val="8C857B"/>
                </a:solidFill>
                <a:latin typeface="Arial"/>
                <a:ea typeface="ＭＳ Ｐゴシック" charset="0"/>
                <a:cs typeface="ＭＳ Ｐゴシック" charset="0"/>
              </a:rPr>
              <a:t>Research Group of Energy Conversion and Systems</a:t>
            </a:r>
          </a:p>
          <a:p>
            <a:pPr defTabSz="4113790">
              <a:lnSpc>
                <a:spcPct val="95000"/>
              </a:lnSpc>
              <a:defRPr/>
            </a:pPr>
            <a:r>
              <a:rPr lang="en-US" sz="4000" b="1" kern="0" dirty="0">
                <a:solidFill>
                  <a:srgbClr val="8C857B"/>
                </a:solidFill>
                <a:latin typeface="Arial"/>
                <a:ea typeface="ＭＳ Ｐゴシック" charset="0"/>
                <a:cs typeface="ＭＳ Ｐゴシック" charset="0"/>
              </a:rPr>
              <a:t>Department of Mechanical Engineering</a:t>
            </a:r>
          </a:p>
          <a:p>
            <a:pPr defTabSz="4113790">
              <a:lnSpc>
                <a:spcPct val="95000"/>
              </a:lnSpc>
              <a:defRPr/>
            </a:pPr>
            <a:r>
              <a:rPr lang="en-US" sz="4000" b="1" kern="0" dirty="0">
                <a:solidFill>
                  <a:srgbClr val="8C857B"/>
                </a:solidFill>
                <a:latin typeface="Arial"/>
                <a:ea typeface="ＭＳ Ｐゴシック" charset="0"/>
                <a:cs typeface="ＭＳ Ｐゴシック" charset="0"/>
              </a:rPr>
              <a:t>School of Engineering, Aalto University, Finland</a:t>
            </a:r>
          </a:p>
          <a:p>
            <a:pPr defTabSz="4113790">
              <a:lnSpc>
                <a:spcPct val="95000"/>
              </a:lnSpc>
              <a:defRPr/>
            </a:pPr>
            <a:endParaRPr lang="en-US" sz="4800" b="1" kern="0" dirty="0">
              <a:solidFill>
                <a:srgbClr val="8C857B"/>
              </a:solidFill>
              <a:latin typeface="Arial"/>
              <a:ea typeface="ＭＳ Ｐゴシック" charset="0"/>
              <a:cs typeface="ＭＳ Ｐゴシック" charset="0"/>
            </a:endParaRPr>
          </a:p>
        </p:txBody>
      </p:sp>
      <p:sp>
        <p:nvSpPr>
          <p:cNvPr id="25" name="Rectangle 6"/>
          <p:cNvSpPr>
            <a:spLocks noChangeArrowheads="1"/>
          </p:cNvSpPr>
          <p:nvPr/>
        </p:nvSpPr>
        <p:spPr bwMode="auto">
          <a:xfrm>
            <a:off x="16496059" y="41332150"/>
            <a:ext cx="12744450" cy="1479550"/>
          </a:xfrm>
          <a:prstGeom prst="rect">
            <a:avLst/>
          </a:prstGeom>
          <a:noFill/>
          <a:ln w="9525">
            <a:noFill/>
            <a:miter lim="800000"/>
            <a:headEnd/>
            <a:tailEnd/>
          </a:ln>
        </p:spPr>
        <p:txBody>
          <a:bodyPr lIns="0" tIns="0" rIns="0" bIns="0"/>
          <a:lstStyle/>
          <a:p>
            <a:pPr algn="r" defTabSz="882490" fontAlgn="auto">
              <a:lnSpc>
                <a:spcPct val="115000"/>
              </a:lnSpc>
              <a:spcBef>
                <a:spcPts val="0"/>
              </a:spcBef>
              <a:spcAft>
                <a:spcPts val="0"/>
              </a:spcAft>
              <a:defRPr/>
            </a:pPr>
            <a:r>
              <a:rPr lang="fi-FI" sz="4800" kern="0" dirty="0">
                <a:solidFill>
                  <a:srgbClr val="8C857B"/>
                </a:solidFill>
                <a:latin typeface="Arial"/>
                <a:ea typeface="+mn-ea"/>
                <a:cs typeface="Arial"/>
              </a:rPr>
              <a:t>eng.aalto.fi/en</a:t>
            </a:r>
          </a:p>
        </p:txBody>
      </p:sp>
      <p:sp>
        <p:nvSpPr>
          <p:cNvPr id="14340" name="TextBox 1"/>
          <p:cNvSpPr txBox="1">
            <a:spLocks noChangeArrowheads="1"/>
          </p:cNvSpPr>
          <p:nvPr/>
        </p:nvSpPr>
        <p:spPr bwMode="auto">
          <a:xfrm>
            <a:off x="912983" y="2908557"/>
            <a:ext cx="28630184" cy="1139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8200">
                <a:solidFill>
                  <a:schemeClr val="tx1"/>
                </a:solidFill>
                <a:latin typeface="Arial" panose="020B0604020202020204" pitchFamily="34" charset="0"/>
                <a:ea typeface="MS PGothic" panose="020B0600070205080204" pitchFamily="34" charset="-128"/>
              </a:defRPr>
            </a:lvl1pPr>
            <a:lvl2pPr marL="742950" indent="-285750" eaLnBrk="0" hangingPunct="0">
              <a:defRPr sz="8200">
                <a:solidFill>
                  <a:schemeClr val="tx1"/>
                </a:solidFill>
                <a:latin typeface="Arial" panose="020B0604020202020204" pitchFamily="34" charset="0"/>
                <a:ea typeface="MS PGothic" panose="020B0600070205080204" pitchFamily="34" charset="-128"/>
              </a:defRPr>
            </a:lvl2pPr>
            <a:lvl3pPr marL="1143000" indent="-228600" eaLnBrk="0" hangingPunct="0">
              <a:defRPr sz="8200">
                <a:solidFill>
                  <a:schemeClr val="tx1"/>
                </a:solidFill>
                <a:latin typeface="Arial" panose="020B0604020202020204" pitchFamily="34" charset="0"/>
                <a:ea typeface="MS PGothic" panose="020B0600070205080204" pitchFamily="34" charset="-128"/>
              </a:defRPr>
            </a:lvl3pPr>
            <a:lvl4pPr marL="1600200" indent="-228600" eaLnBrk="0" hangingPunct="0">
              <a:defRPr sz="8200">
                <a:solidFill>
                  <a:schemeClr val="tx1"/>
                </a:solidFill>
                <a:latin typeface="Arial" panose="020B0604020202020204" pitchFamily="34" charset="0"/>
                <a:ea typeface="MS PGothic" panose="020B0600070205080204" pitchFamily="34" charset="-128"/>
              </a:defRPr>
            </a:lvl4pPr>
            <a:lvl5pPr marL="2057400" indent="-228600" eaLnBrk="0" hangingPunct="0">
              <a:defRPr sz="8200">
                <a:solidFill>
                  <a:schemeClr val="tx1"/>
                </a:solidFill>
                <a:latin typeface="Arial" panose="020B0604020202020204" pitchFamily="34" charset="0"/>
                <a:ea typeface="MS PGothic" panose="020B0600070205080204" pitchFamily="34" charset="-128"/>
              </a:defRPr>
            </a:lvl5pPr>
            <a:lvl6pPr marL="2514600" indent="-228600" defTabSz="4173538" eaLnBrk="0" fontAlgn="base" hangingPunct="0">
              <a:spcBef>
                <a:spcPct val="0"/>
              </a:spcBef>
              <a:spcAft>
                <a:spcPct val="0"/>
              </a:spcAft>
              <a:defRPr sz="8200">
                <a:solidFill>
                  <a:schemeClr val="tx1"/>
                </a:solidFill>
                <a:latin typeface="Arial" panose="020B0604020202020204" pitchFamily="34" charset="0"/>
                <a:ea typeface="MS PGothic" panose="020B0600070205080204" pitchFamily="34" charset="-128"/>
              </a:defRPr>
            </a:lvl6pPr>
            <a:lvl7pPr marL="2971800" indent="-228600" defTabSz="4173538" eaLnBrk="0" fontAlgn="base" hangingPunct="0">
              <a:spcBef>
                <a:spcPct val="0"/>
              </a:spcBef>
              <a:spcAft>
                <a:spcPct val="0"/>
              </a:spcAft>
              <a:defRPr sz="8200">
                <a:solidFill>
                  <a:schemeClr val="tx1"/>
                </a:solidFill>
                <a:latin typeface="Arial" panose="020B0604020202020204" pitchFamily="34" charset="0"/>
                <a:ea typeface="MS PGothic" panose="020B0600070205080204" pitchFamily="34" charset="-128"/>
              </a:defRPr>
            </a:lvl7pPr>
            <a:lvl8pPr marL="3429000" indent="-228600" defTabSz="4173538" eaLnBrk="0" fontAlgn="base" hangingPunct="0">
              <a:spcBef>
                <a:spcPct val="0"/>
              </a:spcBef>
              <a:spcAft>
                <a:spcPct val="0"/>
              </a:spcAft>
              <a:defRPr sz="8200">
                <a:solidFill>
                  <a:schemeClr val="tx1"/>
                </a:solidFill>
                <a:latin typeface="Arial" panose="020B0604020202020204" pitchFamily="34" charset="0"/>
                <a:ea typeface="MS PGothic" panose="020B0600070205080204" pitchFamily="34" charset="-128"/>
              </a:defRPr>
            </a:lvl8pPr>
            <a:lvl9pPr marL="3886200" indent="-228600" defTabSz="4173538" eaLnBrk="0" fontAlgn="base" hangingPunct="0">
              <a:spcBef>
                <a:spcPct val="0"/>
              </a:spcBef>
              <a:spcAft>
                <a:spcPct val="0"/>
              </a:spcAft>
              <a:defRPr sz="8200">
                <a:solidFill>
                  <a:schemeClr val="tx1"/>
                </a:solidFill>
                <a:latin typeface="Arial" panose="020B0604020202020204" pitchFamily="34" charset="0"/>
                <a:ea typeface="MS PGothic" panose="020B0600070205080204" pitchFamily="34" charset="-128"/>
              </a:defRPr>
            </a:lvl9pPr>
          </a:lstStyle>
          <a:p>
            <a:pPr eaLnBrk="1" hangingPunct="1">
              <a:lnSpc>
                <a:spcPct val="85000"/>
              </a:lnSpc>
            </a:pPr>
            <a:r>
              <a:rPr lang="en-US" altLang="en-US" sz="6000" b="1" dirty="0">
                <a:solidFill>
                  <a:schemeClr val="accent1"/>
                </a:solidFill>
                <a:cs typeface="Arial" panose="020B0604020202020204" pitchFamily="34" charset="0"/>
              </a:rPr>
              <a:t>Using </a:t>
            </a:r>
            <a:r>
              <a:rPr lang="en-US" altLang="en-US" sz="6000" b="1" dirty="0" err="1">
                <a:solidFill>
                  <a:schemeClr val="accent1"/>
                </a:solidFill>
                <a:cs typeface="Arial" panose="020B0604020202020204" pitchFamily="34" charset="0"/>
              </a:rPr>
              <a:t>Matlab</a:t>
            </a:r>
            <a:r>
              <a:rPr lang="en-US" altLang="en-US" sz="6000" b="1" dirty="0">
                <a:solidFill>
                  <a:schemeClr val="accent1"/>
                </a:solidFill>
                <a:cs typeface="Arial" panose="020B0604020202020204" pitchFamily="34" charset="0"/>
              </a:rPr>
              <a:t>/Simulink Simulate Vehicle HVAC System</a:t>
            </a:r>
          </a:p>
        </p:txBody>
      </p:sp>
      <p:cxnSp>
        <p:nvCxnSpPr>
          <p:cNvPr id="5" name="Straight Connector 4"/>
          <p:cNvCxnSpPr/>
          <p:nvPr/>
        </p:nvCxnSpPr>
        <p:spPr>
          <a:xfrm>
            <a:off x="892619" y="2451548"/>
            <a:ext cx="28565812" cy="1207"/>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pic>
        <p:nvPicPr>
          <p:cNvPr id="14342" name="Picture 1" descr="Aalto_EN_Engineering_13_CMYK-COATED_3.pd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7969" y="39559121"/>
            <a:ext cx="10809288" cy="412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 name="Straight Connector 11"/>
          <p:cNvCxnSpPr/>
          <p:nvPr/>
        </p:nvCxnSpPr>
        <p:spPr>
          <a:xfrm flipV="1">
            <a:off x="1047463" y="40274156"/>
            <a:ext cx="28399615" cy="9989"/>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5" name="Rectangle 3"/>
          <p:cNvSpPr txBox="1">
            <a:spLocks noChangeArrowheads="1"/>
          </p:cNvSpPr>
          <p:nvPr/>
        </p:nvSpPr>
        <p:spPr bwMode="auto">
          <a:xfrm>
            <a:off x="519982" y="4339954"/>
            <a:ext cx="5007599" cy="112323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411449" tIns="205724" rIns="411449" bIns="205724"/>
          <a:lstStyle>
            <a:lvl1pPr defTabSz="623888" eaLnBrk="0" hangingPunct="0">
              <a:defRPr sz="8200">
                <a:solidFill>
                  <a:schemeClr val="tx1"/>
                </a:solidFill>
                <a:latin typeface="Arial" panose="020B0604020202020204" pitchFamily="34" charset="0"/>
              </a:defRPr>
            </a:lvl1pPr>
            <a:lvl2pPr marL="742950" indent="-285750" defTabSz="623888" eaLnBrk="0" hangingPunct="0">
              <a:defRPr sz="8200">
                <a:solidFill>
                  <a:schemeClr val="tx1"/>
                </a:solidFill>
                <a:latin typeface="Arial" panose="020B0604020202020204" pitchFamily="34" charset="0"/>
              </a:defRPr>
            </a:lvl2pPr>
            <a:lvl3pPr marL="1143000" indent="-228600" defTabSz="623888" eaLnBrk="0" hangingPunct="0">
              <a:defRPr sz="8200">
                <a:solidFill>
                  <a:schemeClr val="tx1"/>
                </a:solidFill>
                <a:latin typeface="Arial" panose="020B0604020202020204" pitchFamily="34" charset="0"/>
              </a:defRPr>
            </a:lvl3pPr>
            <a:lvl4pPr marL="1600200" indent="-228600" defTabSz="623888" eaLnBrk="0" hangingPunct="0">
              <a:defRPr sz="8200">
                <a:solidFill>
                  <a:schemeClr val="tx1"/>
                </a:solidFill>
                <a:latin typeface="Arial" panose="020B0604020202020204" pitchFamily="34" charset="0"/>
              </a:defRPr>
            </a:lvl4pPr>
            <a:lvl5pPr marL="2057400" indent="-228600" defTabSz="623888" eaLnBrk="0" hangingPunct="0">
              <a:defRPr sz="8200">
                <a:solidFill>
                  <a:schemeClr val="tx1"/>
                </a:solidFill>
                <a:latin typeface="Arial" panose="020B0604020202020204" pitchFamily="34" charset="0"/>
              </a:defRPr>
            </a:lvl5pPr>
            <a:lvl6pPr marL="2514600" indent="-228600" defTabSz="623888" eaLnBrk="0" fontAlgn="base" hangingPunct="0">
              <a:spcBef>
                <a:spcPct val="0"/>
              </a:spcBef>
              <a:spcAft>
                <a:spcPct val="0"/>
              </a:spcAft>
              <a:defRPr sz="8200">
                <a:solidFill>
                  <a:schemeClr val="tx1"/>
                </a:solidFill>
                <a:latin typeface="Arial" panose="020B0604020202020204" pitchFamily="34" charset="0"/>
              </a:defRPr>
            </a:lvl6pPr>
            <a:lvl7pPr marL="2971800" indent="-228600" defTabSz="623888" eaLnBrk="0" fontAlgn="base" hangingPunct="0">
              <a:spcBef>
                <a:spcPct val="0"/>
              </a:spcBef>
              <a:spcAft>
                <a:spcPct val="0"/>
              </a:spcAft>
              <a:defRPr sz="8200">
                <a:solidFill>
                  <a:schemeClr val="tx1"/>
                </a:solidFill>
                <a:latin typeface="Arial" panose="020B0604020202020204" pitchFamily="34" charset="0"/>
              </a:defRPr>
            </a:lvl7pPr>
            <a:lvl8pPr marL="3429000" indent="-228600" defTabSz="623888" eaLnBrk="0" fontAlgn="base" hangingPunct="0">
              <a:spcBef>
                <a:spcPct val="0"/>
              </a:spcBef>
              <a:spcAft>
                <a:spcPct val="0"/>
              </a:spcAft>
              <a:defRPr sz="8200">
                <a:solidFill>
                  <a:schemeClr val="tx1"/>
                </a:solidFill>
                <a:latin typeface="Arial" panose="020B0604020202020204" pitchFamily="34" charset="0"/>
              </a:defRPr>
            </a:lvl8pPr>
            <a:lvl9pPr marL="3886200" indent="-228600" defTabSz="623888" eaLnBrk="0" fontAlgn="base" hangingPunct="0">
              <a:spcBef>
                <a:spcPct val="0"/>
              </a:spcBef>
              <a:spcAft>
                <a:spcPct val="0"/>
              </a:spcAft>
              <a:defRPr sz="8200">
                <a:solidFill>
                  <a:schemeClr val="tx1"/>
                </a:solidFill>
                <a:latin typeface="Arial" panose="020B0604020202020204" pitchFamily="34" charset="0"/>
              </a:defRPr>
            </a:lvl9pPr>
          </a:lstStyle>
          <a:p>
            <a:pPr algn="just" eaLnBrk="1" hangingPunct="1">
              <a:lnSpc>
                <a:spcPct val="115000"/>
              </a:lnSpc>
              <a:spcAft>
                <a:spcPts val="850"/>
              </a:spcAft>
            </a:pPr>
            <a:r>
              <a:rPr lang="en-US" altLang="en-US" sz="5600" b="1" dirty="0">
                <a:solidFill>
                  <a:schemeClr val="accent1"/>
                </a:solidFill>
                <a:cs typeface="Arial" panose="020B0604020202020204" pitchFamily="34" charset="0"/>
              </a:rPr>
              <a:t>Abstract</a:t>
            </a:r>
          </a:p>
          <a:p>
            <a:pPr algn="just" eaLnBrk="1" hangingPunct="1">
              <a:lnSpc>
                <a:spcPct val="115000"/>
              </a:lnSpc>
              <a:spcAft>
                <a:spcPts val="850"/>
              </a:spcAft>
            </a:pPr>
            <a:endParaRPr lang="en-US" sz="4000" dirty="0"/>
          </a:p>
        </p:txBody>
      </p:sp>
      <p:cxnSp>
        <p:nvCxnSpPr>
          <p:cNvPr id="11" name="Straight Connector 10"/>
          <p:cNvCxnSpPr/>
          <p:nvPr/>
        </p:nvCxnSpPr>
        <p:spPr>
          <a:xfrm flipV="1">
            <a:off x="919037" y="4195938"/>
            <a:ext cx="28630184" cy="2298"/>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936821" y="5636098"/>
            <a:ext cx="13374142" cy="405"/>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39" name="Rectangle 3"/>
          <p:cNvSpPr txBox="1">
            <a:spLocks noChangeArrowheads="1"/>
          </p:cNvSpPr>
          <p:nvPr/>
        </p:nvSpPr>
        <p:spPr bwMode="auto">
          <a:xfrm>
            <a:off x="978426" y="14695091"/>
            <a:ext cx="9925101" cy="112323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411449" tIns="205724" rIns="411449" bIns="205724"/>
          <a:lstStyle>
            <a:lvl1pPr defTabSz="623888" eaLnBrk="0" hangingPunct="0">
              <a:defRPr sz="8200">
                <a:solidFill>
                  <a:schemeClr val="tx1"/>
                </a:solidFill>
                <a:latin typeface="Arial" panose="020B0604020202020204" pitchFamily="34" charset="0"/>
              </a:defRPr>
            </a:lvl1pPr>
            <a:lvl2pPr marL="742950" indent="-285750" defTabSz="623888" eaLnBrk="0" hangingPunct="0">
              <a:defRPr sz="8200">
                <a:solidFill>
                  <a:schemeClr val="tx1"/>
                </a:solidFill>
                <a:latin typeface="Arial" panose="020B0604020202020204" pitchFamily="34" charset="0"/>
              </a:defRPr>
            </a:lvl2pPr>
            <a:lvl3pPr marL="1143000" indent="-228600" defTabSz="623888" eaLnBrk="0" hangingPunct="0">
              <a:defRPr sz="8200">
                <a:solidFill>
                  <a:schemeClr val="tx1"/>
                </a:solidFill>
                <a:latin typeface="Arial" panose="020B0604020202020204" pitchFamily="34" charset="0"/>
              </a:defRPr>
            </a:lvl3pPr>
            <a:lvl4pPr marL="1600200" indent="-228600" defTabSz="623888" eaLnBrk="0" hangingPunct="0">
              <a:defRPr sz="8200">
                <a:solidFill>
                  <a:schemeClr val="tx1"/>
                </a:solidFill>
                <a:latin typeface="Arial" panose="020B0604020202020204" pitchFamily="34" charset="0"/>
              </a:defRPr>
            </a:lvl4pPr>
            <a:lvl5pPr marL="2057400" indent="-228600" defTabSz="623888" eaLnBrk="0" hangingPunct="0">
              <a:defRPr sz="8200">
                <a:solidFill>
                  <a:schemeClr val="tx1"/>
                </a:solidFill>
                <a:latin typeface="Arial" panose="020B0604020202020204" pitchFamily="34" charset="0"/>
              </a:defRPr>
            </a:lvl5pPr>
            <a:lvl6pPr marL="2514600" indent="-228600" defTabSz="623888" eaLnBrk="0" fontAlgn="base" hangingPunct="0">
              <a:spcBef>
                <a:spcPct val="0"/>
              </a:spcBef>
              <a:spcAft>
                <a:spcPct val="0"/>
              </a:spcAft>
              <a:defRPr sz="8200">
                <a:solidFill>
                  <a:schemeClr val="tx1"/>
                </a:solidFill>
                <a:latin typeface="Arial" panose="020B0604020202020204" pitchFamily="34" charset="0"/>
              </a:defRPr>
            </a:lvl6pPr>
            <a:lvl7pPr marL="2971800" indent="-228600" defTabSz="623888" eaLnBrk="0" fontAlgn="base" hangingPunct="0">
              <a:spcBef>
                <a:spcPct val="0"/>
              </a:spcBef>
              <a:spcAft>
                <a:spcPct val="0"/>
              </a:spcAft>
              <a:defRPr sz="8200">
                <a:solidFill>
                  <a:schemeClr val="tx1"/>
                </a:solidFill>
                <a:latin typeface="Arial" panose="020B0604020202020204" pitchFamily="34" charset="0"/>
              </a:defRPr>
            </a:lvl7pPr>
            <a:lvl8pPr marL="3429000" indent="-228600" defTabSz="623888" eaLnBrk="0" fontAlgn="base" hangingPunct="0">
              <a:spcBef>
                <a:spcPct val="0"/>
              </a:spcBef>
              <a:spcAft>
                <a:spcPct val="0"/>
              </a:spcAft>
              <a:defRPr sz="8200">
                <a:solidFill>
                  <a:schemeClr val="tx1"/>
                </a:solidFill>
                <a:latin typeface="Arial" panose="020B0604020202020204" pitchFamily="34" charset="0"/>
              </a:defRPr>
            </a:lvl8pPr>
            <a:lvl9pPr marL="3886200" indent="-228600" defTabSz="623888" eaLnBrk="0" fontAlgn="base" hangingPunct="0">
              <a:spcBef>
                <a:spcPct val="0"/>
              </a:spcBef>
              <a:spcAft>
                <a:spcPct val="0"/>
              </a:spcAft>
              <a:defRPr sz="8200">
                <a:solidFill>
                  <a:schemeClr val="tx1"/>
                </a:solidFill>
                <a:latin typeface="Arial" panose="020B0604020202020204" pitchFamily="34" charset="0"/>
              </a:defRPr>
            </a:lvl9pPr>
          </a:lstStyle>
          <a:p>
            <a:pPr algn="just" eaLnBrk="1" hangingPunct="1">
              <a:lnSpc>
                <a:spcPct val="115000"/>
              </a:lnSpc>
              <a:spcAft>
                <a:spcPts val="850"/>
              </a:spcAft>
            </a:pPr>
            <a:r>
              <a:rPr lang="en-US" altLang="en-US" sz="5600" b="1" dirty="0">
                <a:solidFill>
                  <a:schemeClr val="accent1"/>
                </a:solidFill>
                <a:cs typeface="Arial" panose="020B0604020202020204" pitchFamily="34" charset="0"/>
              </a:rPr>
              <a:t> Simulation Model</a:t>
            </a:r>
            <a:endParaRPr lang="en-US" sz="4000" dirty="0"/>
          </a:p>
        </p:txBody>
      </p:sp>
      <p:sp>
        <p:nvSpPr>
          <p:cNvPr id="68" name="Rectangle 3"/>
          <p:cNvSpPr txBox="1">
            <a:spLocks noChangeArrowheads="1"/>
          </p:cNvSpPr>
          <p:nvPr/>
        </p:nvSpPr>
        <p:spPr bwMode="auto">
          <a:xfrm>
            <a:off x="15279538" y="4339954"/>
            <a:ext cx="7588746" cy="112323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411449" tIns="205724" rIns="411449" bIns="205724"/>
          <a:lstStyle>
            <a:lvl1pPr defTabSz="623888" eaLnBrk="0" hangingPunct="0">
              <a:defRPr sz="8200">
                <a:solidFill>
                  <a:schemeClr val="tx1"/>
                </a:solidFill>
                <a:latin typeface="Arial" panose="020B0604020202020204" pitchFamily="34" charset="0"/>
              </a:defRPr>
            </a:lvl1pPr>
            <a:lvl2pPr marL="742950" indent="-285750" defTabSz="623888" eaLnBrk="0" hangingPunct="0">
              <a:defRPr sz="8200">
                <a:solidFill>
                  <a:schemeClr val="tx1"/>
                </a:solidFill>
                <a:latin typeface="Arial" panose="020B0604020202020204" pitchFamily="34" charset="0"/>
              </a:defRPr>
            </a:lvl2pPr>
            <a:lvl3pPr marL="1143000" indent="-228600" defTabSz="623888" eaLnBrk="0" hangingPunct="0">
              <a:defRPr sz="8200">
                <a:solidFill>
                  <a:schemeClr val="tx1"/>
                </a:solidFill>
                <a:latin typeface="Arial" panose="020B0604020202020204" pitchFamily="34" charset="0"/>
              </a:defRPr>
            </a:lvl3pPr>
            <a:lvl4pPr marL="1600200" indent="-228600" defTabSz="623888" eaLnBrk="0" hangingPunct="0">
              <a:defRPr sz="8200">
                <a:solidFill>
                  <a:schemeClr val="tx1"/>
                </a:solidFill>
                <a:latin typeface="Arial" panose="020B0604020202020204" pitchFamily="34" charset="0"/>
              </a:defRPr>
            </a:lvl4pPr>
            <a:lvl5pPr marL="2057400" indent="-228600" defTabSz="623888" eaLnBrk="0" hangingPunct="0">
              <a:defRPr sz="8200">
                <a:solidFill>
                  <a:schemeClr val="tx1"/>
                </a:solidFill>
                <a:latin typeface="Arial" panose="020B0604020202020204" pitchFamily="34" charset="0"/>
              </a:defRPr>
            </a:lvl5pPr>
            <a:lvl6pPr marL="2514600" indent="-228600" defTabSz="623888" eaLnBrk="0" fontAlgn="base" hangingPunct="0">
              <a:spcBef>
                <a:spcPct val="0"/>
              </a:spcBef>
              <a:spcAft>
                <a:spcPct val="0"/>
              </a:spcAft>
              <a:defRPr sz="8200">
                <a:solidFill>
                  <a:schemeClr val="tx1"/>
                </a:solidFill>
                <a:latin typeface="Arial" panose="020B0604020202020204" pitchFamily="34" charset="0"/>
              </a:defRPr>
            </a:lvl6pPr>
            <a:lvl7pPr marL="2971800" indent="-228600" defTabSz="623888" eaLnBrk="0" fontAlgn="base" hangingPunct="0">
              <a:spcBef>
                <a:spcPct val="0"/>
              </a:spcBef>
              <a:spcAft>
                <a:spcPct val="0"/>
              </a:spcAft>
              <a:defRPr sz="8200">
                <a:solidFill>
                  <a:schemeClr val="tx1"/>
                </a:solidFill>
                <a:latin typeface="Arial" panose="020B0604020202020204" pitchFamily="34" charset="0"/>
              </a:defRPr>
            </a:lvl7pPr>
            <a:lvl8pPr marL="3429000" indent="-228600" defTabSz="623888" eaLnBrk="0" fontAlgn="base" hangingPunct="0">
              <a:spcBef>
                <a:spcPct val="0"/>
              </a:spcBef>
              <a:spcAft>
                <a:spcPct val="0"/>
              </a:spcAft>
              <a:defRPr sz="8200">
                <a:solidFill>
                  <a:schemeClr val="tx1"/>
                </a:solidFill>
                <a:latin typeface="Arial" panose="020B0604020202020204" pitchFamily="34" charset="0"/>
              </a:defRPr>
            </a:lvl8pPr>
            <a:lvl9pPr marL="3886200" indent="-228600" defTabSz="623888" eaLnBrk="0" fontAlgn="base" hangingPunct="0">
              <a:spcBef>
                <a:spcPct val="0"/>
              </a:spcBef>
              <a:spcAft>
                <a:spcPct val="0"/>
              </a:spcAft>
              <a:defRPr sz="8200">
                <a:solidFill>
                  <a:schemeClr val="tx1"/>
                </a:solidFill>
                <a:latin typeface="Arial" panose="020B0604020202020204" pitchFamily="34" charset="0"/>
              </a:defRPr>
            </a:lvl9pPr>
          </a:lstStyle>
          <a:p>
            <a:pPr algn="just" eaLnBrk="1" hangingPunct="1">
              <a:lnSpc>
                <a:spcPct val="115000"/>
              </a:lnSpc>
              <a:spcAft>
                <a:spcPts val="850"/>
              </a:spcAft>
            </a:pPr>
            <a:r>
              <a:rPr lang="en-US" altLang="en-US" sz="5600" b="1" dirty="0">
                <a:solidFill>
                  <a:schemeClr val="accent1"/>
                </a:solidFill>
                <a:cs typeface="Arial" panose="020B0604020202020204" pitchFamily="34" charset="0"/>
              </a:rPr>
              <a:t>Project Description</a:t>
            </a:r>
            <a:endParaRPr lang="en-US" sz="4000" dirty="0"/>
          </a:p>
          <a:p>
            <a:pPr algn="just" eaLnBrk="1" hangingPunct="1">
              <a:lnSpc>
                <a:spcPct val="115000"/>
              </a:lnSpc>
              <a:spcAft>
                <a:spcPts val="850"/>
              </a:spcAft>
            </a:pPr>
            <a:endParaRPr lang="en-US" sz="4000" dirty="0"/>
          </a:p>
        </p:txBody>
      </p:sp>
      <p:cxnSp>
        <p:nvCxnSpPr>
          <p:cNvPr id="100" name="Straight Connector 99"/>
          <p:cNvCxnSpPr/>
          <p:nvPr/>
        </p:nvCxnSpPr>
        <p:spPr>
          <a:xfrm>
            <a:off x="863017" y="16414203"/>
            <a:ext cx="13374142" cy="405"/>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103" name="Straight Connector 102"/>
          <p:cNvCxnSpPr/>
          <p:nvPr/>
        </p:nvCxnSpPr>
        <p:spPr>
          <a:xfrm flipV="1">
            <a:off x="15081828" y="5636098"/>
            <a:ext cx="14467393" cy="9033"/>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912983" y="5873903"/>
            <a:ext cx="13466896" cy="8710077"/>
          </a:xfrm>
          <a:prstGeom prst="rect">
            <a:avLst/>
          </a:prstGeom>
          <a:noFill/>
          <a:ln w="12700">
            <a:solidFill>
              <a:schemeClr val="tx1"/>
            </a:solidFill>
          </a:ln>
        </p:spPr>
        <p:txBody>
          <a:bodyPr wrap="square" rtlCol="0">
            <a:spAutoFit/>
          </a:bodyPr>
          <a:lstStyle/>
          <a:p>
            <a:pPr algn="just"/>
            <a:r>
              <a:rPr lang="en-US" sz="4000" dirty="0"/>
              <a:t>This study focuses on moist air flow in a vehicle heating, ventilation, and air conditioning (HVAC) system. The vehicle cabin is represented as a volume of moist air exchanging heat with the external environment. The moist air flows through a recirculation flap, a blower, an evaporator, a blend door, and a heater before returning to the cabin. The recirculation flap selects flow intake from the cabin or from the external environment. The blender door diverts flow around the heater to control the temperature. More details can be seen in </a:t>
            </a:r>
            <a:r>
              <a:rPr lang="en-US" sz="4000" dirty="0" err="1"/>
              <a:t>Matlab</a:t>
            </a:r>
            <a:r>
              <a:rPr lang="en-US" sz="4000" dirty="0"/>
              <a:t> Example1:https://</a:t>
            </a:r>
            <a:r>
              <a:rPr lang="en-US" sz="4000" dirty="0" err="1"/>
              <a:t>se.mathworks.com</a:t>
            </a:r>
            <a:r>
              <a:rPr lang="en-US" sz="4000" dirty="0"/>
              <a:t>/help/hydro/ug/vehicle-</a:t>
            </a:r>
            <a:r>
              <a:rPr lang="en-US" sz="4000" dirty="0" err="1"/>
              <a:t>hvac.html</a:t>
            </a:r>
            <a:endParaRPr lang="en-US" sz="4000" dirty="0"/>
          </a:p>
          <a:p>
            <a:pPr algn="just"/>
            <a:r>
              <a:rPr lang="en-US" sz="4000" dirty="0"/>
              <a:t>Example2:https://</a:t>
            </a:r>
            <a:r>
              <a:rPr lang="en-US" sz="4000" dirty="0" err="1"/>
              <a:t>se.mathworks.com</a:t>
            </a:r>
            <a:r>
              <a:rPr lang="en-US" sz="4000" dirty="0"/>
              <a:t>/help/</a:t>
            </a:r>
            <a:r>
              <a:rPr lang="en-US" sz="4000" dirty="0" err="1"/>
              <a:t>simscape</a:t>
            </a:r>
            <a:r>
              <a:rPr lang="en-US" sz="4000" dirty="0"/>
              <a:t>/ug/vehicle-</a:t>
            </a:r>
            <a:r>
              <a:rPr lang="en-US" sz="4000" dirty="0" err="1"/>
              <a:t>hvac</a:t>
            </a:r>
            <a:r>
              <a:rPr lang="en-US" sz="4000" dirty="0"/>
              <a:t>-</a:t>
            </a:r>
            <a:r>
              <a:rPr lang="en-US" sz="4000" dirty="0" err="1"/>
              <a:t>system.html</a:t>
            </a:r>
            <a:endParaRPr lang="fi-FI" sz="4000" dirty="0"/>
          </a:p>
        </p:txBody>
      </p:sp>
      <p:sp>
        <p:nvSpPr>
          <p:cNvPr id="38" name="TextBox 37"/>
          <p:cNvSpPr txBox="1"/>
          <p:nvPr/>
        </p:nvSpPr>
        <p:spPr>
          <a:xfrm>
            <a:off x="15184430" y="6012354"/>
            <a:ext cx="13992240" cy="7478970"/>
          </a:xfrm>
          <a:prstGeom prst="rect">
            <a:avLst/>
          </a:prstGeom>
          <a:noFill/>
          <a:ln w="12700">
            <a:solidFill>
              <a:schemeClr val="tx1"/>
            </a:solidFill>
          </a:ln>
        </p:spPr>
        <p:txBody>
          <a:bodyPr wrap="square" rtlCol="0">
            <a:spAutoFit/>
          </a:bodyPr>
          <a:lstStyle/>
          <a:p>
            <a:pPr marL="571500" indent="-571500" algn="just">
              <a:spcBef>
                <a:spcPts val="600"/>
              </a:spcBef>
              <a:spcAft>
                <a:spcPts val="600"/>
              </a:spcAft>
              <a:buFont typeface="Arial" panose="020B0604020202020204" pitchFamily="34" charset="0"/>
              <a:buChar char="•"/>
            </a:pPr>
            <a:r>
              <a:rPr lang="en-US" sz="4000" dirty="0"/>
              <a:t>Learn the working principle of the Vehicle HVAC System based on the examples.</a:t>
            </a:r>
          </a:p>
          <a:p>
            <a:pPr marL="571500" indent="-571500" algn="just">
              <a:spcBef>
                <a:spcPts val="600"/>
              </a:spcBef>
              <a:spcAft>
                <a:spcPts val="600"/>
              </a:spcAft>
              <a:buFont typeface="Arial" panose="020B0604020202020204" pitchFamily="34" charset="0"/>
              <a:buChar char="•"/>
            </a:pPr>
            <a:r>
              <a:rPr lang="en-US" sz="4000" dirty="0"/>
              <a:t>Briefly analyze the refrigerant loop and coolant loop.</a:t>
            </a:r>
          </a:p>
          <a:p>
            <a:pPr marL="571500" indent="-571500" algn="just">
              <a:spcBef>
                <a:spcPts val="600"/>
              </a:spcBef>
              <a:spcAft>
                <a:spcPts val="600"/>
              </a:spcAft>
              <a:buFont typeface="Arial" panose="020B0604020202020204" pitchFamily="34" charset="0"/>
              <a:buChar char="•"/>
            </a:pPr>
            <a:r>
              <a:rPr lang="en-US" sz="4000" dirty="0"/>
              <a:t>Understand typical R-134a vapor-compression refrigeration cycle with a compressor, a condenser, a liquid receiver, a thermostatic expansion valve, and an evaporator.</a:t>
            </a:r>
          </a:p>
          <a:p>
            <a:pPr marL="571500" indent="-571500" algn="just">
              <a:spcBef>
                <a:spcPts val="600"/>
              </a:spcBef>
              <a:spcAft>
                <a:spcPts val="600"/>
              </a:spcAft>
              <a:buFont typeface="Arial" panose="020B0604020202020204" pitchFamily="34" charset="0"/>
              <a:buChar char="•"/>
            </a:pPr>
            <a:r>
              <a:rPr lang="en-US" sz="4000" dirty="0"/>
              <a:t>Learn how to optimize the HVAC system according to two examples and your knowledge of thermodynamics.</a:t>
            </a:r>
          </a:p>
          <a:p>
            <a:pPr marL="571500" indent="-571500" algn="just">
              <a:spcBef>
                <a:spcPts val="600"/>
              </a:spcBef>
              <a:spcAft>
                <a:spcPts val="600"/>
              </a:spcAft>
              <a:buFont typeface="Arial" panose="020B0604020202020204" pitchFamily="34" charset="0"/>
              <a:buChar char="•"/>
            </a:pPr>
            <a:r>
              <a:rPr lang="en-US" sz="4000" dirty="0"/>
              <a:t>Compare the modified model with the original model and explain the change.</a:t>
            </a:r>
          </a:p>
        </p:txBody>
      </p:sp>
      <p:sp>
        <p:nvSpPr>
          <p:cNvPr id="14347" name="Rectangle 14346"/>
          <p:cNvSpPr/>
          <p:nvPr/>
        </p:nvSpPr>
        <p:spPr>
          <a:xfrm>
            <a:off x="15738051" y="13391060"/>
            <a:ext cx="12876092" cy="126564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411449" tIns="205724" rIns="411449" bIns="205724"/>
          <a:lstStyle/>
          <a:p>
            <a:pPr algn="ctr" defTabSz="623888">
              <a:lnSpc>
                <a:spcPct val="115000"/>
              </a:lnSpc>
              <a:spcAft>
                <a:spcPts val="850"/>
              </a:spcAft>
            </a:pPr>
            <a:r>
              <a:rPr lang="fi-FI" sz="5600" b="1" dirty="0" err="1">
                <a:solidFill>
                  <a:schemeClr val="accent1"/>
                </a:solidFill>
                <a:cs typeface="Arial" panose="020B0604020202020204" pitchFamily="34" charset="0"/>
              </a:rPr>
              <a:t>Related</a:t>
            </a:r>
            <a:r>
              <a:rPr lang="fi-FI" sz="5600" b="1" dirty="0">
                <a:solidFill>
                  <a:schemeClr val="accent1"/>
                </a:solidFill>
                <a:cs typeface="Arial" panose="020B0604020202020204" pitchFamily="34" charset="0"/>
              </a:rPr>
              <a:t> to </a:t>
            </a:r>
            <a:r>
              <a:rPr lang="fi-FI" sz="5600" b="1" dirty="0" err="1">
                <a:solidFill>
                  <a:schemeClr val="accent1"/>
                </a:solidFill>
                <a:cs typeface="Arial" panose="020B0604020202020204" pitchFamily="34" charset="0"/>
              </a:rPr>
              <a:t>Thermodynamics</a:t>
            </a:r>
            <a:r>
              <a:rPr lang="fi-FI" sz="5600" b="1" dirty="0">
                <a:solidFill>
                  <a:schemeClr val="accent1"/>
                </a:solidFill>
                <a:cs typeface="Arial" panose="020B0604020202020204" pitchFamily="34" charset="0"/>
              </a:rPr>
              <a:t> and </a:t>
            </a:r>
            <a:r>
              <a:rPr lang="fi-FI" sz="5600" b="1" dirty="0" err="1">
                <a:solidFill>
                  <a:schemeClr val="accent1"/>
                </a:solidFill>
                <a:cs typeface="Arial" panose="020B0604020202020204" pitchFamily="34" charset="0"/>
              </a:rPr>
              <a:t>Heat</a:t>
            </a:r>
            <a:r>
              <a:rPr lang="fi-FI" sz="5600" b="1" dirty="0">
                <a:solidFill>
                  <a:schemeClr val="accent1"/>
                </a:solidFill>
                <a:cs typeface="Arial" panose="020B0604020202020204" pitchFamily="34" charset="0"/>
              </a:rPr>
              <a:t> </a:t>
            </a:r>
            <a:r>
              <a:rPr lang="fi-FI" sz="5600" b="1" dirty="0" err="1">
                <a:solidFill>
                  <a:schemeClr val="accent1"/>
                </a:solidFill>
                <a:cs typeface="Arial" panose="020B0604020202020204" pitchFamily="34" charset="0"/>
              </a:rPr>
              <a:t>Transfer</a:t>
            </a:r>
            <a:endParaRPr lang="fi-FI" sz="5600" b="1" dirty="0">
              <a:solidFill>
                <a:schemeClr val="accent1"/>
              </a:solidFill>
              <a:cs typeface="Arial" panose="020B0604020202020204" pitchFamily="34" charset="0"/>
            </a:endParaRPr>
          </a:p>
        </p:txBody>
      </p:sp>
      <p:sp>
        <p:nvSpPr>
          <p:cNvPr id="89" name="TextBox 88"/>
          <p:cNvSpPr txBox="1"/>
          <p:nvPr/>
        </p:nvSpPr>
        <p:spPr>
          <a:xfrm>
            <a:off x="15137605" y="16436918"/>
            <a:ext cx="14001145" cy="7478970"/>
          </a:xfrm>
          <a:prstGeom prst="rect">
            <a:avLst/>
          </a:prstGeom>
          <a:noFill/>
          <a:ln w="12700">
            <a:solidFill>
              <a:schemeClr val="tx1"/>
            </a:solidFill>
          </a:ln>
        </p:spPr>
        <p:txBody>
          <a:bodyPr wrap="square" rtlCol="0">
            <a:spAutoFit/>
          </a:bodyPr>
          <a:lstStyle/>
          <a:p>
            <a:pPr marL="571500" indent="-571500" algn="just">
              <a:spcBef>
                <a:spcPts val="600"/>
              </a:spcBef>
              <a:spcAft>
                <a:spcPts val="600"/>
              </a:spcAft>
              <a:buFont typeface="Arial" panose="020B0604020202020204" pitchFamily="34" charset="0"/>
              <a:buChar char="•"/>
            </a:pPr>
            <a:r>
              <a:rPr lang="en-US" sz="4000" dirty="0"/>
              <a:t>Understand the isentropic compression and expansion processing in a typical R-134a vapor compression refrigeration system.</a:t>
            </a:r>
          </a:p>
          <a:p>
            <a:pPr marL="571500" indent="-571500" algn="just">
              <a:spcBef>
                <a:spcPts val="600"/>
              </a:spcBef>
              <a:spcAft>
                <a:spcPts val="600"/>
              </a:spcAft>
              <a:buFont typeface="Arial" panose="020B0604020202020204" pitchFamily="34" charset="0"/>
              <a:buChar char="•"/>
            </a:pPr>
            <a:r>
              <a:rPr lang="en-US" sz="4000" dirty="0"/>
              <a:t>Understand the phase changing of the substance with in condenser and evaporator.</a:t>
            </a:r>
          </a:p>
          <a:p>
            <a:pPr marL="571500" indent="-571500" algn="just">
              <a:spcBef>
                <a:spcPts val="600"/>
              </a:spcBef>
              <a:spcAft>
                <a:spcPts val="600"/>
              </a:spcAft>
              <a:buFont typeface="Arial" panose="020B0604020202020204" pitchFamily="34" charset="0"/>
              <a:buChar char="•"/>
            </a:pPr>
            <a:r>
              <a:rPr lang="en-US" sz="4000" dirty="0"/>
              <a:t>Understand the change of internal energy, enthalpy, and entropy during phase changing.</a:t>
            </a:r>
          </a:p>
          <a:p>
            <a:pPr marL="571500" indent="-571500" algn="just">
              <a:spcBef>
                <a:spcPts val="600"/>
              </a:spcBef>
              <a:spcAft>
                <a:spcPts val="600"/>
              </a:spcAft>
              <a:buFont typeface="Arial" panose="020B0604020202020204" pitchFamily="34" charset="0"/>
              <a:buChar char="•"/>
            </a:pPr>
            <a:r>
              <a:rPr lang="en-US" sz="4000" dirty="0"/>
              <a:t>Know how to calculate the coefficient of performance based on the second law of thermodynamics.</a:t>
            </a:r>
          </a:p>
          <a:p>
            <a:pPr marL="571500" indent="-571500" algn="just">
              <a:spcBef>
                <a:spcPts val="600"/>
              </a:spcBef>
              <a:spcAft>
                <a:spcPts val="600"/>
              </a:spcAft>
              <a:buFont typeface="Arial" panose="020B0604020202020204" pitchFamily="34" charset="0"/>
              <a:buChar char="•"/>
            </a:pPr>
            <a:r>
              <a:rPr lang="en-US" sz="4000" dirty="0"/>
              <a:t>Learn and draw the P-H Diagram of the thermodynamic states of the cycle during simulation.</a:t>
            </a:r>
          </a:p>
        </p:txBody>
      </p:sp>
      <p:cxnSp>
        <p:nvCxnSpPr>
          <p:cNvPr id="93" name="Straight Connector 92"/>
          <p:cNvCxnSpPr>
            <a:cxnSpLocks/>
          </p:cNvCxnSpPr>
          <p:nvPr/>
        </p:nvCxnSpPr>
        <p:spPr>
          <a:xfrm>
            <a:off x="15137606" y="15789226"/>
            <a:ext cx="14001145" cy="0"/>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5" name="Rectangle 94"/>
          <p:cNvSpPr/>
          <p:nvPr/>
        </p:nvSpPr>
        <p:spPr>
          <a:xfrm>
            <a:off x="18571894" y="23975711"/>
            <a:ext cx="7208405" cy="126564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411449" tIns="205724" rIns="411449" bIns="205724"/>
          <a:lstStyle/>
          <a:p>
            <a:pPr algn="ctr" defTabSz="623888">
              <a:lnSpc>
                <a:spcPct val="115000"/>
              </a:lnSpc>
              <a:spcAft>
                <a:spcPts val="850"/>
              </a:spcAft>
            </a:pPr>
            <a:r>
              <a:rPr lang="fi-FI" sz="5600" b="1" dirty="0">
                <a:solidFill>
                  <a:schemeClr val="accent1"/>
                </a:solidFill>
                <a:cs typeface="Arial" panose="020B0604020202020204" pitchFamily="34" charset="0"/>
              </a:rPr>
              <a:t>Project </a:t>
            </a:r>
            <a:r>
              <a:rPr lang="fi-FI" sz="5600" b="1" dirty="0" err="1">
                <a:solidFill>
                  <a:schemeClr val="accent1"/>
                </a:solidFill>
                <a:cs typeface="Arial" panose="020B0604020202020204" pitchFamily="34" charset="0"/>
              </a:rPr>
              <a:t>Benefits</a:t>
            </a:r>
            <a:endParaRPr lang="fi-FI" sz="5600" b="1" dirty="0">
              <a:solidFill>
                <a:schemeClr val="accent1"/>
              </a:solidFill>
              <a:cs typeface="Arial" panose="020B0604020202020204" pitchFamily="34" charset="0"/>
            </a:endParaRPr>
          </a:p>
        </p:txBody>
      </p:sp>
      <p:sp>
        <p:nvSpPr>
          <p:cNvPr id="96" name="TextBox 95"/>
          <p:cNvSpPr txBox="1"/>
          <p:nvPr/>
        </p:nvSpPr>
        <p:spPr>
          <a:xfrm>
            <a:off x="15229130" y="26320524"/>
            <a:ext cx="13960971" cy="13018949"/>
          </a:xfrm>
          <a:prstGeom prst="rect">
            <a:avLst/>
          </a:prstGeom>
          <a:noFill/>
          <a:ln w="12700">
            <a:solidFill>
              <a:schemeClr val="tx1"/>
            </a:solidFill>
          </a:ln>
        </p:spPr>
        <p:txBody>
          <a:bodyPr wrap="square" rtlCol="0">
            <a:spAutoFit/>
          </a:bodyPr>
          <a:lstStyle/>
          <a:p>
            <a:pPr>
              <a:spcBef>
                <a:spcPts val="600"/>
              </a:spcBef>
              <a:spcAft>
                <a:spcPts val="600"/>
              </a:spcAft>
            </a:pPr>
            <a:r>
              <a:rPr lang="en-GB" sz="4000" b="1" dirty="0"/>
              <a:t>Practical Application of Thermodynamic Principles: </a:t>
            </a:r>
            <a:r>
              <a:rPr lang="en-GB" sz="4000" dirty="0"/>
              <a:t>Simulating a Vehicle HVAC system allows students to apply theoretical thermodynamic concepts to real-world engineering problems, reinforcing their understanding of fundamental principles.</a:t>
            </a:r>
          </a:p>
          <a:p>
            <a:pPr>
              <a:spcBef>
                <a:spcPts val="600"/>
              </a:spcBef>
              <a:spcAft>
                <a:spcPts val="600"/>
              </a:spcAft>
            </a:pPr>
            <a:r>
              <a:rPr lang="en-GB" sz="4000" b="1" dirty="0"/>
              <a:t>System Analysis and Optimization: </a:t>
            </a:r>
            <a:r>
              <a:rPr lang="en-GB" sz="4000" dirty="0"/>
              <a:t>Simulations enable students to </a:t>
            </a:r>
            <a:r>
              <a:rPr lang="en-GB" sz="4000" dirty="0" err="1"/>
              <a:t>analyze</a:t>
            </a:r>
            <a:r>
              <a:rPr lang="en-GB" sz="4000" dirty="0"/>
              <a:t> and optimize the performance of the HVAC system. </a:t>
            </a:r>
          </a:p>
          <a:p>
            <a:pPr>
              <a:spcBef>
                <a:spcPts val="600"/>
              </a:spcBef>
              <a:spcAft>
                <a:spcPts val="600"/>
              </a:spcAft>
            </a:pPr>
            <a:r>
              <a:rPr lang="en-GB" sz="4000" b="1" dirty="0"/>
              <a:t>Understanding Energy Consumption and Efficiency: </a:t>
            </a:r>
            <a:r>
              <a:rPr lang="en-GB" sz="4000" dirty="0"/>
              <a:t>Students can assess the energy consumption and efficiency of the HVAC system, considering factors like the power required by the compressor and the impact of different operating conditions on energy efficiency.</a:t>
            </a:r>
          </a:p>
          <a:p>
            <a:pPr>
              <a:spcBef>
                <a:spcPts val="600"/>
              </a:spcBef>
              <a:spcAft>
                <a:spcPts val="600"/>
              </a:spcAft>
            </a:pPr>
            <a:r>
              <a:rPr lang="en-GB" sz="4000" b="1" dirty="0"/>
              <a:t>Problem-Solving Skills: </a:t>
            </a:r>
            <a:r>
              <a:rPr lang="en-GB" sz="4000" dirty="0"/>
              <a:t>Students can develop the ability to identify and address issues within the system, preparing them for real-world challenges in engineering and design.</a:t>
            </a:r>
          </a:p>
          <a:p>
            <a:pPr>
              <a:spcBef>
                <a:spcPts val="600"/>
              </a:spcBef>
              <a:spcAft>
                <a:spcPts val="600"/>
              </a:spcAft>
            </a:pPr>
            <a:r>
              <a:rPr lang="en-GB" sz="4000" b="1" dirty="0"/>
              <a:t>Preparation for </a:t>
            </a:r>
            <a:r>
              <a:rPr lang="en-GB" sz="4000" b="1" dirty="0" err="1"/>
              <a:t>Industry:</a:t>
            </a:r>
            <a:r>
              <a:rPr lang="en-GB" sz="4000" dirty="0" err="1"/>
              <a:t>Practical</a:t>
            </a:r>
            <a:r>
              <a:rPr lang="en-GB" sz="4000" dirty="0"/>
              <a:t> experience with HVAC system simulations prepares students for careers in automotive engineering, HVAC design, and related industries. </a:t>
            </a:r>
          </a:p>
        </p:txBody>
      </p:sp>
      <p:cxnSp>
        <p:nvCxnSpPr>
          <p:cNvPr id="97" name="Straight Connector 96"/>
          <p:cNvCxnSpPr>
            <a:cxnSpLocks/>
          </p:cNvCxnSpPr>
          <p:nvPr/>
        </p:nvCxnSpPr>
        <p:spPr>
          <a:xfrm>
            <a:off x="15195610" y="25642454"/>
            <a:ext cx="13960971" cy="0"/>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7" name="Rectangle 3">
            <a:extLst>
              <a:ext uri="{FF2B5EF4-FFF2-40B4-BE49-F238E27FC236}">
                <a16:creationId xmlns:a16="http://schemas.microsoft.com/office/drawing/2014/main" id="{3140FE4A-859B-635E-6956-3BF471E928D6}"/>
              </a:ext>
            </a:extLst>
          </p:cNvPr>
          <p:cNvSpPr txBox="1">
            <a:spLocks noChangeArrowheads="1"/>
          </p:cNvSpPr>
          <p:nvPr/>
        </p:nvSpPr>
        <p:spPr bwMode="auto">
          <a:xfrm>
            <a:off x="565030" y="23316021"/>
            <a:ext cx="9925101" cy="112323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411449" tIns="205724" rIns="411449" bIns="205724"/>
          <a:lstStyle>
            <a:lvl1pPr defTabSz="623888" eaLnBrk="0" hangingPunct="0">
              <a:defRPr sz="8200">
                <a:solidFill>
                  <a:schemeClr val="tx1"/>
                </a:solidFill>
                <a:latin typeface="Arial" panose="020B0604020202020204" pitchFamily="34" charset="0"/>
              </a:defRPr>
            </a:lvl1pPr>
            <a:lvl2pPr marL="742950" indent="-285750" defTabSz="623888" eaLnBrk="0" hangingPunct="0">
              <a:defRPr sz="8200">
                <a:solidFill>
                  <a:schemeClr val="tx1"/>
                </a:solidFill>
                <a:latin typeface="Arial" panose="020B0604020202020204" pitchFamily="34" charset="0"/>
              </a:defRPr>
            </a:lvl2pPr>
            <a:lvl3pPr marL="1143000" indent="-228600" defTabSz="623888" eaLnBrk="0" hangingPunct="0">
              <a:defRPr sz="8200">
                <a:solidFill>
                  <a:schemeClr val="tx1"/>
                </a:solidFill>
                <a:latin typeface="Arial" panose="020B0604020202020204" pitchFamily="34" charset="0"/>
              </a:defRPr>
            </a:lvl3pPr>
            <a:lvl4pPr marL="1600200" indent="-228600" defTabSz="623888" eaLnBrk="0" hangingPunct="0">
              <a:defRPr sz="8200">
                <a:solidFill>
                  <a:schemeClr val="tx1"/>
                </a:solidFill>
                <a:latin typeface="Arial" panose="020B0604020202020204" pitchFamily="34" charset="0"/>
              </a:defRPr>
            </a:lvl4pPr>
            <a:lvl5pPr marL="2057400" indent="-228600" defTabSz="623888" eaLnBrk="0" hangingPunct="0">
              <a:defRPr sz="8200">
                <a:solidFill>
                  <a:schemeClr val="tx1"/>
                </a:solidFill>
                <a:latin typeface="Arial" panose="020B0604020202020204" pitchFamily="34" charset="0"/>
              </a:defRPr>
            </a:lvl5pPr>
            <a:lvl6pPr marL="2514600" indent="-228600" defTabSz="623888" eaLnBrk="0" fontAlgn="base" hangingPunct="0">
              <a:spcBef>
                <a:spcPct val="0"/>
              </a:spcBef>
              <a:spcAft>
                <a:spcPct val="0"/>
              </a:spcAft>
              <a:defRPr sz="8200">
                <a:solidFill>
                  <a:schemeClr val="tx1"/>
                </a:solidFill>
                <a:latin typeface="Arial" panose="020B0604020202020204" pitchFamily="34" charset="0"/>
              </a:defRPr>
            </a:lvl6pPr>
            <a:lvl7pPr marL="2971800" indent="-228600" defTabSz="623888" eaLnBrk="0" fontAlgn="base" hangingPunct="0">
              <a:spcBef>
                <a:spcPct val="0"/>
              </a:spcBef>
              <a:spcAft>
                <a:spcPct val="0"/>
              </a:spcAft>
              <a:defRPr sz="8200">
                <a:solidFill>
                  <a:schemeClr val="tx1"/>
                </a:solidFill>
                <a:latin typeface="Arial" panose="020B0604020202020204" pitchFamily="34" charset="0"/>
              </a:defRPr>
            </a:lvl7pPr>
            <a:lvl8pPr marL="3429000" indent="-228600" defTabSz="623888" eaLnBrk="0" fontAlgn="base" hangingPunct="0">
              <a:spcBef>
                <a:spcPct val="0"/>
              </a:spcBef>
              <a:spcAft>
                <a:spcPct val="0"/>
              </a:spcAft>
              <a:defRPr sz="8200">
                <a:solidFill>
                  <a:schemeClr val="tx1"/>
                </a:solidFill>
                <a:latin typeface="Arial" panose="020B0604020202020204" pitchFamily="34" charset="0"/>
              </a:defRPr>
            </a:lvl8pPr>
            <a:lvl9pPr marL="3886200" indent="-228600" defTabSz="623888" eaLnBrk="0" fontAlgn="base" hangingPunct="0">
              <a:spcBef>
                <a:spcPct val="0"/>
              </a:spcBef>
              <a:spcAft>
                <a:spcPct val="0"/>
              </a:spcAft>
              <a:defRPr sz="8200">
                <a:solidFill>
                  <a:schemeClr val="tx1"/>
                </a:solidFill>
                <a:latin typeface="Arial" panose="020B0604020202020204" pitchFamily="34" charset="0"/>
              </a:defRPr>
            </a:lvl9pPr>
          </a:lstStyle>
          <a:p>
            <a:pPr algn="just" eaLnBrk="1" hangingPunct="1">
              <a:lnSpc>
                <a:spcPct val="115000"/>
              </a:lnSpc>
              <a:spcAft>
                <a:spcPts val="850"/>
              </a:spcAft>
            </a:pPr>
            <a:r>
              <a:rPr lang="en-US" altLang="en-US" sz="5600" b="1" dirty="0">
                <a:solidFill>
                  <a:schemeClr val="accent1"/>
                </a:solidFill>
                <a:cs typeface="Arial" panose="020B0604020202020204" pitchFamily="34" charset="0"/>
              </a:rPr>
              <a:t> Expected Results</a:t>
            </a:r>
            <a:endParaRPr lang="en-US" sz="4000" dirty="0"/>
          </a:p>
        </p:txBody>
      </p:sp>
      <p:cxnSp>
        <p:nvCxnSpPr>
          <p:cNvPr id="8" name="Straight Connector 7">
            <a:extLst>
              <a:ext uri="{FF2B5EF4-FFF2-40B4-BE49-F238E27FC236}">
                <a16:creationId xmlns:a16="http://schemas.microsoft.com/office/drawing/2014/main" id="{423D082B-A639-2F0C-2CA5-96FA423DCFCA}"/>
              </a:ext>
            </a:extLst>
          </p:cNvPr>
          <p:cNvCxnSpPr/>
          <p:nvPr/>
        </p:nvCxnSpPr>
        <p:spPr>
          <a:xfrm>
            <a:off x="857011" y="24684202"/>
            <a:ext cx="13374142" cy="405"/>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pic>
        <p:nvPicPr>
          <p:cNvPr id="13" name="Picture 12">
            <a:extLst>
              <a:ext uri="{FF2B5EF4-FFF2-40B4-BE49-F238E27FC236}">
                <a16:creationId xmlns:a16="http://schemas.microsoft.com/office/drawing/2014/main" id="{ACDC1874-6223-BF66-1195-948993EF7535}"/>
              </a:ext>
            </a:extLst>
          </p:cNvPr>
          <p:cNvPicPr>
            <a:picLocks noChangeAspect="1"/>
          </p:cNvPicPr>
          <p:nvPr/>
        </p:nvPicPr>
        <p:blipFill>
          <a:blip r:embed="rId3"/>
          <a:stretch>
            <a:fillRect/>
          </a:stretch>
        </p:blipFill>
        <p:spPr>
          <a:xfrm>
            <a:off x="857011" y="16492066"/>
            <a:ext cx="13350240" cy="6858000"/>
          </a:xfrm>
          <a:prstGeom prst="rect">
            <a:avLst/>
          </a:prstGeom>
        </p:spPr>
      </p:pic>
      <p:pic>
        <p:nvPicPr>
          <p:cNvPr id="14" name="Picture 6">
            <a:extLst>
              <a:ext uri="{FF2B5EF4-FFF2-40B4-BE49-F238E27FC236}">
                <a16:creationId xmlns:a16="http://schemas.microsoft.com/office/drawing/2014/main" id="{0377F4CF-0533-4238-3CD5-26728A9D9FA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7828" y="25781911"/>
            <a:ext cx="14224000" cy="1066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Office Theme">
  <a:themeElements>
    <a:clrScheme name="Custom 9">
      <a:dk1>
        <a:sysClr val="windowText" lastClr="000000"/>
      </a:dk1>
      <a:lt1>
        <a:sysClr val="window" lastClr="FFFFFF"/>
      </a:lt1>
      <a:dk2>
        <a:srgbClr val="8C857B"/>
      </a:dk2>
      <a:lt2>
        <a:srgbClr val="FFFFFF"/>
      </a:lt2>
      <a:accent1>
        <a:srgbClr val="BB16A3"/>
      </a:accent1>
      <a:accent2>
        <a:srgbClr val="005EB8"/>
      </a:accent2>
      <a:accent3>
        <a:srgbClr val="FFCD00"/>
      </a:accent3>
      <a:accent4>
        <a:srgbClr val="EF3340"/>
      </a:accent4>
      <a:accent5>
        <a:srgbClr val="8C857B"/>
      </a:accent5>
      <a:accent6>
        <a:srgbClr val="8C857B"/>
      </a:accent6>
      <a:hlink>
        <a:srgbClr val="005EB8"/>
      </a:hlink>
      <a:folHlink>
        <a:srgbClr val="7D55C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3309</TotalTime>
  <Words>487</Words>
  <Application>Microsoft Macintosh PowerPoint</Application>
  <PresentationFormat>Custom</PresentationFormat>
  <Paragraphs>28</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TKK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Dmitry Chicherin</dc:creator>
  <cp:lastModifiedBy>Cheng Qiang</cp:lastModifiedBy>
  <cp:revision>206</cp:revision>
  <cp:lastPrinted>2018-06-04T08:32:09Z</cp:lastPrinted>
  <dcterms:created xsi:type="dcterms:W3CDTF">2010-03-10T13:17:50Z</dcterms:created>
  <dcterms:modified xsi:type="dcterms:W3CDTF">2024-02-13T11:43:04Z</dcterms:modified>
</cp:coreProperties>
</file>