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30275213" cy="42811700"/>
  <p:notesSz cx="9931400" cy="14363700"/>
  <p:defaultTextStyle>
    <a:defPPr>
      <a:defRPr lang="en-US"/>
    </a:defPPr>
    <a:lvl1pPr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1pPr>
    <a:lvl2pPr marL="2085975" indent="-1438275"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2pPr>
    <a:lvl3pPr marL="4173538" indent="-2879725"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3pPr>
    <a:lvl4pPr marL="6262688" indent="-4321175"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4pPr>
    <a:lvl5pPr marL="8350250" indent="-5764213"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3484">
          <p15:clr>
            <a:srgbClr val="A4A3A4"/>
          </p15:clr>
        </p15:guide>
        <p15:guide id="2" pos="9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C85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27"/>
    <p:restoredTop sz="94645"/>
  </p:normalViewPr>
  <p:slideViewPr>
    <p:cSldViewPr>
      <p:cViewPr>
        <p:scale>
          <a:sx n="40" d="100"/>
          <a:sy n="40" d="100"/>
        </p:scale>
        <p:origin x="-200" y="-5616"/>
      </p:cViewPr>
      <p:guideLst>
        <p:guide orient="horz" pos="13484"/>
        <p:guide pos="9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4304039" cy="717235"/>
          </a:xfrm>
          <a:prstGeom prst="rect">
            <a:avLst/>
          </a:prstGeom>
        </p:spPr>
        <p:txBody>
          <a:bodyPr vert="horz" lIns="31028" tIns="15514" rIns="31028" bIns="15514" rtlCol="0"/>
          <a:lstStyle>
            <a:lvl1pPr algn="l" defTabSz="6043068">
              <a:defRPr sz="4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5625209" y="4"/>
            <a:ext cx="4304039" cy="717235"/>
          </a:xfrm>
          <a:prstGeom prst="rect">
            <a:avLst/>
          </a:prstGeom>
        </p:spPr>
        <p:txBody>
          <a:bodyPr vert="horz" wrap="square" lIns="31028" tIns="15514" rIns="31028" bIns="15514" numCol="1" anchor="t" anchorCtr="0" compatLnSpc="1">
            <a:prstTxWarp prst="textNoShape">
              <a:avLst/>
            </a:prstTxWarp>
          </a:bodyPr>
          <a:lstStyle>
            <a:lvl1pPr algn="r">
              <a:defRPr sz="400"/>
            </a:lvl1pPr>
          </a:lstStyle>
          <a:p>
            <a:fld id="{7DD340EE-1D42-4B4E-B16E-99879A095AC0}" type="datetimeFigureOut">
              <a:rPr lang="en-US" altLang="en-US"/>
              <a:pPr/>
              <a:t>2/13/24</a:t>
            </a:fld>
            <a:endParaRPr lang="en-US" altLang="en-US"/>
          </a:p>
        </p:txBody>
      </p:sp>
      <p:sp>
        <p:nvSpPr>
          <p:cNvPr id="4" name="Footer Placeholder 3"/>
          <p:cNvSpPr>
            <a:spLocks noGrp="1"/>
          </p:cNvSpPr>
          <p:nvPr>
            <p:ph type="ftr" sz="quarter" idx="2"/>
          </p:nvPr>
        </p:nvSpPr>
        <p:spPr>
          <a:xfrm>
            <a:off x="4" y="13644094"/>
            <a:ext cx="4304039" cy="717235"/>
          </a:xfrm>
          <a:prstGeom prst="rect">
            <a:avLst/>
          </a:prstGeom>
        </p:spPr>
        <p:txBody>
          <a:bodyPr vert="horz" lIns="31028" tIns="15514" rIns="31028" bIns="15514" rtlCol="0" anchor="b"/>
          <a:lstStyle>
            <a:lvl1pPr algn="l" defTabSz="6043068">
              <a:defRPr sz="4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5625209" y="13644094"/>
            <a:ext cx="4304039" cy="717235"/>
          </a:xfrm>
          <a:prstGeom prst="rect">
            <a:avLst/>
          </a:prstGeom>
        </p:spPr>
        <p:txBody>
          <a:bodyPr vert="horz" wrap="square" lIns="31028" tIns="15514" rIns="31028" bIns="15514" numCol="1" anchor="b" anchorCtr="0" compatLnSpc="1">
            <a:prstTxWarp prst="textNoShape">
              <a:avLst/>
            </a:prstTxWarp>
          </a:bodyPr>
          <a:lstStyle>
            <a:lvl1pPr algn="r">
              <a:defRPr sz="400"/>
            </a:lvl1pPr>
          </a:lstStyle>
          <a:p>
            <a:fld id="{0934CC12-A462-446C-93B3-476C11E542C3}" type="slidenum">
              <a:rPr lang="en-US" altLang="en-US"/>
              <a:pPr/>
              <a:t>‹#›</a:t>
            </a:fld>
            <a:endParaRPr lang="en-US" altLang="en-US"/>
          </a:p>
        </p:txBody>
      </p:sp>
    </p:spTree>
    <p:extLst>
      <p:ext uri="{BB962C8B-B14F-4D97-AF65-F5344CB8AC3E}">
        <p14:creationId xmlns:p14="http://schemas.microsoft.com/office/powerpoint/2010/main" val="6906299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9378"/>
            <a:ext cx="25733931" cy="9176768"/>
          </a:xfrm>
        </p:spPr>
        <p:txBody>
          <a:bodyPr/>
          <a:lstStyle/>
          <a:p>
            <a:r>
              <a:rPr lang="en-US"/>
              <a:t>Click to edit Master title style</a:t>
            </a:r>
          </a:p>
        </p:txBody>
      </p:sp>
      <p:sp>
        <p:nvSpPr>
          <p:cNvPr id="3" name="Subtitle 2"/>
          <p:cNvSpPr>
            <a:spLocks noGrp="1"/>
          </p:cNvSpPr>
          <p:nvPr>
            <p:ph type="subTitle" idx="1"/>
          </p:nvPr>
        </p:nvSpPr>
        <p:spPr>
          <a:xfrm>
            <a:off x="4541282" y="24259963"/>
            <a:ext cx="21192649" cy="10940768"/>
          </a:xfrm>
        </p:spPr>
        <p:txBody>
          <a:bodyPr/>
          <a:lstStyle>
            <a:lvl1pPr marL="0" indent="0" algn="ctr">
              <a:buNone/>
              <a:defRPr>
                <a:solidFill>
                  <a:schemeClr val="tx1">
                    <a:tint val="75000"/>
                  </a:schemeClr>
                </a:solidFill>
              </a:defRPr>
            </a:lvl1pPr>
            <a:lvl2pPr marL="2088031" indent="0" algn="ctr">
              <a:buNone/>
              <a:defRPr>
                <a:solidFill>
                  <a:schemeClr val="tx1">
                    <a:tint val="75000"/>
                  </a:schemeClr>
                </a:solidFill>
              </a:defRPr>
            </a:lvl2pPr>
            <a:lvl3pPr marL="4176061" indent="0" algn="ctr">
              <a:buNone/>
              <a:defRPr>
                <a:solidFill>
                  <a:schemeClr val="tx1">
                    <a:tint val="75000"/>
                  </a:schemeClr>
                </a:solidFill>
              </a:defRPr>
            </a:lvl3pPr>
            <a:lvl4pPr marL="6264092" indent="0" algn="ctr">
              <a:buNone/>
              <a:defRPr>
                <a:solidFill>
                  <a:schemeClr val="tx1">
                    <a:tint val="75000"/>
                  </a:schemeClr>
                </a:solidFill>
              </a:defRPr>
            </a:lvl4pPr>
            <a:lvl5pPr marL="8352123" indent="0" algn="ctr">
              <a:buNone/>
              <a:defRPr>
                <a:solidFill>
                  <a:schemeClr val="tx1">
                    <a:tint val="75000"/>
                  </a:schemeClr>
                </a:solidFill>
              </a:defRPr>
            </a:lvl5pPr>
            <a:lvl6pPr marL="10440153" indent="0" algn="ctr">
              <a:buNone/>
              <a:defRPr>
                <a:solidFill>
                  <a:schemeClr val="tx1">
                    <a:tint val="75000"/>
                  </a:schemeClr>
                </a:solidFill>
              </a:defRPr>
            </a:lvl6pPr>
            <a:lvl7pPr marL="12528184" indent="0" algn="ctr">
              <a:buNone/>
              <a:defRPr>
                <a:solidFill>
                  <a:schemeClr val="tx1">
                    <a:tint val="75000"/>
                  </a:schemeClr>
                </a:solidFill>
              </a:defRPr>
            </a:lvl7pPr>
            <a:lvl8pPr marL="14616214" indent="0" algn="ctr">
              <a:buNone/>
              <a:defRPr>
                <a:solidFill>
                  <a:schemeClr val="tx1">
                    <a:tint val="75000"/>
                  </a:schemeClr>
                </a:solidFill>
              </a:defRPr>
            </a:lvl8pPr>
            <a:lvl9pPr marL="167042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1F82901-49CA-4046-8981-DD0D908DC28D}"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2BE0EDD-1798-4FFA-8203-C036C23160F1}" type="slidenum">
              <a:rPr lang="en-US" altLang="en-US"/>
              <a:pPr/>
              <a:t>‹#›</a:t>
            </a:fld>
            <a:endParaRPr lang="en-US" altLang="en-US"/>
          </a:p>
        </p:txBody>
      </p:sp>
    </p:spTree>
    <p:extLst>
      <p:ext uri="{BB962C8B-B14F-4D97-AF65-F5344CB8AC3E}">
        <p14:creationId xmlns:p14="http://schemas.microsoft.com/office/powerpoint/2010/main" val="3374568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08D5D08-336B-45B6-A4C2-414DE6D2E6D5}"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08DF117-2152-4FB2-BBCC-303212B739CE}" type="slidenum">
              <a:rPr lang="en-US" altLang="en-US"/>
              <a:pPr/>
              <a:t>‹#›</a:t>
            </a:fld>
            <a:endParaRPr lang="en-US" altLang="en-US"/>
          </a:p>
        </p:txBody>
      </p:sp>
    </p:spTree>
    <p:extLst>
      <p:ext uri="{BB962C8B-B14F-4D97-AF65-F5344CB8AC3E}">
        <p14:creationId xmlns:p14="http://schemas.microsoft.com/office/powerpoint/2010/main" val="260586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336460" y="7571332"/>
            <a:ext cx="15931278" cy="1612871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42622" y="7571332"/>
            <a:ext cx="47289253" cy="1612871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7549B0D-9598-458E-BE70-426F821E8E3E}"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AAE1254-8DB7-4708-8F8A-71475016515F}" type="slidenum">
              <a:rPr lang="en-US" altLang="en-US"/>
              <a:pPr/>
              <a:t>‹#›</a:t>
            </a:fld>
            <a:endParaRPr lang="en-US" altLang="en-US"/>
          </a:p>
        </p:txBody>
      </p:sp>
    </p:spTree>
    <p:extLst>
      <p:ext uri="{BB962C8B-B14F-4D97-AF65-F5344CB8AC3E}">
        <p14:creationId xmlns:p14="http://schemas.microsoft.com/office/powerpoint/2010/main" val="229394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6157F76-D586-4260-9A19-8F4BF4C5843D}"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DB4C09-6FA0-4E04-81F1-58785835AD90}" type="slidenum">
              <a:rPr lang="en-US" altLang="en-US"/>
              <a:pPr/>
              <a:t>‹#›</a:t>
            </a:fld>
            <a:endParaRPr lang="en-US" altLang="en-US"/>
          </a:p>
        </p:txBody>
      </p:sp>
    </p:spTree>
    <p:extLst>
      <p:ext uri="{BB962C8B-B14F-4D97-AF65-F5344CB8AC3E}">
        <p14:creationId xmlns:p14="http://schemas.microsoft.com/office/powerpoint/2010/main" val="231659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10485"/>
            <a:ext cx="25733931" cy="8502879"/>
          </a:xfrm>
        </p:spPr>
        <p:txBody>
          <a:bodyPr anchor="t"/>
          <a:lstStyle>
            <a:lvl1pPr algn="l">
              <a:defRPr sz="18200" b="1" cap="all"/>
            </a:lvl1pPr>
          </a:lstStyle>
          <a:p>
            <a:r>
              <a:rPr lang="en-US"/>
              <a:t>Click to edit Master title style</a:t>
            </a:r>
          </a:p>
        </p:txBody>
      </p:sp>
      <p:sp>
        <p:nvSpPr>
          <p:cNvPr id="3" name="Text Placeholder 2"/>
          <p:cNvSpPr>
            <a:spLocks noGrp="1"/>
          </p:cNvSpPr>
          <p:nvPr>
            <p:ph type="body" idx="1"/>
          </p:nvPr>
        </p:nvSpPr>
        <p:spPr>
          <a:xfrm>
            <a:off x="2391533" y="18145429"/>
            <a:ext cx="25733931" cy="9365056"/>
          </a:xfrm>
        </p:spPr>
        <p:txBody>
          <a:bodyPr anchor="b"/>
          <a:lstStyle>
            <a:lvl1pPr marL="0" indent="0">
              <a:buNone/>
              <a:defRPr sz="9200">
                <a:solidFill>
                  <a:schemeClr val="tx1">
                    <a:tint val="75000"/>
                  </a:schemeClr>
                </a:solidFill>
              </a:defRPr>
            </a:lvl1pPr>
            <a:lvl2pPr marL="2088031" indent="0">
              <a:buNone/>
              <a:defRPr sz="8200">
                <a:solidFill>
                  <a:schemeClr val="tx1">
                    <a:tint val="75000"/>
                  </a:schemeClr>
                </a:solidFill>
              </a:defRPr>
            </a:lvl2pPr>
            <a:lvl3pPr marL="4176061" indent="0">
              <a:buNone/>
              <a:defRPr sz="7400">
                <a:solidFill>
                  <a:schemeClr val="tx1">
                    <a:tint val="75000"/>
                  </a:schemeClr>
                </a:solidFill>
              </a:defRPr>
            </a:lvl3pPr>
            <a:lvl4pPr marL="6264092" indent="0">
              <a:buNone/>
              <a:defRPr sz="6400">
                <a:solidFill>
                  <a:schemeClr val="tx1">
                    <a:tint val="75000"/>
                  </a:schemeClr>
                </a:solidFill>
              </a:defRPr>
            </a:lvl4pPr>
            <a:lvl5pPr marL="8352123" indent="0">
              <a:buNone/>
              <a:defRPr sz="6400">
                <a:solidFill>
                  <a:schemeClr val="tx1">
                    <a:tint val="75000"/>
                  </a:schemeClr>
                </a:solidFill>
              </a:defRPr>
            </a:lvl5pPr>
            <a:lvl6pPr marL="10440153" indent="0">
              <a:buNone/>
              <a:defRPr sz="6400">
                <a:solidFill>
                  <a:schemeClr val="tx1">
                    <a:tint val="75000"/>
                  </a:schemeClr>
                </a:solidFill>
              </a:defRPr>
            </a:lvl6pPr>
            <a:lvl7pPr marL="12528184" indent="0">
              <a:buNone/>
              <a:defRPr sz="6400">
                <a:solidFill>
                  <a:schemeClr val="tx1">
                    <a:tint val="75000"/>
                  </a:schemeClr>
                </a:solidFill>
              </a:defRPr>
            </a:lvl7pPr>
            <a:lvl8pPr marL="14616214" indent="0">
              <a:buNone/>
              <a:defRPr sz="6400">
                <a:solidFill>
                  <a:schemeClr val="tx1">
                    <a:tint val="75000"/>
                  </a:schemeClr>
                </a:solidFill>
              </a:defRPr>
            </a:lvl8pPr>
            <a:lvl9pPr marL="16704245"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F5CF3200-3891-4ECE-8E28-1950ED539B8A}"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2B0B33C-F8E3-4164-8C9F-6F019464C7FF}" type="slidenum">
              <a:rPr lang="en-US" altLang="en-US"/>
              <a:pPr/>
              <a:t>‹#›</a:t>
            </a:fld>
            <a:endParaRPr lang="en-US" altLang="en-US"/>
          </a:p>
        </p:txBody>
      </p:sp>
    </p:spTree>
    <p:extLst>
      <p:ext uri="{BB962C8B-B14F-4D97-AF65-F5344CB8AC3E}">
        <p14:creationId xmlns:p14="http://schemas.microsoft.com/office/powerpoint/2010/main" val="115350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42622" y="44109929"/>
            <a:ext cx="31610265" cy="124748537"/>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657475" y="44109929"/>
            <a:ext cx="31610265" cy="124748537"/>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1E4FAE13-8979-409A-B214-29C580617316}" type="datetimeFigureOut">
              <a:rPr lang="en-US" altLang="en-US"/>
              <a:pPr/>
              <a:t>2/13/24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6328CBA-5F31-429A-A7BC-D3606827819F}" type="slidenum">
              <a:rPr lang="en-US" altLang="en-US"/>
              <a:pPr/>
              <a:t>‹#›</a:t>
            </a:fld>
            <a:endParaRPr lang="en-US" altLang="en-US"/>
          </a:p>
        </p:txBody>
      </p:sp>
    </p:spTree>
    <p:extLst>
      <p:ext uri="{BB962C8B-B14F-4D97-AF65-F5344CB8AC3E}">
        <p14:creationId xmlns:p14="http://schemas.microsoft.com/office/powerpoint/2010/main" val="946047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761" y="1714454"/>
            <a:ext cx="27247692" cy="713528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13762" y="9583085"/>
            <a:ext cx="13376810" cy="3993774"/>
          </a:xfrm>
        </p:spPr>
        <p:txBody>
          <a:bodyPr anchor="b"/>
          <a:lstStyle>
            <a:lvl1pPr marL="0" indent="0">
              <a:buNone/>
              <a:defRPr sz="10900" b="1"/>
            </a:lvl1pPr>
            <a:lvl2pPr marL="2088031" indent="0">
              <a:buNone/>
              <a:defRPr sz="9200" b="1"/>
            </a:lvl2pPr>
            <a:lvl3pPr marL="4176061" indent="0">
              <a:buNone/>
              <a:defRPr sz="8200" b="1"/>
            </a:lvl3pPr>
            <a:lvl4pPr marL="6264092" indent="0">
              <a:buNone/>
              <a:defRPr sz="7400" b="1"/>
            </a:lvl4pPr>
            <a:lvl5pPr marL="8352123" indent="0">
              <a:buNone/>
              <a:defRPr sz="7400" b="1"/>
            </a:lvl5pPr>
            <a:lvl6pPr marL="10440153" indent="0">
              <a:buNone/>
              <a:defRPr sz="7400" b="1"/>
            </a:lvl6pPr>
            <a:lvl7pPr marL="12528184" indent="0">
              <a:buNone/>
              <a:defRPr sz="7400" b="1"/>
            </a:lvl7pPr>
            <a:lvl8pPr marL="14616214" indent="0">
              <a:buNone/>
              <a:defRPr sz="7400" b="1"/>
            </a:lvl8pPr>
            <a:lvl9pPr marL="16704245" indent="0">
              <a:buNone/>
              <a:defRPr sz="7400" b="1"/>
            </a:lvl9pPr>
          </a:lstStyle>
          <a:p>
            <a:pPr lvl="0"/>
            <a:r>
              <a:rPr lang="en-US"/>
              <a:t>Click to edit Master text styles</a:t>
            </a:r>
          </a:p>
        </p:txBody>
      </p:sp>
      <p:sp>
        <p:nvSpPr>
          <p:cNvPr id="4" name="Content Placeholder 3"/>
          <p:cNvSpPr>
            <a:spLocks noGrp="1"/>
          </p:cNvSpPr>
          <p:nvPr>
            <p:ph sz="half" idx="2"/>
          </p:nvPr>
        </p:nvSpPr>
        <p:spPr>
          <a:xfrm>
            <a:off x="1513762" y="13576858"/>
            <a:ext cx="13376810" cy="24666281"/>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79389" y="9583085"/>
            <a:ext cx="13382065" cy="3993774"/>
          </a:xfrm>
        </p:spPr>
        <p:txBody>
          <a:bodyPr anchor="b"/>
          <a:lstStyle>
            <a:lvl1pPr marL="0" indent="0">
              <a:buNone/>
              <a:defRPr sz="10900" b="1"/>
            </a:lvl1pPr>
            <a:lvl2pPr marL="2088031" indent="0">
              <a:buNone/>
              <a:defRPr sz="9200" b="1"/>
            </a:lvl2pPr>
            <a:lvl3pPr marL="4176061" indent="0">
              <a:buNone/>
              <a:defRPr sz="8200" b="1"/>
            </a:lvl3pPr>
            <a:lvl4pPr marL="6264092" indent="0">
              <a:buNone/>
              <a:defRPr sz="7400" b="1"/>
            </a:lvl4pPr>
            <a:lvl5pPr marL="8352123" indent="0">
              <a:buNone/>
              <a:defRPr sz="7400" b="1"/>
            </a:lvl5pPr>
            <a:lvl6pPr marL="10440153" indent="0">
              <a:buNone/>
              <a:defRPr sz="7400" b="1"/>
            </a:lvl6pPr>
            <a:lvl7pPr marL="12528184" indent="0">
              <a:buNone/>
              <a:defRPr sz="7400" b="1"/>
            </a:lvl7pPr>
            <a:lvl8pPr marL="14616214" indent="0">
              <a:buNone/>
              <a:defRPr sz="7400" b="1"/>
            </a:lvl8pPr>
            <a:lvl9pPr marL="16704245" indent="0">
              <a:buNone/>
              <a:defRPr sz="7400" b="1"/>
            </a:lvl9pPr>
          </a:lstStyle>
          <a:p>
            <a:pPr lvl="0"/>
            <a:r>
              <a:rPr lang="en-US"/>
              <a:t>Click to edit Master text styles</a:t>
            </a:r>
          </a:p>
        </p:txBody>
      </p:sp>
      <p:sp>
        <p:nvSpPr>
          <p:cNvPr id="6" name="Content Placeholder 5"/>
          <p:cNvSpPr>
            <a:spLocks noGrp="1"/>
          </p:cNvSpPr>
          <p:nvPr>
            <p:ph sz="quarter" idx="4"/>
          </p:nvPr>
        </p:nvSpPr>
        <p:spPr>
          <a:xfrm>
            <a:off x="15379389" y="13576858"/>
            <a:ext cx="13382065" cy="24666281"/>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D9376C9A-A25F-45D2-8433-F84744214785}" type="datetimeFigureOut">
              <a:rPr lang="en-US" altLang="en-US"/>
              <a:pPr/>
              <a:t>2/13/24</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9F28CFA-7D73-4E70-A9E9-D4F8938681D8}" type="slidenum">
              <a:rPr lang="en-US" altLang="en-US"/>
              <a:pPr/>
              <a:t>‹#›</a:t>
            </a:fld>
            <a:endParaRPr lang="en-US" altLang="en-US"/>
          </a:p>
        </p:txBody>
      </p:sp>
    </p:spTree>
    <p:extLst>
      <p:ext uri="{BB962C8B-B14F-4D97-AF65-F5344CB8AC3E}">
        <p14:creationId xmlns:p14="http://schemas.microsoft.com/office/powerpoint/2010/main" val="1555887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6DF25DCD-76D1-41BC-833A-0E33209681D9}" type="datetimeFigureOut">
              <a:rPr lang="en-US" altLang="en-US"/>
              <a:pPr/>
              <a:t>2/13/24</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4F429DB-1024-4706-98E8-BDAEF2339B10}" type="slidenum">
              <a:rPr lang="en-US" altLang="en-US"/>
              <a:pPr/>
              <a:t>‹#›</a:t>
            </a:fld>
            <a:endParaRPr lang="en-US" altLang="en-US"/>
          </a:p>
        </p:txBody>
      </p:sp>
    </p:spTree>
    <p:extLst>
      <p:ext uri="{BB962C8B-B14F-4D97-AF65-F5344CB8AC3E}">
        <p14:creationId xmlns:p14="http://schemas.microsoft.com/office/powerpoint/2010/main" val="229296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F792BAA-9443-4E5B-B0CE-EC20C77E3958}" type="datetimeFigureOut">
              <a:rPr lang="en-US" altLang="en-US"/>
              <a:pPr/>
              <a:t>2/13/24</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EE0811B-8263-45F2-9FAB-CF412D6A2C01}" type="slidenum">
              <a:rPr lang="en-US" altLang="en-US"/>
              <a:pPr/>
              <a:t>‹#›</a:t>
            </a:fld>
            <a:endParaRPr lang="en-US" altLang="en-US"/>
          </a:p>
        </p:txBody>
      </p:sp>
    </p:spTree>
    <p:extLst>
      <p:ext uri="{BB962C8B-B14F-4D97-AF65-F5344CB8AC3E}">
        <p14:creationId xmlns:p14="http://schemas.microsoft.com/office/powerpoint/2010/main" val="2017296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2" y="1704539"/>
            <a:ext cx="9960337" cy="7254205"/>
          </a:xfrm>
        </p:spPr>
        <p:txBody>
          <a:bodyPr anchor="b"/>
          <a:lstStyle>
            <a:lvl1pPr algn="l">
              <a:defRPr sz="9200" b="1"/>
            </a:lvl1pPr>
          </a:lstStyle>
          <a:p>
            <a:r>
              <a:rPr lang="en-US"/>
              <a:t>Click to edit Master title style</a:t>
            </a:r>
          </a:p>
        </p:txBody>
      </p:sp>
      <p:sp>
        <p:nvSpPr>
          <p:cNvPr id="3" name="Content Placeholder 2"/>
          <p:cNvSpPr>
            <a:spLocks noGrp="1"/>
          </p:cNvSpPr>
          <p:nvPr>
            <p:ph idx="1"/>
          </p:nvPr>
        </p:nvSpPr>
        <p:spPr>
          <a:xfrm>
            <a:off x="11836768" y="1704543"/>
            <a:ext cx="16924685" cy="36538600"/>
          </a:xfrm>
        </p:spPr>
        <p:txBody>
          <a:bodyPr/>
          <a:lstStyle>
            <a:lvl1pPr>
              <a:defRPr sz="14600"/>
            </a:lvl1pPr>
            <a:lvl2pPr>
              <a:defRPr sz="12700"/>
            </a:lvl2pPr>
            <a:lvl3pPr>
              <a:defRPr sz="10900"/>
            </a:lvl3pPr>
            <a:lvl4pPr>
              <a:defRPr sz="9200"/>
            </a:lvl4pPr>
            <a:lvl5pPr>
              <a:defRPr sz="9200"/>
            </a:lvl5pPr>
            <a:lvl6pPr>
              <a:defRPr sz="9200"/>
            </a:lvl6pPr>
            <a:lvl7pPr>
              <a:defRPr sz="9200"/>
            </a:lvl7pPr>
            <a:lvl8pPr>
              <a:defRPr sz="9200"/>
            </a:lvl8pPr>
            <a:lvl9pPr>
              <a:defRPr sz="9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13762" y="8958747"/>
            <a:ext cx="9960337" cy="29284395"/>
          </a:xfrm>
        </p:spPr>
        <p:txBody>
          <a:bodyPr/>
          <a:lstStyle>
            <a:lvl1pPr marL="0" indent="0">
              <a:buNone/>
              <a:defRPr sz="6400"/>
            </a:lvl1pPr>
            <a:lvl2pPr marL="2088031" indent="0">
              <a:buNone/>
              <a:defRPr sz="5500"/>
            </a:lvl2pPr>
            <a:lvl3pPr marL="4176061" indent="0">
              <a:buNone/>
              <a:defRPr sz="4500"/>
            </a:lvl3pPr>
            <a:lvl4pPr marL="6264092" indent="0">
              <a:buNone/>
              <a:defRPr sz="4100"/>
            </a:lvl4pPr>
            <a:lvl5pPr marL="8352123" indent="0">
              <a:buNone/>
              <a:defRPr sz="4100"/>
            </a:lvl5pPr>
            <a:lvl6pPr marL="10440153" indent="0">
              <a:buNone/>
              <a:defRPr sz="4100"/>
            </a:lvl6pPr>
            <a:lvl7pPr marL="12528184" indent="0">
              <a:buNone/>
              <a:defRPr sz="4100"/>
            </a:lvl7pPr>
            <a:lvl8pPr marL="14616214" indent="0">
              <a:buNone/>
              <a:defRPr sz="4100"/>
            </a:lvl8pPr>
            <a:lvl9pPr marL="16704245"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AB2F7E7-C082-4667-B21F-C9D10A7EB1DC}" type="datetimeFigureOut">
              <a:rPr lang="en-US" altLang="en-US"/>
              <a:pPr/>
              <a:t>2/13/24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E93F865-CA16-48B2-9089-DA38D0EB5FA2}" type="slidenum">
              <a:rPr lang="en-US" altLang="en-US"/>
              <a:pPr/>
              <a:t>‹#›</a:t>
            </a:fld>
            <a:endParaRPr lang="en-US" altLang="en-US"/>
          </a:p>
        </p:txBody>
      </p:sp>
    </p:spTree>
    <p:extLst>
      <p:ext uri="{BB962C8B-B14F-4D97-AF65-F5344CB8AC3E}">
        <p14:creationId xmlns:p14="http://schemas.microsoft.com/office/powerpoint/2010/main" val="295087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3" y="29968189"/>
            <a:ext cx="18165128" cy="3537915"/>
          </a:xfrm>
        </p:spPr>
        <p:txBody>
          <a:bodyPr anchor="b"/>
          <a:lstStyle>
            <a:lvl1pPr algn="l">
              <a:defRPr sz="9200" b="1"/>
            </a:lvl1pPr>
          </a:lstStyle>
          <a:p>
            <a:r>
              <a:rPr lang="en-US"/>
              <a:t>Click to edit Master title style</a:t>
            </a:r>
          </a:p>
        </p:txBody>
      </p:sp>
      <p:sp>
        <p:nvSpPr>
          <p:cNvPr id="3" name="Picture Placeholder 2"/>
          <p:cNvSpPr>
            <a:spLocks noGrp="1"/>
          </p:cNvSpPr>
          <p:nvPr>
            <p:ph type="pic" idx="1"/>
          </p:nvPr>
        </p:nvSpPr>
        <p:spPr>
          <a:xfrm>
            <a:off x="5934153" y="3825306"/>
            <a:ext cx="18165128" cy="25687020"/>
          </a:xfrm>
        </p:spPr>
        <p:txBody>
          <a:bodyPr rtlCol="0">
            <a:normAutofit/>
          </a:bodyPr>
          <a:lstStyle>
            <a:lvl1pPr marL="0" indent="0">
              <a:buNone/>
              <a:defRPr sz="14600"/>
            </a:lvl1pPr>
            <a:lvl2pPr marL="2088031" indent="0">
              <a:buNone/>
              <a:defRPr sz="12700"/>
            </a:lvl2pPr>
            <a:lvl3pPr marL="4176061" indent="0">
              <a:buNone/>
              <a:defRPr sz="10900"/>
            </a:lvl3pPr>
            <a:lvl4pPr marL="6264092" indent="0">
              <a:buNone/>
              <a:defRPr sz="9200"/>
            </a:lvl4pPr>
            <a:lvl5pPr marL="8352123" indent="0">
              <a:buNone/>
              <a:defRPr sz="9200"/>
            </a:lvl5pPr>
            <a:lvl6pPr marL="10440153" indent="0">
              <a:buNone/>
              <a:defRPr sz="9200"/>
            </a:lvl6pPr>
            <a:lvl7pPr marL="12528184" indent="0">
              <a:buNone/>
              <a:defRPr sz="9200"/>
            </a:lvl7pPr>
            <a:lvl8pPr marL="14616214" indent="0">
              <a:buNone/>
              <a:defRPr sz="9200"/>
            </a:lvl8pPr>
            <a:lvl9pPr marL="16704245" indent="0">
              <a:buNone/>
              <a:defRPr sz="9200"/>
            </a:lvl9pPr>
          </a:lstStyle>
          <a:p>
            <a:pPr lvl="0"/>
            <a:endParaRPr lang="en-US" noProof="0"/>
          </a:p>
        </p:txBody>
      </p:sp>
      <p:sp>
        <p:nvSpPr>
          <p:cNvPr id="4" name="Text Placeholder 3"/>
          <p:cNvSpPr>
            <a:spLocks noGrp="1"/>
          </p:cNvSpPr>
          <p:nvPr>
            <p:ph type="body" sz="half" idx="2"/>
          </p:nvPr>
        </p:nvSpPr>
        <p:spPr>
          <a:xfrm>
            <a:off x="5934153" y="33506105"/>
            <a:ext cx="18165128" cy="5024425"/>
          </a:xfrm>
        </p:spPr>
        <p:txBody>
          <a:bodyPr/>
          <a:lstStyle>
            <a:lvl1pPr marL="0" indent="0">
              <a:buNone/>
              <a:defRPr sz="6400"/>
            </a:lvl1pPr>
            <a:lvl2pPr marL="2088031" indent="0">
              <a:buNone/>
              <a:defRPr sz="5500"/>
            </a:lvl2pPr>
            <a:lvl3pPr marL="4176061" indent="0">
              <a:buNone/>
              <a:defRPr sz="4500"/>
            </a:lvl3pPr>
            <a:lvl4pPr marL="6264092" indent="0">
              <a:buNone/>
              <a:defRPr sz="4100"/>
            </a:lvl4pPr>
            <a:lvl5pPr marL="8352123" indent="0">
              <a:buNone/>
              <a:defRPr sz="4100"/>
            </a:lvl5pPr>
            <a:lvl6pPr marL="10440153" indent="0">
              <a:buNone/>
              <a:defRPr sz="4100"/>
            </a:lvl6pPr>
            <a:lvl7pPr marL="12528184" indent="0">
              <a:buNone/>
              <a:defRPr sz="4100"/>
            </a:lvl7pPr>
            <a:lvl8pPr marL="14616214" indent="0">
              <a:buNone/>
              <a:defRPr sz="4100"/>
            </a:lvl8pPr>
            <a:lvl9pPr marL="16704245"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30AE7569-859D-4176-A2B5-03B226992AD0}" type="datetimeFigureOut">
              <a:rPr lang="en-US" altLang="en-US"/>
              <a:pPr/>
              <a:t>2/13/24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7BF1263-94D1-4CFF-90C2-A224F9637655}" type="slidenum">
              <a:rPr lang="en-US" altLang="en-US"/>
              <a:pPr/>
              <a:t>‹#›</a:t>
            </a:fld>
            <a:endParaRPr lang="en-US" altLang="en-US"/>
          </a:p>
        </p:txBody>
      </p:sp>
    </p:spTree>
    <p:extLst>
      <p:ext uri="{BB962C8B-B14F-4D97-AF65-F5344CB8AC3E}">
        <p14:creationId xmlns:p14="http://schemas.microsoft.com/office/powerpoint/2010/main" val="99695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14475" y="1714500"/>
            <a:ext cx="27246263" cy="713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06" tIns="208803" rIns="417606" bIns="208803"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1514475" y="9990138"/>
            <a:ext cx="27246263" cy="282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06" tIns="208803" rIns="417606" bIns="20880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1514475" y="39681150"/>
            <a:ext cx="7062788" cy="2278063"/>
          </a:xfrm>
          <a:prstGeom prst="rect">
            <a:avLst/>
          </a:prstGeom>
        </p:spPr>
        <p:txBody>
          <a:bodyPr vert="horz" wrap="square" lIns="417606" tIns="208803" rIns="417606" bIns="208803" numCol="1" anchor="ctr" anchorCtr="0" compatLnSpc="1">
            <a:prstTxWarp prst="textNoShape">
              <a:avLst/>
            </a:prstTxWarp>
          </a:bodyPr>
          <a:lstStyle>
            <a:lvl1pPr>
              <a:defRPr sz="5500">
                <a:solidFill>
                  <a:srgbClr val="898989"/>
                </a:solidFill>
                <a:latin typeface="Calibri" panose="020F0502020204030204" pitchFamily="34" charset="0"/>
              </a:defRPr>
            </a:lvl1pPr>
          </a:lstStyle>
          <a:p>
            <a:fld id="{AFFF5178-6852-47D6-9BC4-97DCE5DD3CFC}" type="datetimeFigureOut">
              <a:rPr lang="en-US" altLang="en-US"/>
              <a:pPr/>
              <a:t>2/13/24</a:t>
            </a:fld>
            <a:endParaRPr lang="en-US" altLang="en-US"/>
          </a:p>
        </p:txBody>
      </p:sp>
      <p:sp>
        <p:nvSpPr>
          <p:cNvPr id="5" name="Footer Placeholder 4"/>
          <p:cNvSpPr>
            <a:spLocks noGrp="1"/>
          </p:cNvSpPr>
          <p:nvPr>
            <p:ph type="ftr" sz="quarter" idx="3"/>
          </p:nvPr>
        </p:nvSpPr>
        <p:spPr>
          <a:xfrm>
            <a:off x="10344150" y="39681150"/>
            <a:ext cx="9586913" cy="2278063"/>
          </a:xfrm>
          <a:prstGeom prst="rect">
            <a:avLst/>
          </a:prstGeom>
        </p:spPr>
        <p:txBody>
          <a:bodyPr vert="horz" lIns="417606" tIns="208803" rIns="417606" bIns="208803" rtlCol="0" anchor="ctr"/>
          <a:lstStyle>
            <a:lvl1pPr algn="ctr" defTabSz="4176061" fontAlgn="auto">
              <a:spcBef>
                <a:spcPts val="0"/>
              </a:spcBef>
              <a:spcAft>
                <a:spcPts val="0"/>
              </a:spcAft>
              <a:defRPr sz="55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21697950" y="39681150"/>
            <a:ext cx="7062788" cy="2278063"/>
          </a:xfrm>
          <a:prstGeom prst="rect">
            <a:avLst/>
          </a:prstGeom>
        </p:spPr>
        <p:txBody>
          <a:bodyPr vert="horz" wrap="square" lIns="417606" tIns="208803" rIns="417606" bIns="208803" numCol="1" anchor="ctr" anchorCtr="0" compatLnSpc="1">
            <a:prstTxWarp prst="textNoShape">
              <a:avLst/>
            </a:prstTxWarp>
          </a:bodyPr>
          <a:lstStyle>
            <a:lvl1pPr algn="r">
              <a:defRPr sz="5500">
                <a:solidFill>
                  <a:srgbClr val="898989"/>
                </a:solidFill>
                <a:latin typeface="Calibri" panose="020F0502020204030204" pitchFamily="34" charset="0"/>
              </a:defRPr>
            </a:lvl1pPr>
          </a:lstStyle>
          <a:p>
            <a:fld id="{FB92A59D-C0CC-4DC0-8BB0-3ED3E0A4D4A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3538" rtl="0" eaLnBrk="0" fontAlgn="base" hangingPunct="0">
        <a:spcBef>
          <a:spcPct val="0"/>
        </a:spcBef>
        <a:spcAft>
          <a:spcPct val="0"/>
        </a:spcAft>
        <a:defRPr sz="20100" kern="1200">
          <a:solidFill>
            <a:schemeClr val="tx1"/>
          </a:solidFill>
          <a:latin typeface="+mj-lt"/>
          <a:ea typeface="MS PGothic" panose="020B0600070205080204" pitchFamily="34" charset="-128"/>
          <a:cs typeface="ＭＳ Ｐゴシック" charset="0"/>
        </a:defRPr>
      </a:lvl1pPr>
      <a:lvl2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2pPr>
      <a:lvl3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3pPr>
      <a:lvl4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4pPr>
      <a:lvl5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5pPr>
      <a:lvl6pPr marL="646709" algn="ctr" defTabSz="4174420" rtl="0" fontAlgn="base">
        <a:spcBef>
          <a:spcPct val="0"/>
        </a:spcBef>
        <a:spcAft>
          <a:spcPct val="0"/>
        </a:spcAft>
        <a:defRPr sz="20100">
          <a:solidFill>
            <a:schemeClr val="tx1"/>
          </a:solidFill>
          <a:latin typeface="Calibri" pitchFamily="34" charset="0"/>
        </a:defRPr>
      </a:lvl6pPr>
      <a:lvl7pPr marL="1293419" algn="ctr" defTabSz="4174420" rtl="0" fontAlgn="base">
        <a:spcBef>
          <a:spcPct val="0"/>
        </a:spcBef>
        <a:spcAft>
          <a:spcPct val="0"/>
        </a:spcAft>
        <a:defRPr sz="20100">
          <a:solidFill>
            <a:schemeClr val="tx1"/>
          </a:solidFill>
          <a:latin typeface="Calibri" pitchFamily="34" charset="0"/>
        </a:defRPr>
      </a:lvl7pPr>
      <a:lvl8pPr marL="1940128" algn="ctr" defTabSz="4174420" rtl="0" fontAlgn="base">
        <a:spcBef>
          <a:spcPct val="0"/>
        </a:spcBef>
        <a:spcAft>
          <a:spcPct val="0"/>
        </a:spcAft>
        <a:defRPr sz="20100">
          <a:solidFill>
            <a:schemeClr val="tx1"/>
          </a:solidFill>
          <a:latin typeface="Calibri" pitchFamily="34" charset="0"/>
        </a:defRPr>
      </a:lvl8pPr>
      <a:lvl9pPr marL="2586838" algn="ctr" defTabSz="4174420" rtl="0" fontAlgn="base">
        <a:spcBef>
          <a:spcPct val="0"/>
        </a:spcBef>
        <a:spcAft>
          <a:spcPct val="0"/>
        </a:spcAft>
        <a:defRPr sz="20100">
          <a:solidFill>
            <a:schemeClr val="tx1"/>
          </a:solidFill>
          <a:latin typeface="Calibri" pitchFamily="34" charset="0"/>
        </a:defRPr>
      </a:lvl9pPr>
    </p:titleStyle>
    <p:bodyStyle>
      <a:lvl1pPr marL="1563688" indent="-1563688" algn="l" defTabSz="4173538" rtl="0" eaLnBrk="0" fontAlgn="base" hangingPunct="0">
        <a:spcBef>
          <a:spcPct val="20000"/>
        </a:spcBef>
        <a:spcAft>
          <a:spcPct val="0"/>
        </a:spcAft>
        <a:buFont typeface="Arial" panose="020B0604020202020204" pitchFamily="34" charset="0"/>
        <a:buChar char="•"/>
        <a:defRPr sz="14600" kern="1200">
          <a:solidFill>
            <a:schemeClr val="tx1"/>
          </a:solidFill>
          <a:latin typeface="+mn-lt"/>
          <a:ea typeface="MS PGothic" panose="020B0600070205080204" pitchFamily="34" charset="-128"/>
          <a:cs typeface="ＭＳ Ｐゴシック" charset="0"/>
        </a:defRPr>
      </a:lvl1pPr>
      <a:lvl2pPr marL="3392488" indent="-1303338" algn="l" defTabSz="4173538" rtl="0" eaLnBrk="0" fontAlgn="base" hangingPunct="0">
        <a:spcBef>
          <a:spcPct val="20000"/>
        </a:spcBef>
        <a:spcAft>
          <a:spcPct val="0"/>
        </a:spcAft>
        <a:buFont typeface="Arial" panose="020B0604020202020204" pitchFamily="34" charset="0"/>
        <a:buChar char="–"/>
        <a:defRPr sz="12700" kern="1200">
          <a:solidFill>
            <a:schemeClr val="tx1"/>
          </a:solidFill>
          <a:latin typeface="+mn-lt"/>
          <a:ea typeface="MS PGothic" panose="020B0600070205080204" pitchFamily="34" charset="-128"/>
          <a:cs typeface="+mn-cs"/>
        </a:defRPr>
      </a:lvl2pPr>
      <a:lvl3pPr marL="5218113" indent="-1041400" algn="l" defTabSz="4173538" rtl="0" eaLnBrk="0" fontAlgn="base" hangingPunct="0">
        <a:spcBef>
          <a:spcPct val="20000"/>
        </a:spcBef>
        <a:spcAft>
          <a:spcPct val="0"/>
        </a:spcAft>
        <a:buFont typeface="Arial" panose="020B0604020202020204" pitchFamily="34" charset="0"/>
        <a:buChar char="•"/>
        <a:defRPr sz="10900" kern="1200">
          <a:solidFill>
            <a:schemeClr val="tx1"/>
          </a:solidFill>
          <a:latin typeface="+mn-lt"/>
          <a:ea typeface="MS PGothic" panose="020B0600070205080204" pitchFamily="34" charset="-128"/>
          <a:cs typeface="+mn-cs"/>
        </a:defRPr>
      </a:lvl3pPr>
      <a:lvl4pPr marL="7305675" indent="-1041400" algn="l" defTabSz="4173538" rtl="0" eaLnBrk="0" fontAlgn="base" hangingPunct="0">
        <a:spcBef>
          <a:spcPct val="20000"/>
        </a:spcBef>
        <a:spcAft>
          <a:spcPct val="0"/>
        </a:spcAft>
        <a:buFont typeface="Arial" panose="020B0604020202020204" pitchFamily="34" charset="0"/>
        <a:buChar char="–"/>
        <a:defRPr sz="9200" kern="1200">
          <a:solidFill>
            <a:schemeClr val="tx1"/>
          </a:solidFill>
          <a:latin typeface="+mn-lt"/>
          <a:ea typeface="MS PGothic" panose="020B0600070205080204" pitchFamily="34" charset="-128"/>
          <a:cs typeface="+mn-cs"/>
        </a:defRPr>
      </a:lvl4pPr>
      <a:lvl5pPr marL="9394825" indent="-1041400" algn="l" defTabSz="4173538" rtl="0" eaLnBrk="0" fontAlgn="base" hangingPunct="0">
        <a:spcBef>
          <a:spcPct val="20000"/>
        </a:spcBef>
        <a:spcAft>
          <a:spcPct val="0"/>
        </a:spcAft>
        <a:buFont typeface="Arial" panose="020B0604020202020204" pitchFamily="34" charset="0"/>
        <a:buChar char="»"/>
        <a:defRPr sz="9200" kern="1200">
          <a:solidFill>
            <a:schemeClr val="tx1"/>
          </a:solidFill>
          <a:latin typeface="+mn-lt"/>
          <a:ea typeface="MS PGothic" panose="020B0600070205080204" pitchFamily="34" charset="-128"/>
          <a:cs typeface="+mn-cs"/>
        </a:defRPr>
      </a:lvl5pPr>
      <a:lvl6pPr marL="11484168"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572200"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660229"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748261"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en-US"/>
      </a:defPPr>
      <a:lvl1pPr marL="0" algn="l" defTabSz="4176061" rtl="0" eaLnBrk="1" latinLnBrk="0" hangingPunct="1">
        <a:defRPr sz="8200" kern="1200">
          <a:solidFill>
            <a:schemeClr val="tx1"/>
          </a:solidFill>
          <a:latin typeface="+mn-lt"/>
          <a:ea typeface="+mn-ea"/>
          <a:cs typeface="+mn-cs"/>
        </a:defRPr>
      </a:lvl1pPr>
      <a:lvl2pPr marL="2088031" algn="l" defTabSz="4176061" rtl="0" eaLnBrk="1" latinLnBrk="0" hangingPunct="1">
        <a:defRPr sz="8200" kern="1200">
          <a:solidFill>
            <a:schemeClr val="tx1"/>
          </a:solidFill>
          <a:latin typeface="+mn-lt"/>
          <a:ea typeface="+mn-ea"/>
          <a:cs typeface="+mn-cs"/>
        </a:defRPr>
      </a:lvl2pPr>
      <a:lvl3pPr marL="4176061" algn="l" defTabSz="4176061" rtl="0" eaLnBrk="1" latinLnBrk="0" hangingPunct="1">
        <a:defRPr sz="8200" kern="1200">
          <a:solidFill>
            <a:schemeClr val="tx1"/>
          </a:solidFill>
          <a:latin typeface="+mn-lt"/>
          <a:ea typeface="+mn-ea"/>
          <a:cs typeface="+mn-cs"/>
        </a:defRPr>
      </a:lvl3pPr>
      <a:lvl4pPr marL="6264092" algn="l" defTabSz="4176061" rtl="0" eaLnBrk="1" latinLnBrk="0" hangingPunct="1">
        <a:defRPr sz="8200" kern="1200">
          <a:solidFill>
            <a:schemeClr val="tx1"/>
          </a:solidFill>
          <a:latin typeface="+mn-lt"/>
          <a:ea typeface="+mn-ea"/>
          <a:cs typeface="+mn-cs"/>
        </a:defRPr>
      </a:lvl4pPr>
      <a:lvl5pPr marL="8352123" algn="l" defTabSz="4176061" rtl="0" eaLnBrk="1" latinLnBrk="0" hangingPunct="1">
        <a:defRPr sz="8200" kern="1200">
          <a:solidFill>
            <a:schemeClr val="tx1"/>
          </a:solidFill>
          <a:latin typeface="+mn-lt"/>
          <a:ea typeface="+mn-ea"/>
          <a:cs typeface="+mn-cs"/>
        </a:defRPr>
      </a:lvl5pPr>
      <a:lvl6pPr marL="10440153" algn="l" defTabSz="4176061" rtl="0" eaLnBrk="1" latinLnBrk="0" hangingPunct="1">
        <a:defRPr sz="8200" kern="1200">
          <a:solidFill>
            <a:schemeClr val="tx1"/>
          </a:solidFill>
          <a:latin typeface="+mn-lt"/>
          <a:ea typeface="+mn-ea"/>
          <a:cs typeface="+mn-cs"/>
        </a:defRPr>
      </a:lvl6pPr>
      <a:lvl7pPr marL="12528184" algn="l" defTabSz="4176061" rtl="0" eaLnBrk="1" latinLnBrk="0" hangingPunct="1">
        <a:defRPr sz="8200" kern="1200">
          <a:solidFill>
            <a:schemeClr val="tx1"/>
          </a:solidFill>
          <a:latin typeface="+mn-lt"/>
          <a:ea typeface="+mn-ea"/>
          <a:cs typeface="+mn-cs"/>
        </a:defRPr>
      </a:lvl7pPr>
      <a:lvl8pPr marL="14616214" algn="l" defTabSz="4176061" rtl="0" eaLnBrk="1" latinLnBrk="0" hangingPunct="1">
        <a:defRPr sz="8200" kern="1200">
          <a:solidFill>
            <a:schemeClr val="tx1"/>
          </a:solidFill>
          <a:latin typeface="+mn-lt"/>
          <a:ea typeface="+mn-ea"/>
          <a:cs typeface="+mn-cs"/>
        </a:defRPr>
      </a:lvl8pPr>
      <a:lvl9pPr marL="16704245" algn="l" defTabSz="417606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5"/>
          <p:cNvSpPr txBox="1">
            <a:spLocks noChangeArrowheads="1"/>
          </p:cNvSpPr>
          <p:nvPr/>
        </p:nvSpPr>
        <p:spPr bwMode="auto">
          <a:xfrm>
            <a:off x="978426" y="452530"/>
            <a:ext cx="27579637" cy="2039241"/>
          </a:xfrm>
          <a:prstGeom prst="rect">
            <a:avLst/>
          </a:prstGeom>
          <a:noFill/>
          <a:ln w="9525">
            <a:noFill/>
            <a:miter lim="800000"/>
            <a:headEnd/>
            <a:tailEnd/>
          </a:ln>
        </p:spPr>
        <p:txBody>
          <a:bodyPr lIns="0" tIns="0" rIns="0" bIns="0"/>
          <a:lstStyle/>
          <a:p>
            <a:pPr defTabSz="4113790">
              <a:lnSpc>
                <a:spcPct val="95000"/>
              </a:lnSpc>
              <a:defRPr/>
            </a:pPr>
            <a:r>
              <a:rPr lang="en-US" sz="4000" b="1" kern="0" dirty="0">
                <a:solidFill>
                  <a:srgbClr val="8C857B"/>
                </a:solidFill>
                <a:latin typeface="Arial"/>
                <a:ea typeface="ＭＳ Ｐゴシック" charset="0"/>
                <a:cs typeface="ＭＳ Ｐゴシック" charset="0"/>
              </a:rPr>
              <a:t>Research Group of Energy Conversion and Systems</a:t>
            </a:r>
          </a:p>
          <a:p>
            <a:pPr defTabSz="4113790">
              <a:lnSpc>
                <a:spcPct val="95000"/>
              </a:lnSpc>
              <a:defRPr/>
            </a:pPr>
            <a:r>
              <a:rPr lang="en-US" sz="4000" b="1" kern="0" dirty="0">
                <a:solidFill>
                  <a:srgbClr val="8C857B"/>
                </a:solidFill>
                <a:latin typeface="Arial"/>
                <a:ea typeface="ＭＳ Ｐゴシック" charset="0"/>
                <a:cs typeface="ＭＳ Ｐゴシック" charset="0"/>
              </a:rPr>
              <a:t>Department of Mechanical Engineering</a:t>
            </a:r>
          </a:p>
          <a:p>
            <a:pPr defTabSz="4113790">
              <a:lnSpc>
                <a:spcPct val="95000"/>
              </a:lnSpc>
              <a:defRPr/>
            </a:pPr>
            <a:r>
              <a:rPr lang="en-US" sz="4000" b="1" kern="0" dirty="0">
                <a:solidFill>
                  <a:srgbClr val="8C857B"/>
                </a:solidFill>
                <a:latin typeface="Arial"/>
                <a:ea typeface="ＭＳ Ｐゴシック" charset="0"/>
                <a:cs typeface="ＭＳ Ｐゴシック" charset="0"/>
              </a:rPr>
              <a:t>School of Engineering, Aalto University, Finland</a:t>
            </a:r>
          </a:p>
          <a:p>
            <a:pPr defTabSz="4113790">
              <a:lnSpc>
                <a:spcPct val="95000"/>
              </a:lnSpc>
              <a:defRPr/>
            </a:pPr>
            <a:endParaRPr lang="en-US" sz="4800" b="1" kern="0" dirty="0">
              <a:solidFill>
                <a:srgbClr val="8C857B"/>
              </a:solidFill>
              <a:latin typeface="Arial"/>
              <a:ea typeface="ＭＳ Ｐゴシック" charset="0"/>
              <a:cs typeface="ＭＳ Ｐゴシック" charset="0"/>
            </a:endParaRPr>
          </a:p>
        </p:txBody>
      </p:sp>
      <p:sp>
        <p:nvSpPr>
          <p:cNvPr id="25" name="Rectangle 6"/>
          <p:cNvSpPr>
            <a:spLocks noChangeArrowheads="1"/>
          </p:cNvSpPr>
          <p:nvPr/>
        </p:nvSpPr>
        <p:spPr bwMode="auto">
          <a:xfrm>
            <a:off x="16496059" y="41332150"/>
            <a:ext cx="12744450" cy="1479550"/>
          </a:xfrm>
          <a:prstGeom prst="rect">
            <a:avLst/>
          </a:prstGeom>
          <a:noFill/>
          <a:ln w="9525">
            <a:noFill/>
            <a:miter lim="800000"/>
            <a:headEnd/>
            <a:tailEnd/>
          </a:ln>
        </p:spPr>
        <p:txBody>
          <a:bodyPr lIns="0" tIns="0" rIns="0" bIns="0"/>
          <a:lstStyle/>
          <a:p>
            <a:pPr algn="r" defTabSz="882490" fontAlgn="auto">
              <a:lnSpc>
                <a:spcPct val="115000"/>
              </a:lnSpc>
              <a:spcBef>
                <a:spcPts val="0"/>
              </a:spcBef>
              <a:spcAft>
                <a:spcPts val="0"/>
              </a:spcAft>
              <a:defRPr/>
            </a:pPr>
            <a:r>
              <a:rPr lang="fi-FI" sz="4800" kern="0" dirty="0">
                <a:solidFill>
                  <a:srgbClr val="8C857B"/>
                </a:solidFill>
                <a:latin typeface="Arial"/>
                <a:ea typeface="+mn-ea"/>
                <a:cs typeface="Arial"/>
              </a:rPr>
              <a:t>eng.aalto.fi/en</a:t>
            </a:r>
          </a:p>
        </p:txBody>
      </p:sp>
      <p:sp>
        <p:nvSpPr>
          <p:cNvPr id="14340" name="TextBox 1"/>
          <p:cNvSpPr txBox="1">
            <a:spLocks noChangeArrowheads="1"/>
          </p:cNvSpPr>
          <p:nvPr/>
        </p:nvSpPr>
        <p:spPr bwMode="auto">
          <a:xfrm>
            <a:off x="912983" y="2908557"/>
            <a:ext cx="28630184" cy="167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8200">
                <a:solidFill>
                  <a:schemeClr val="tx1"/>
                </a:solidFill>
                <a:latin typeface="Arial" panose="020B0604020202020204" pitchFamily="34" charset="0"/>
                <a:ea typeface="MS PGothic" panose="020B0600070205080204" pitchFamily="34" charset="-128"/>
              </a:defRPr>
            </a:lvl1pPr>
            <a:lvl2pPr marL="742950" indent="-285750" eaLnBrk="0" hangingPunct="0">
              <a:defRPr sz="8200">
                <a:solidFill>
                  <a:schemeClr val="tx1"/>
                </a:solidFill>
                <a:latin typeface="Arial" panose="020B0604020202020204" pitchFamily="34" charset="0"/>
                <a:ea typeface="MS PGothic" panose="020B0600070205080204" pitchFamily="34" charset="-128"/>
              </a:defRPr>
            </a:lvl2pPr>
            <a:lvl3pPr marL="1143000" indent="-228600" eaLnBrk="0" hangingPunct="0">
              <a:defRPr sz="8200">
                <a:solidFill>
                  <a:schemeClr val="tx1"/>
                </a:solidFill>
                <a:latin typeface="Arial" panose="020B0604020202020204" pitchFamily="34" charset="0"/>
                <a:ea typeface="MS PGothic" panose="020B0600070205080204" pitchFamily="34" charset="-128"/>
              </a:defRPr>
            </a:lvl3pPr>
            <a:lvl4pPr marL="1600200" indent="-228600" eaLnBrk="0" hangingPunct="0">
              <a:defRPr sz="8200">
                <a:solidFill>
                  <a:schemeClr val="tx1"/>
                </a:solidFill>
                <a:latin typeface="Arial" panose="020B0604020202020204" pitchFamily="34" charset="0"/>
                <a:ea typeface="MS PGothic" panose="020B0600070205080204" pitchFamily="34" charset="-128"/>
              </a:defRPr>
            </a:lvl4pPr>
            <a:lvl5pPr marL="2057400" indent="-228600" eaLnBrk="0" hangingPunct="0">
              <a:defRPr sz="8200">
                <a:solidFill>
                  <a:schemeClr val="tx1"/>
                </a:solidFill>
                <a:latin typeface="Arial" panose="020B0604020202020204" pitchFamily="34" charset="0"/>
                <a:ea typeface="MS PGothic" panose="020B0600070205080204" pitchFamily="34" charset="-128"/>
              </a:defRPr>
            </a:lvl5pPr>
            <a:lvl6pPr marL="25146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6pPr>
            <a:lvl7pPr marL="29718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7pPr>
            <a:lvl8pPr marL="34290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8pPr>
            <a:lvl9pPr marL="38862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9pPr>
          </a:lstStyle>
          <a:p>
            <a:pPr eaLnBrk="1" hangingPunct="1">
              <a:lnSpc>
                <a:spcPct val="85000"/>
              </a:lnSpc>
            </a:pPr>
            <a:r>
              <a:rPr lang="en-US" altLang="en-US" sz="6000" b="1" dirty="0">
                <a:solidFill>
                  <a:schemeClr val="accent1"/>
                </a:solidFill>
                <a:cs typeface="Arial" panose="020B0604020202020204" pitchFamily="34" charset="0"/>
              </a:rPr>
              <a:t>Using </a:t>
            </a:r>
            <a:r>
              <a:rPr lang="en-US" altLang="en-US" sz="6000" b="1" dirty="0" err="1">
                <a:solidFill>
                  <a:schemeClr val="accent1"/>
                </a:solidFill>
                <a:cs typeface="Arial" panose="020B0604020202020204" pitchFamily="34" charset="0"/>
              </a:rPr>
              <a:t>Matlab</a:t>
            </a:r>
            <a:r>
              <a:rPr lang="en-US" altLang="en-US" sz="6000" b="1" dirty="0">
                <a:solidFill>
                  <a:schemeClr val="accent1"/>
                </a:solidFill>
                <a:cs typeface="Arial" panose="020B0604020202020204" pitchFamily="34" charset="0"/>
              </a:rPr>
              <a:t>/Simulink Simulate Three-Phase Asynchronous Wind Turbine Generator</a:t>
            </a:r>
          </a:p>
          <a:p>
            <a:pPr eaLnBrk="1" hangingPunct="1">
              <a:lnSpc>
                <a:spcPct val="85000"/>
              </a:lnSpc>
            </a:pPr>
            <a:endParaRPr lang="en-US" altLang="en-US" sz="6000" b="1" dirty="0">
              <a:solidFill>
                <a:schemeClr val="accent1"/>
              </a:solidFill>
              <a:cs typeface="Arial" panose="020B0604020202020204" pitchFamily="34" charset="0"/>
            </a:endParaRPr>
          </a:p>
          <a:p>
            <a:pPr eaLnBrk="1" hangingPunct="1">
              <a:lnSpc>
                <a:spcPct val="85000"/>
              </a:lnSpc>
            </a:pPr>
            <a:endParaRPr lang="en-US" altLang="en-US" sz="6000" b="1" dirty="0">
              <a:solidFill>
                <a:schemeClr val="accent1"/>
              </a:solidFill>
              <a:cs typeface="Arial" panose="020B0604020202020204" pitchFamily="34" charset="0"/>
            </a:endParaRPr>
          </a:p>
        </p:txBody>
      </p:sp>
      <p:cxnSp>
        <p:nvCxnSpPr>
          <p:cNvPr id="5" name="Straight Connector 4"/>
          <p:cNvCxnSpPr/>
          <p:nvPr/>
        </p:nvCxnSpPr>
        <p:spPr>
          <a:xfrm>
            <a:off x="892619" y="2451548"/>
            <a:ext cx="28565812" cy="1207"/>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4342" name="Picture 1" descr="Aalto_EN_Engineering_13_CMYK-COATED_3.pd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7969" y="39559121"/>
            <a:ext cx="10809288" cy="412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flipV="1">
            <a:off x="1047463" y="40274156"/>
            <a:ext cx="28399615" cy="9989"/>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5" name="Rectangle 3"/>
          <p:cNvSpPr txBox="1">
            <a:spLocks noChangeArrowheads="1"/>
          </p:cNvSpPr>
          <p:nvPr/>
        </p:nvSpPr>
        <p:spPr bwMode="auto">
          <a:xfrm>
            <a:off x="519982" y="4912387"/>
            <a:ext cx="5007599"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Abstract</a:t>
            </a:r>
          </a:p>
          <a:p>
            <a:pPr algn="just" eaLnBrk="1" hangingPunct="1">
              <a:lnSpc>
                <a:spcPct val="115000"/>
              </a:lnSpc>
              <a:spcAft>
                <a:spcPts val="850"/>
              </a:spcAft>
            </a:pPr>
            <a:endParaRPr lang="en-US" sz="4000" dirty="0"/>
          </a:p>
        </p:txBody>
      </p:sp>
      <p:cxnSp>
        <p:nvCxnSpPr>
          <p:cNvPr id="11" name="Straight Connector 10"/>
          <p:cNvCxnSpPr/>
          <p:nvPr/>
        </p:nvCxnSpPr>
        <p:spPr>
          <a:xfrm flipV="1">
            <a:off x="919037" y="4768371"/>
            <a:ext cx="28630184" cy="2298"/>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936821" y="6208531"/>
            <a:ext cx="13374142" cy="405"/>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39" name="Rectangle 3"/>
          <p:cNvSpPr txBox="1">
            <a:spLocks noChangeArrowheads="1"/>
          </p:cNvSpPr>
          <p:nvPr/>
        </p:nvSpPr>
        <p:spPr bwMode="auto">
          <a:xfrm>
            <a:off x="978426" y="15267524"/>
            <a:ext cx="9925101"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 Simulation Model</a:t>
            </a:r>
            <a:endParaRPr lang="en-US" sz="4000" dirty="0"/>
          </a:p>
        </p:txBody>
      </p:sp>
      <p:sp>
        <p:nvSpPr>
          <p:cNvPr id="68" name="Rectangle 3"/>
          <p:cNvSpPr txBox="1">
            <a:spLocks noChangeArrowheads="1"/>
          </p:cNvSpPr>
          <p:nvPr/>
        </p:nvSpPr>
        <p:spPr bwMode="auto">
          <a:xfrm>
            <a:off x="15279538" y="4912387"/>
            <a:ext cx="7588746"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Project Description</a:t>
            </a:r>
            <a:endParaRPr lang="en-US" sz="4000" dirty="0"/>
          </a:p>
          <a:p>
            <a:pPr algn="just" eaLnBrk="1" hangingPunct="1">
              <a:lnSpc>
                <a:spcPct val="115000"/>
              </a:lnSpc>
              <a:spcAft>
                <a:spcPts val="850"/>
              </a:spcAft>
            </a:pPr>
            <a:endParaRPr lang="en-US" sz="4000" dirty="0"/>
          </a:p>
        </p:txBody>
      </p:sp>
      <p:cxnSp>
        <p:nvCxnSpPr>
          <p:cNvPr id="100" name="Straight Connector 99"/>
          <p:cNvCxnSpPr/>
          <p:nvPr/>
        </p:nvCxnSpPr>
        <p:spPr>
          <a:xfrm>
            <a:off x="863017" y="16986636"/>
            <a:ext cx="13374142" cy="405"/>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flipV="1">
            <a:off x="15081828" y="6208531"/>
            <a:ext cx="14467393" cy="9033"/>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12983" y="6446336"/>
            <a:ext cx="13466896" cy="8710077"/>
          </a:xfrm>
          <a:prstGeom prst="rect">
            <a:avLst/>
          </a:prstGeom>
          <a:noFill/>
          <a:ln w="12700">
            <a:solidFill>
              <a:schemeClr val="tx1"/>
            </a:solidFill>
          </a:ln>
        </p:spPr>
        <p:txBody>
          <a:bodyPr wrap="square" rtlCol="0">
            <a:spAutoFit/>
          </a:bodyPr>
          <a:lstStyle/>
          <a:p>
            <a:pPr algn="just"/>
            <a:r>
              <a:rPr lang="en-US" sz="4000" dirty="0"/>
              <a:t>an induction machine used as a wind turbine generator. The Simple Turbine block converts wind speed to turbine output power by a simple output power versus wind speed characteristic. When the wind speed is below the cut-in speed or above the cut-out speed, the machine generates zero real power. The machine always consumes reactive power. The Reactive Compensation block offsets the machine's reactive power requirement. The local load consumes 75kW. The infeed from the power grid meets any wind turbine generation shortfall. When the generator produces more than 75kW, excess power is exported to the grid.. More details can be seen in </a:t>
            </a:r>
            <a:r>
              <a:rPr lang="en-US" sz="4000" dirty="0" err="1"/>
              <a:t>Matlab</a:t>
            </a:r>
            <a:r>
              <a:rPr lang="en-US" sz="4000" dirty="0"/>
              <a:t> </a:t>
            </a:r>
            <a:r>
              <a:rPr lang="en-US" sz="4000" dirty="0" err="1"/>
              <a:t>Example:https</a:t>
            </a:r>
            <a:r>
              <a:rPr lang="en-US" sz="4000" dirty="0"/>
              <a:t>://</a:t>
            </a:r>
            <a:r>
              <a:rPr lang="en-US" sz="4000" dirty="0" err="1"/>
              <a:t>se.mathworks.com</a:t>
            </a:r>
            <a:r>
              <a:rPr lang="en-US" sz="4000" dirty="0"/>
              <a:t>/help/</a:t>
            </a:r>
            <a:r>
              <a:rPr lang="en-US" sz="4000" dirty="0" err="1"/>
              <a:t>sps</a:t>
            </a:r>
            <a:r>
              <a:rPr lang="en-US" sz="4000" dirty="0"/>
              <a:t>/ug/three-phase-asynchronous-wind-turbine-</a:t>
            </a:r>
            <a:r>
              <a:rPr lang="en-US" sz="4000" dirty="0" err="1"/>
              <a:t>generator.html</a:t>
            </a:r>
            <a:endParaRPr lang="fi-FI" sz="4000" dirty="0"/>
          </a:p>
        </p:txBody>
      </p:sp>
      <p:sp>
        <p:nvSpPr>
          <p:cNvPr id="38" name="TextBox 37"/>
          <p:cNvSpPr txBox="1"/>
          <p:nvPr/>
        </p:nvSpPr>
        <p:spPr>
          <a:xfrm>
            <a:off x="15184430" y="6584787"/>
            <a:ext cx="13992240" cy="6863417"/>
          </a:xfrm>
          <a:prstGeom prst="rect">
            <a:avLst/>
          </a:prstGeom>
          <a:noFill/>
          <a:ln w="12700">
            <a:solidFill>
              <a:schemeClr val="tx1"/>
            </a:solidFill>
          </a:ln>
        </p:spPr>
        <p:txBody>
          <a:bodyPr wrap="square" rtlCol="0">
            <a:spAutoFit/>
          </a:bodyPr>
          <a:lstStyle/>
          <a:p>
            <a:pPr marL="571500" indent="-571500" algn="just">
              <a:spcBef>
                <a:spcPts val="600"/>
              </a:spcBef>
              <a:spcAft>
                <a:spcPts val="600"/>
              </a:spcAft>
              <a:buFont typeface="Arial" panose="020B0604020202020204" pitchFamily="34" charset="0"/>
              <a:buChar char="•"/>
            </a:pPr>
            <a:r>
              <a:rPr lang="en-US" sz="4000" dirty="0"/>
              <a:t>Learn the working principle of the wind turbine based on the examples.</a:t>
            </a:r>
          </a:p>
          <a:p>
            <a:pPr marL="571500" indent="-571500" algn="just">
              <a:spcBef>
                <a:spcPts val="600"/>
              </a:spcBef>
              <a:spcAft>
                <a:spcPts val="600"/>
              </a:spcAft>
              <a:buFont typeface="Arial" panose="020B0604020202020204" pitchFamily="34" charset="0"/>
              <a:buChar char="•"/>
            </a:pPr>
            <a:r>
              <a:rPr lang="en-US" sz="4000" dirty="0"/>
              <a:t>Use thermodynamics principles to analyze the overall efficiency of the wind turbine generator system.</a:t>
            </a:r>
          </a:p>
          <a:p>
            <a:pPr marL="571500" indent="-571500" algn="just">
              <a:spcBef>
                <a:spcPts val="600"/>
              </a:spcBef>
              <a:spcAft>
                <a:spcPts val="600"/>
              </a:spcAft>
              <a:buFont typeface="Arial" panose="020B0604020202020204" pitchFamily="34" charset="0"/>
              <a:buChar char="•"/>
            </a:pPr>
            <a:r>
              <a:rPr lang="en-US" sz="4000" dirty="0"/>
              <a:t>Learn how to optimize the wind turbine system according to the example and your knowledge of thermodynamics.</a:t>
            </a:r>
          </a:p>
          <a:p>
            <a:pPr marL="571500" indent="-571500" algn="just">
              <a:spcBef>
                <a:spcPts val="600"/>
              </a:spcBef>
              <a:spcAft>
                <a:spcPts val="600"/>
              </a:spcAft>
              <a:buFont typeface="Arial" panose="020B0604020202020204" pitchFamily="34" charset="0"/>
              <a:buChar char="•"/>
            </a:pPr>
            <a:r>
              <a:rPr lang="en-US" sz="4000" dirty="0"/>
              <a:t>Search the annual wind data in Finland and estimate the power generation based on this wind turbine.</a:t>
            </a:r>
          </a:p>
          <a:p>
            <a:pPr marL="571500" indent="-571500" algn="just">
              <a:spcBef>
                <a:spcPts val="600"/>
              </a:spcBef>
              <a:spcAft>
                <a:spcPts val="600"/>
              </a:spcAft>
              <a:buFont typeface="Arial" panose="020B0604020202020204" pitchFamily="34" charset="0"/>
              <a:buChar char="•"/>
            </a:pPr>
            <a:r>
              <a:rPr lang="en-US" sz="4000" dirty="0"/>
              <a:t>Estimate how much carbon dioxide can be reduced by replacing the natural gas power station with wind turbine.</a:t>
            </a:r>
          </a:p>
        </p:txBody>
      </p:sp>
      <p:sp>
        <p:nvSpPr>
          <p:cNvPr id="14347" name="Rectangle 14346"/>
          <p:cNvSpPr/>
          <p:nvPr/>
        </p:nvSpPr>
        <p:spPr>
          <a:xfrm>
            <a:off x="15738051" y="13963493"/>
            <a:ext cx="12876092" cy="126564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p>
            <a:pPr algn="ctr" defTabSz="623888">
              <a:lnSpc>
                <a:spcPct val="115000"/>
              </a:lnSpc>
              <a:spcAft>
                <a:spcPts val="850"/>
              </a:spcAft>
            </a:pPr>
            <a:r>
              <a:rPr lang="fi-FI" sz="5600" b="1" dirty="0" err="1">
                <a:solidFill>
                  <a:schemeClr val="accent1"/>
                </a:solidFill>
                <a:cs typeface="Arial" panose="020B0604020202020204" pitchFamily="34" charset="0"/>
              </a:rPr>
              <a:t>Related</a:t>
            </a:r>
            <a:r>
              <a:rPr lang="fi-FI" sz="5600" b="1" dirty="0">
                <a:solidFill>
                  <a:schemeClr val="accent1"/>
                </a:solidFill>
                <a:cs typeface="Arial" panose="020B0604020202020204" pitchFamily="34" charset="0"/>
              </a:rPr>
              <a:t> to </a:t>
            </a:r>
            <a:r>
              <a:rPr lang="fi-FI" sz="5600" b="1" dirty="0" err="1">
                <a:solidFill>
                  <a:schemeClr val="accent1"/>
                </a:solidFill>
                <a:cs typeface="Arial" panose="020B0604020202020204" pitchFamily="34" charset="0"/>
              </a:rPr>
              <a:t>Thermodynamics</a:t>
            </a:r>
            <a:r>
              <a:rPr lang="fi-FI" sz="5600" b="1" dirty="0">
                <a:solidFill>
                  <a:schemeClr val="accent1"/>
                </a:solidFill>
                <a:cs typeface="Arial" panose="020B0604020202020204" pitchFamily="34" charset="0"/>
              </a:rPr>
              <a:t> and </a:t>
            </a:r>
            <a:r>
              <a:rPr lang="fi-FI" sz="5600" b="1" dirty="0" err="1">
                <a:solidFill>
                  <a:schemeClr val="accent1"/>
                </a:solidFill>
                <a:cs typeface="Arial" panose="020B0604020202020204" pitchFamily="34" charset="0"/>
              </a:rPr>
              <a:t>Heat</a:t>
            </a:r>
            <a:r>
              <a:rPr lang="fi-FI" sz="5600" b="1" dirty="0">
                <a:solidFill>
                  <a:schemeClr val="accent1"/>
                </a:solidFill>
                <a:cs typeface="Arial" panose="020B0604020202020204" pitchFamily="34" charset="0"/>
              </a:rPr>
              <a:t> </a:t>
            </a:r>
            <a:r>
              <a:rPr lang="fi-FI" sz="5600" b="1" dirty="0" err="1">
                <a:solidFill>
                  <a:schemeClr val="accent1"/>
                </a:solidFill>
                <a:cs typeface="Arial" panose="020B0604020202020204" pitchFamily="34" charset="0"/>
              </a:rPr>
              <a:t>Transfer</a:t>
            </a:r>
            <a:endParaRPr lang="fi-FI" sz="5600" b="1" dirty="0">
              <a:solidFill>
                <a:schemeClr val="accent1"/>
              </a:solidFill>
              <a:cs typeface="Arial" panose="020B0604020202020204" pitchFamily="34" charset="0"/>
            </a:endParaRPr>
          </a:p>
        </p:txBody>
      </p:sp>
      <p:sp>
        <p:nvSpPr>
          <p:cNvPr id="89" name="TextBox 88"/>
          <p:cNvSpPr txBox="1"/>
          <p:nvPr/>
        </p:nvSpPr>
        <p:spPr>
          <a:xfrm>
            <a:off x="15137605" y="17009351"/>
            <a:ext cx="14001145" cy="6863417"/>
          </a:xfrm>
          <a:prstGeom prst="rect">
            <a:avLst/>
          </a:prstGeom>
          <a:noFill/>
          <a:ln w="12700">
            <a:solidFill>
              <a:schemeClr val="tx1"/>
            </a:solidFill>
          </a:ln>
        </p:spPr>
        <p:txBody>
          <a:bodyPr wrap="square" rtlCol="0">
            <a:spAutoFit/>
          </a:bodyPr>
          <a:lstStyle/>
          <a:p>
            <a:pPr marL="571500" indent="-571500" algn="just">
              <a:spcBef>
                <a:spcPts val="600"/>
              </a:spcBef>
              <a:spcAft>
                <a:spcPts val="600"/>
              </a:spcAft>
              <a:buFont typeface="Arial" panose="020B0604020202020204" pitchFamily="34" charset="0"/>
              <a:buChar char="•"/>
            </a:pPr>
            <a:r>
              <a:rPr lang="en-US" sz="4000" dirty="0"/>
              <a:t>Fundamentally understand the conversion of wind energy into electrical energy based on thermodynamics.</a:t>
            </a:r>
          </a:p>
          <a:p>
            <a:pPr marL="571500" indent="-571500" algn="just">
              <a:spcBef>
                <a:spcPts val="600"/>
              </a:spcBef>
              <a:spcAft>
                <a:spcPts val="600"/>
              </a:spcAft>
              <a:buFont typeface="Arial" panose="020B0604020202020204" pitchFamily="34" charset="0"/>
              <a:buChar char="•"/>
            </a:pPr>
            <a:r>
              <a:rPr lang="en-US" sz="4000" dirty="0"/>
              <a:t>Assess the efficiency of the energy conversion process, considering losses due to friction, heat, and other factors.</a:t>
            </a:r>
          </a:p>
          <a:p>
            <a:pPr marL="571500" indent="-571500" algn="just">
              <a:spcBef>
                <a:spcPts val="600"/>
              </a:spcBef>
              <a:spcAft>
                <a:spcPts val="600"/>
              </a:spcAft>
              <a:buFont typeface="Arial" panose="020B0604020202020204" pitchFamily="34" charset="0"/>
              <a:buChar char="•"/>
            </a:pPr>
            <a:r>
              <a:rPr lang="en-US" sz="4000" dirty="0"/>
              <a:t>Thermodynamics is indirectly involved in the aerodynamics and fluid dynamics of the wind turbine.</a:t>
            </a:r>
          </a:p>
          <a:p>
            <a:pPr marL="571500" indent="-571500" algn="just">
              <a:spcBef>
                <a:spcPts val="600"/>
              </a:spcBef>
              <a:spcAft>
                <a:spcPts val="600"/>
              </a:spcAft>
              <a:buFont typeface="Arial" panose="020B0604020202020204" pitchFamily="34" charset="0"/>
              <a:buChar char="•"/>
            </a:pPr>
            <a:r>
              <a:rPr lang="en-US" sz="4000" dirty="0"/>
              <a:t>As the wind's kinetic energy is harnessed and transformed into electricity, there are thermodynamic considerations related to entropy changes in the system.</a:t>
            </a:r>
          </a:p>
          <a:p>
            <a:pPr marL="571500" indent="-571500" algn="just">
              <a:spcBef>
                <a:spcPts val="600"/>
              </a:spcBef>
              <a:spcAft>
                <a:spcPts val="600"/>
              </a:spcAft>
              <a:buFont typeface="Arial" panose="020B0604020202020204" pitchFamily="34" charset="0"/>
              <a:buChar char="•"/>
            </a:pPr>
            <a:r>
              <a:rPr lang="en-US" sz="4000" dirty="0"/>
              <a:t>Understand Betz's Law.</a:t>
            </a:r>
          </a:p>
        </p:txBody>
      </p:sp>
      <p:cxnSp>
        <p:nvCxnSpPr>
          <p:cNvPr id="93" name="Straight Connector 92"/>
          <p:cNvCxnSpPr>
            <a:cxnSpLocks/>
          </p:cNvCxnSpPr>
          <p:nvPr/>
        </p:nvCxnSpPr>
        <p:spPr>
          <a:xfrm>
            <a:off x="15137606" y="16361659"/>
            <a:ext cx="14001145" cy="0"/>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5" name="Rectangle 94"/>
          <p:cNvSpPr/>
          <p:nvPr/>
        </p:nvSpPr>
        <p:spPr>
          <a:xfrm>
            <a:off x="18571892" y="24234936"/>
            <a:ext cx="7208405" cy="126564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p>
            <a:pPr algn="ctr" defTabSz="623888">
              <a:lnSpc>
                <a:spcPct val="115000"/>
              </a:lnSpc>
              <a:spcAft>
                <a:spcPts val="850"/>
              </a:spcAft>
            </a:pPr>
            <a:r>
              <a:rPr lang="fi-FI" sz="5600" b="1" dirty="0">
                <a:solidFill>
                  <a:schemeClr val="accent1"/>
                </a:solidFill>
                <a:cs typeface="Arial" panose="020B0604020202020204" pitchFamily="34" charset="0"/>
              </a:rPr>
              <a:t>Project </a:t>
            </a:r>
            <a:r>
              <a:rPr lang="fi-FI" sz="5600" b="1" dirty="0" err="1">
                <a:solidFill>
                  <a:schemeClr val="accent1"/>
                </a:solidFill>
                <a:cs typeface="Arial" panose="020B0604020202020204" pitchFamily="34" charset="0"/>
              </a:rPr>
              <a:t>Benefits</a:t>
            </a:r>
            <a:endParaRPr lang="fi-FI" sz="5600" b="1" dirty="0">
              <a:solidFill>
                <a:schemeClr val="accent1"/>
              </a:solidFill>
              <a:cs typeface="Arial" panose="020B0604020202020204" pitchFamily="34" charset="0"/>
            </a:endParaRPr>
          </a:p>
        </p:txBody>
      </p:sp>
      <p:sp>
        <p:nvSpPr>
          <p:cNvPr id="96" name="TextBox 95"/>
          <p:cNvSpPr txBox="1"/>
          <p:nvPr/>
        </p:nvSpPr>
        <p:spPr>
          <a:xfrm>
            <a:off x="15157691" y="26365251"/>
            <a:ext cx="13960971" cy="12711172"/>
          </a:xfrm>
          <a:prstGeom prst="rect">
            <a:avLst/>
          </a:prstGeom>
          <a:noFill/>
          <a:ln w="12700">
            <a:solidFill>
              <a:schemeClr val="tx1"/>
            </a:solidFill>
          </a:ln>
        </p:spPr>
        <p:txBody>
          <a:bodyPr wrap="square" rtlCol="0">
            <a:spAutoFit/>
          </a:bodyPr>
          <a:lstStyle/>
          <a:p>
            <a:pPr>
              <a:spcBef>
                <a:spcPts val="600"/>
              </a:spcBef>
              <a:spcAft>
                <a:spcPts val="600"/>
              </a:spcAft>
            </a:pPr>
            <a:r>
              <a:rPr lang="en-GB" sz="4000" b="1" dirty="0"/>
              <a:t>Application of Theoretical Knowledge: </a:t>
            </a:r>
            <a:r>
              <a:rPr lang="en-GB" sz="4000" dirty="0"/>
              <a:t>Students can apply theoretical knowledge gained in thermodynamics courses to real-world engineering problems, reinforcing their understanding of fundamental principles.</a:t>
            </a:r>
          </a:p>
          <a:p>
            <a:pPr>
              <a:spcBef>
                <a:spcPts val="600"/>
              </a:spcBef>
              <a:spcAft>
                <a:spcPts val="600"/>
              </a:spcAft>
            </a:pPr>
            <a:r>
              <a:rPr lang="en-GB" sz="4000" b="1" dirty="0"/>
              <a:t>Interdisciplinary Learning: </a:t>
            </a:r>
            <a:r>
              <a:rPr lang="en-GB" sz="4000" dirty="0"/>
              <a:t>Wind turbine projects involve multiple disciplines, including thermodynamics, fluid dynamics, aerodynamics, and electrical engineering. </a:t>
            </a:r>
            <a:r>
              <a:rPr lang="en-GB" sz="4000" b="1" dirty="0"/>
              <a:t>Understanding Energy Conversion: </a:t>
            </a:r>
            <a:r>
              <a:rPr lang="en-GB" sz="4000" dirty="0"/>
              <a:t>Students gain insights into how energy conversion processes work in practice. They learn how to optimize the efficiency of a wind turbine system, connecting thermodynamics principles to real-world applications.</a:t>
            </a:r>
          </a:p>
          <a:p>
            <a:pPr>
              <a:spcBef>
                <a:spcPts val="600"/>
              </a:spcBef>
              <a:spcAft>
                <a:spcPts val="600"/>
              </a:spcAft>
            </a:pPr>
            <a:r>
              <a:rPr lang="en-GB" sz="4000" b="1" dirty="0"/>
              <a:t>Renewable Energy Focus: </a:t>
            </a:r>
            <a:r>
              <a:rPr lang="en-GB" sz="4000" dirty="0"/>
              <a:t>Wind turbine projects align with the growing importance of renewable energy sources. </a:t>
            </a:r>
            <a:r>
              <a:rPr lang="en-GB" sz="4000" b="1" dirty="0"/>
              <a:t>Preparation for Renewable Energy Careers: </a:t>
            </a:r>
            <a:r>
              <a:rPr lang="en-GB" sz="4000" dirty="0"/>
              <a:t>As renewable energy technologies, including wind power, continue to grow, students engaged in wind turbine projects are well-prepared for careers in the renewable energy sector. This experience is valuable for those pursuing roles in engineering, research, or environmental sustainability.</a:t>
            </a:r>
          </a:p>
        </p:txBody>
      </p:sp>
      <p:cxnSp>
        <p:nvCxnSpPr>
          <p:cNvPr id="97" name="Straight Connector 96"/>
          <p:cNvCxnSpPr>
            <a:cxnSpLocks/>
          </p:cNvCxnSpPr>
          <p:nvPr/>
        </p:nvCxnSpPr>
        <p:spPr>
          <a:xfrm>
            <a:off x="15137605" y="26048364"/>
            <a:ext cx="13960971" cy="0"/>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7" name="Rectangle 3">
            <a:extLst>
              <a:ext uri="{FF2B5EF4-FFF2-40B4-BE49-F238E27FC236}">
                <a16:creationId xmlns:a16="http://schemas.microsoft.com/office/drawing/2014/main" id="{3140FE4A-859B-635E-6956-3BF471E928D6}"/>
              </a:ext>
            </a:extLst>
          </p:cNvPr>
          <p:cNvSpPr txBox="1">
            <a:spLocks noChangeArrowheads="1"/>
          </p:cNvSpPr>
          <p:nvPr/>
        </p:nvSpPr>
        <p:spPr bwMode="auto">
          <a:xfrm>
            <a:off x="565030" y="23888454"/>
            <a:ext cx="9925101"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 Expected Results</a:t>
            </a:r>
            <a:endParaRPr lang="en-US" sz="4000" dirty="0"/>
          </a:p>
        </p:txBody>
      </p:sp>
      <p:cxnSp>
        <p:nvCxnSpPr>
          <p:cNvPr id="8" name="Straight Connector 7">
            <a:extLst>
              <a:ext uri="{FF2B5EF4-FFF2-40B4-BE49-F238E27FC236}">
                <a16:creationId xmlns:a16="http://schemas.microsoft.com/office/drawing/2014/main" id="{423D082B-A639-2F0C-2CA5-96FA423DCFCA}"/>
              </a:ext>
            </a:extLst>
          </p:cNvPr>
          <p:cNvCxnSpPr/>
          <p:nvPr/>
        </p:nvCxnSpPr>
        <p:spPr>
          <a:xfrm>
            <a:off x="857011" y="25256635"/>
            <a:ext cx="13374142" cy="405"/>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6" name="Picture 15">
            <a:extLst>
              <a:ext uri="{FF2B5EF4-FFF2-40B4-BE49-F238E27FC236}">
                <a16:creationId xmlns:a16="http://schemas.microsoft.com/office/drawing/2014/main" id="{BDE17AE6-CC79-6D32-8B41-F240CD970FDA}"/>
              </a:ext>
            </a:extLst>
          </p:cNvPr>
          <p:cNvPicPr>
            <a:picLocks noChangeAspect="1"/>
          </p:cNvPicPr>
          <p:nvPr/>
        </p:nvPicPr>
        <p:blipFill>
          <a:blip r:embed="rId3"/>
          <a:stretch>
            <a:fillRect/>
          </a:stretch>
        </p:blipFill>
        <p:spPr>
          <a:xfrm>
            <a:off x="885409" y="17620488"/>
            <a:ext cx="13430109" cy="5436000"/>
          </a:xfrm>
          <a:prstGeom prst="rect">
            <a:avLst/>
          </a:prstGeom>
        </p:spPr>
      </p:pic>
      <p:pic>
        <p:nvPicPr>
          <p:cNvPr id="17" name="Picture 8">
            <a:extLst>
              <a:ext uri="{FF2B5EF4-FFF2-40B4-BE49-F238E27FC236}">
                <a16:creationId xmlns:a16="http://schemas.microsoft.com/office/drawing/2014/main" id="{F1A08FCD-F8E6-2963-B8BD-C8926DD546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011" y="26048364"/>
            <a:ext cx="13104000" cy="982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Custom 9">
      <a:dk1>
        <a:sysClr val="windowText" lastClr="000000"/>
      </a:dk1>
      <a:lt1>
        <a:sysClr val="window" lastClr="FFFFFF"/>
      </a:lt1>
      <a:dk2>
        <a:srgbClr val="8C857B"/>
      </a:dk2>
      <a:lt2>
        <a:srgbClr val="FFFFFF"/>
      </a:lt2>
      <a:accent1>
        <a:srgbClr val="BB16A3"/>
      </a:accent1>
      <a:accent2>
        <a:srgbClr val="005EB8"/>
      </a:accent2>
      <a:accent3>
        <a:srgbClr val="FFCD00"/>
      </a:accent3>
      <a:accent4>
        <a:srgbClr val="EF3340"/>
      </a:accent4>
      <a:accent5>
        <a:srgbClr val="8C857B"/>
      </a:accent5>
      <a:accent6>
        <a:srgbClr val="8C857B"/>
      </a:accent6>
      <a:hlink>
        <a:srgbClr val="005EB8"/>
      </a:hlink>
      <a:folHlink>
        <a:srgbClr val="7D55C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3353</TotalTime>
  <Words>499</Words>
  <Application>Microsoft Macintosh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TKK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Dmitry Chicherin</dc:creator>
  <cp:lastModifiedBy>Cheng Qiang</cp:lastModifiedBy>
  <cp:revision>207</cp:revision>
  <cp:lastPrinted>2018-06-04T08:32:09Z</cp:lastPrinted>
  <dcterms:created xsi:type="dcterms:W3CDTF">2010-03-10T13:17:50Z</dcterms:created>
  <dcterms:modified xsi:type="dcterms:W3CDTF">2024-02-13T12:27:24Z</dcterms:modified>
</cp:coreProperties>
</file>