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9" r:id="rId2"/>
  </p:sldIdLst>
  <p:sldSz cx="30275213" cy="42811700"/>
  <p:notesSz cx="9931400" cy="14363700"/>
  <p:defaultTextStyle>
    <a:defPPr>
      <a:defRPr lang="en-US"/>
    </a:defPPr>
    <a:lvl1pPr algn="l" defTabSz="4173538" rtl="0" fontAlgn="base">
      <a:spcBef>
        <a:spcPct val="0"/>
      </a:spcBef>
      <a:spcAft>
        <a:spcPct val="0"/>
      </a:spcAft>
      <a:defRPr sz="8200" kern="1200">
        <a:solidFill>
          <a:schemeClr val="tx1"/>
        </a:solidFill>
        <a:latin typeface="Arial" panose="020B0604020202020204" pitchFamily="34" charset="0"/>
        <a:ea typeface="MS PGothic" panose="020B0600070205080204" pitchFamily="34" charset="-128"/>
        <a:cs typeface="+mn-cs"/>
      </a:defRPr>
    </a:lvl1pPr>
    <a:lvl2pPr marL="2085975" indent="-1438275" algn="l" defTabSz="4173538" rtl="0" fontAlgn="base">
      <a:spcBef>
        <a:spcPct val="0"/>
      </a:spcBef>
      <a:spcAft>
        <a:spcPct val="0"/>
      </a:spcAft>
      <a:defRPr sz="8200" kern="1200">
        <a:solidFill>
          <a:schemeClr val="tx1"/>
        </a:solidFill>
        <a:latin typeface="Arial" panose="020B0604020202020204" pitchFamily="34" charset="0"/>
        <a:ea typeface="MS PGothic" panose="020B0600070205080204" pitchFamily="34" charset="-128"/>
        <a:cs typeface="+mn-cs"/>
      </a:defRPr>
    </a:lvl2pPr>
    <a:lvl3pPr marL="4173538" indent="-2879725" algn="l" defTabSz="4173538" rtl="0" fontAlgn="base">
      <a:spcBef>
        <a:spcPct val="0"/>
      </a:spcBef>
      <a:spcAft>
        <a:spcPct val="0"/>
      </a:spcAft>
      <a:defRPr sz="8200" kern="1200">
        <a:solidFill>
          <a:schemeClr val="tx1"/>
        </a:solidFill>
        <a:latin typeface="Arial" panose="020B0604020202020204" pitchFamily="34" charset="0"/>
        <a:ea typeface="MS PGothic" panose="020B0600070205080204" pitchFamily="34" charset="-128"/>
        <a:cs typeface="+mn-cs"/>
      </a:defRPr>
    </a:lvl3pPr>
    <a:lvl4pPr marL="6262688" indent="-4321175" algn="l" defTabSz="4173538" rtl="0" fontAlgn="base">
      <a:spcBef>
        <a:spcPct val="0"/>
      </a:spcBef>
      <a:spcAft>
        <a:spcPct val="0"/>
      </a:spcAft>
      <a:defRPr sz="8200" kern="1200">
        <a:solidFill>
          <a:schemeClr val="tx1"/>
        </a:solidFill>
        <a:latin typeface="Arial" panose="020B0604020202020204" pitchFamily="34" charset="0"/>
        <a:ea typeface="MS PGothic" panose="020B0600070205080204" pitchFamily="34" charset="-128"/>
        <a:cs typeface="+mn-cs"/>
      </a:defRPr>
    </a:lvl4pPr>
    <a:lvl5pPr marL="8350250" indent="-5764213" algn="l" defTabSz="4173538" rtl="0" fontAlgn="base">
      <a:spcBef>
        <a:spcPct val="0"/>
      </a:spcBef>
      <a:spcAft>
        <a:spcPct val="0"/>
      </a:spcAft>
      <a:defRPr sz="82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82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82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82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82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3484">
          <p15:clr>
            <a:srgbClr val="A4A3A4"/>
          </p15:clr>
        </p15:guide>
        <p15:guide id="2" pos="9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8C85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7"/>
    <p:restoredTop sz="94645"/>
  </p:normalViewPr>
  <p:slideViewPr>
    <p:cSldViewPr>
      <p:cViewPr>
        <p:scale>
          <a:sx n="40" d="100"/>
          <a:sy n="40" d="100"/>
        </p:scale>
        <p:origin x="1376" y="144"/>
      </p:cViewPr>
      <p:guideLst>
        <p:guide orient="horz" pos="13484"/>
        <p:guide pos="95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4"/>
            <a:ext cx="4304039" cy="717235"/>
          </a:xfrm>
          <a:prstGeom prst="rect">
            <a:avLst/>
          </a:prstGeom>
        </p:spPr>
        <p:txBody>
          <a:bodyPr vert="horz" lIns="31028" tIns="15514" rIns="31028" bIns="15514" rtlCol="0"/>
          <a:lstStyle>
            <a:lvl1pPr algn="l" defTabSz="6043068">
              <a:defRPr sz="400">
                <a:latin typeface="Arial" charset="0"/>
                <a:ea typeface="+mn-ea"/>
                <a:cs typeface="+mn-cs"/>
              </a:defRPr>
            </a:lvl1pPr>
          </a:lstStyle>
          <a:p>
            <a:pPr>
              <a:defRPr/>
            </a:pPr>
            <a:endParaRPr lang="en-US"/>
          </a:p>
        </p:txBody>
      </p:sp>
      <p:sp>
        <p:nvSpPr>
          <p:cNvPr id="3" name="Date Placeholder 2"/>
          <p:cNvSpPr>
            <a:spLocks noGrp="1"/>
          </p:cNvSpPr>
          <p:nvPr>
            <p:ph type="dt" sz="quarter" idx="1"/>
          </p:nvPr>
        </p:nvSpPr>
        <p:spPr>
          <a:xfrm>
            <a:off x="5625209" y="4"/>
            <a:ext cx="4304039" cy="717235"/>
          </a:xfrm>
          <a:prstGeom prst="rect">
            <a:avLst/>
          </a:prstGeom>
        </p:spPr>
        <p:txBody>
          <a:bodyPr vert="horz" wrap="square" lIns="31028" tIns="15514" rIns="31028" bIns="15514" numCol="1" anchor="t" anchorCtr="0" compatLnSpc="1">
            <a:prstTxWarp prst="textNoShape">
              <a:avLst/>
            </a:prstTxWarp>
          </a:bodyPr>
          <a:lstStyle>
            <a:lvl1pPr algn="r">
              <a:defRPr sz="400"/>
            </a:lvl1pPr>
          </a:lstStyle>
          <a:p>
            <a:fld id="{7DD340EE-1D42-4B4E-B16E-99879A095AC0}" type="datetimeFigureOut">
              <a:rPr lang="en-US" altLang="en-US"/>
              <a:pPr/>
              <a:t>2/13/24</a:t>
            </a:fld>
            <a:endParaRPr lang="en-US" altLang="en-US"/>
          </a:p>
        </p:txBody>
      </p:sp>
      <p:sp>
        <p:nvSpPr>
          <p:cNvPr id="4" name="Footer Placeholder 3"/>
          <p:cNvSpPr>
            <a:spLocks noGrp="1"/>
          </p:cNvSpPr>
          <p:nvPr>
            <p:ph type="ftr" sz="quarter" idx="2"/>
          </p:nvPr>
        </p:nvSpPr>
        <p:spPr>
          <a:xfrm>
            <a:off x="4" y="13644094"/>
            <a:ext cx="4304039" cy="717235"/>
          </a:xfrm>
          <a:prstGeom prst="rect">
            <a:avLst/>
          </a:prstGeom>
        </p:spPr>
        <p:txBody>
          <a:bodyPr vert="horz" lIns="31028" tIns="15514" rIns="31028" bIns="15514" rtlCol="0" anchor="b"/>
          <a:lstStyle>
            <a:lvl1pPr algn="l" defTabSz="6043068">
              <a:defRPr sz="400">
                <a:latin typeface="Arial" charset="0"/>
                <a:ea typeface="+mn-ea"/>
                <a:cs typeface="+mn-cs"/>
              </a:defRPr>
            </a:lvl1pPr>
          </a:lstStyle>
          <a:p>
            <a:pPr>
              <a:defRPr/>
            </a:pPr>
            <a:endParaRPr lang="en-US"/>
          </a:p>
        </p:txBody>
      </p:sp>
      <p:sp>
        <p:nvSpPr>
          <p:cNvPr id="5" name="Slide Number Placeholder 4"/>
          <p:cNvSpPr>
            <a:spLocks noGrp="1"/>
          </p:cNvSpPr>
          <p:nvPr>
            <p:ph type="sldNum" sz="quarter" idx="3"/>
          </p:nvPr>
        </p:nvSpPr>
        <p:spPr>
          <a:xfrm>
            <a:off x="5625209" y="13644094"/>
            <a:ext cx="4304039" cy="717235"/>
          </a:xfrm>
          <a:prstGeom prst="rect">
            <a:avLst/>
          </a:prstGeom>
        </p:spPr>
        <p:txBody>
          <a:bodyPr vert="horz" wrap="square" lIns="31028" tIns="15514" rIns="31028" bIns="15514" numCol="1" anchor="b" anchorCtr="0" compatLnSpc="1">
            <a:prstTxWarp prst="textNoShape">
              <a:avLst/>
            </a:prstTxWarp>
          </a:bodyPr>
          <a:lstStyle>
            <a:lvl1pPr algn="r">
              <a:defRPr sz="400"/>
            </a:lvl1pPr>
          </a:lstStyle>
          <a:p>
            <a:fld id="{0934CC12-A462-446C-93B3-476C11E542C3}" type="slidenum">
              <a:rPr lang="en-US" altLang="en-US"/>
              <a:pPr/>
              <a:t>‹#›</a:t>
            </a:fld>
            <a:endParaRPr lang="en-US" altLang="en-US"/>
          </a:p>
        </p:txBody>
      </p:sp>
    </p:spTree>
    <p:extLst>
      <p:ext uri="{BB962C8B-B14F-4D97-AF65-F5344CB8AC3E}">
        <p14:creationId xmlns:p14="http://schemas.microsoft.com/office/powerpoint/2010/main" val="69062996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13299378"/>
            <a:ext cx="25733931" cy="9176768"/>
          </a:xfrm>
        </p:spPr>
        <p:txBody>
          <a:bodyPr/>
          <a:lstStyle/>
          <a:p>
            <a:r>
              <a:rPr lang="en-US"/>
              <a:t>Click to edit Master title style</a:t>
            </a:r>
          </a:p>
        </p:txBody>
      </p:sp>
      <p:sp>
        <p:nvSpPr>
          <p:cNvPr id="3" name="Subtitle 2"/>
          <p:cNvSpPr>
            <a:spLocks noGrp="1"/>
          </p:cNvSpPr>
          <p:nvPr>
            <p:ph type="subTitle" idx="1"/>
          </p:nvPr>
        </p:nvSpPr>
        <p:spPr>
          <a:xfrm>
            <a:off x="4541282" y="24259963"/>
            <a:ext cx="21192649" cy="10940768"/>
          </a:xfrm>
        </p:spPr>
        <p:txBody>
          <a:bodyPr/>
          <a:lstStyle>
            <a:lvl1pPr marL="0" indent="0" algn="ctr">
              <a:buNone/>
              <a:defRPr>
                <a:solidFill>
                  <a:schemeClr val="tx1">
                    <a:tint val="75000"/>
                  </a:schemeClr>
                </a:solidFill>
              </a:defRPr>
            </a:lvl1pPr>
            <a:lvl2pPr marL="2088031" indent="0" algn="ctr">
              <a:buNone/>
              <a:defRPr>
                <a:solidFill>
                  <a:schemeClr val="tx1">
                    <a:tint val="75000"/>
                  </a:schemeClr>
                </a:solidFill>
              </a:defRPr>
            </a:lvl2pPr>
            <a:lvl3pPr marL="4176061" indent="0" algn="ctr">
              <a:buNone/>
              <a:defRPr>
                <a:solidFill>
                  <a:schemeClr val="tx1">
                    <a:tint val="75000"/>
                  </a:schemeClr>
                </a:solidFill>
              </a:defRPr>
            </a:lvl3pPr>
            <a:lvl4pPr marL="6264092" indent="0" algn="ctr">
              <a:buNone/>
              <a:defRPr>
                <a:solidFill>
                  <a:schemeClr val="tx1">
                    <a:tint val="75000"/>
                  </a:schemeClr>
                </a:solidFill>
              </a:defRPr>
            </a:lvl4pPr>
            <a:lvl5pPr marL="8352123" indent="0" algn="ctr">
              <a:buNone/>
              <a:defRPr>
                <a:solidFill>
                  <a:schemeClr val="tx1">
                    <a:tint val="75000"/>
                  </a:schemeClr>
                </a:solidFill>
              </a:defRPr>
            </a:lvl5pPr>
            <a:lvl6pPr marL="10440153" indent="0" algn="ctr">
              <a:buNone/>
              <a:defRPr>
                <a:solidFill>
                  <a:schemeClr val="tx1">
                    <a:tint val="75000"/>
                  </a:schemeClr>
                </a:solidFill>
              </a:defRPr>
            </a:lvl6pPr>
            <a:lvl7pPr marL="12528184" indent="0" algn="ctr">
              <a:buNone/>
              <a:defRPr>
                <a:solidFill>
                  <a:schemeClr val="tx1">
                    <a:tint val="75000"/>
                  </a:schemeClr>
                </a:solidFill>
              </a:defRPr>
            </a:lvl7pPr>
            <a:lvl8pPr marL="14616214" indent="0" algn="ctr">
              <a:buNone/>
              <a:defRPr>
                <a:solidFill>
                  <a:schemeClr val="tx1">
                    <a:tint val="75000"/>
                  </a:schemeClr>
                </a:solidFill>
              </a:defRPr>
            </a:lvl8pPr>
            <a:lvl9pPr marL="1670424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B1F82901-49CA-4046-8981-DD0D908DC28D}" type="datetimeFigureOut">
              <a:rPr lang="en-US" altLang="en-US"/>
              <a:pPr/>
              <a:t>2/13/24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2BE0EDD-1798-4FFA-8203-C036C23160F1}" type="slidenum">
              <a:rPr lang="en-US" altLang="en-US"/>
              <a:pPr/>
              <a:t>‹#›</a:t>
            </a:fld>
            <a:endParaRPr lang="en-US" altLang="en-US"/>
          </a:p>
        </p:txBody>
      </p:sp>
    </p:spTree>
    <p:extLst>
      <p:ext uri="{BB962C8B-B14F-4D97-AF65-F5344CB8AC3E}">
        <p14:creationId xmlns:p14="http://schemas.microsoft.com/office/powerpoint/2010/main" val="3374568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308D5D08-336B-45B6-A4C2-414DE6D2E6D5}" type="datetimeFigureOut">
              <a:rPr lang="en-US" altLang="en-US"/>
              <a:pPr/>
              <a:t>2/13/24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08DF117-2152-4FB2-BBCC-303212B739CE}" type="slidenum">
              <a:rPr lang="en-US" altLang="en-US"/>
              <a:pPr/>
              <a:t>‹#›</a:t>
            </a:fld>
            <a:endParaRPr lang="en-US" altLang="en-US"/>
          </a:p>
        </p:txBody>
      </p:sp>
    </p:spTree>
    <p:extLst>
      <p:ext uri="{BB962C8B-B14F-4D97-AF65-F5344CB8AC3E}">
        <p14:creationId xmlns:p14="http://schemas.microsoft.com/office/powerpoint/2010/main" val="2605866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336460" y="7571332"/>
            <a:ext cx="15931278" cy="16128713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542622" y="7571332"/>
            <a:ext cx="47289253" cy="16128713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57549B0D-9598-458E-BE70-426F821E8E3E}" type="datetimeFigureOut">
              <a:rPr lang="en-US" altLang="en-US"/>
              <a:pPr/>
              <a:t>2/13/24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AAE1254-8DB7-4708-8F8A-71475016515F}" type="slidenum">
              <a:rPr lang="en-US" altLang="en-US"/>
              <a:pPr/>
              <a:t>‹#›</a:t>
            </a:fld>
            <a:endParaRPr lang="en-US" altLang="en-US"/>
          </a:p>
        </p:txBody>
      </p:sp>
    </p:spTree>
    <p:extLst>
      <p:ext uri="{BB962C8B-B14F-4D97-AF65-F5344CB8AC3E}">
        <p14:creationId xmlns:p14="http://schemas.microsoft.com/office/powerpoint/2010/main" val="2293942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6157F76-D586-4260-9A19-8F4BF4C5843D}" type="datetimeFigureOut">
              <a:rPr lang="en-US" altLang="en-US"/>
              <a:pPr/>
              <a:t>2/13/24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3DB4C09-6FA0-4E04-81F1-58785835AD90}" type="slidenum">
              <a:rPr lang="en-US" altLang="en-US"/>
              <a:pPr/>
              <a:t>‹#›</a:t>
            </a:fld>
            <a:endParaRPr lang="en-US" altLang="en-US"/>
          </a:p>
        </p:txBody>
      </p:sp>
    </p:spTree>
    <p:extLst>
      <p:ext uri="{BB962C8B-B14F-4D97-AF65-F5344CB8AC3E}">
        <p14:creationId xmlns:p14="http://schemas.microsoft.com/office/powerpoint/2010/main" val="2316592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533" y="27510485"/>
            <a:ext cx="25733931" cy="8502879"/>
          </a:xfrm>
        </p:spPr>
        <p:txBody>
          <a:bodyPr anchor="t"/>
          <a:lstStyle>
            <a:lvl1pPr algn="l">
              <a:defRPr sz="18200" b="1" cap="all"/>
            </a:lvl1pPr>
          </a:lstStyle>
          <a:p>
            <a:r>
              <a:rPr lang="en-US"/>
              <a:t>Click to edit Master title style</a:t>
            </a:r>
          </a:p>
        </p:txBody>
      </p:sp>
      <p:sp>
        <p:nvSpPr>
          <p:cNvPr id="3" name="Text Placeholder 2"/>
          <p:cNvSpPr>
            <a:spLocks noGrp="1"/>
          </p:cNvSpPr>
          <p:nvPr>
            <p:ph type="body" idx="1"/>
          </p:nvPr>
        </p:nvSpPr>
        <p:spPr>
          <a:xfrm>
            <a:off x="2391533" y="18145429"/>
            <a:ext cx="25733931" cy="9365056"/>
          </a:xfrm>
        </p:spPr>
        <p:txBody>
          <a:bodyPr anchor="b"/>
          <a:lstStyle>
            <a:lvl1pPr marL="0" indent="0">
              <a:buNone/>
              <a:defRPr sz="9200">
                <a:solidFill>
                  <a:schemeClr val="tx1">
                    <a:tint val="75000"/>
                  </a:schemeClr>
                </a:solidFill>
              </a:defRPr>
            </a:lvl1pPr>
            <a:lvl2pPr marL="2088031" indent="0">
              <a:buNone/>
              <a:defRPr sz="8200">
                <a:solidFill>
                  <a:schemeClr val="tx1">
                    <a:tint val="75000"/>
                  </a:schemeClr>
                </a:solidFill>
              </a:defRPr>
            </a:lvl2pPr>
            <a:lvl3pPr marL="4176061" indent="0">
              <a:buNone/>
              <a:defRPr sz="7400">
                <a:solidFill>
                  <a:schemeClr val="tx1">
                    <a:tint val="75000"/>
                  </a:schemeClr>
                </a:solidFill>
              </a:defRPr>
            </a:lvl3pPr>
            <a:lvl4pPr marL="6264092" indent="0">
              <a:buNone/>
              <a:defRPr sz="6400">
                <a:solidFill>
                  <a:schemeClr val="tx1">
                    <a:tint val="75000"/>
                  </a:schemeClr>
                </a:solidFill>
              </a:defRPr>
            </a:lvl4pPr>
            <a:lvl5pPr marL="8352123" indent="0">
              <a:buNone/>
              <a:defRPr sz="6400">
                <a:solidFill>
                  <a:schemeClr val="tx1">
                    <a:tint val="75000"/>
                  </a:schemeClr>
                </a:solidFill>
              </a:defRPr>
            </a:lvl5pPr>
            <a:lvl6pPr marL="10440153" indent="0">
              <a:buNone/>
              <a:defRPr sz="6400">
                <a:solidFill>
                  <a:schemeClr val="tx1">
                    <a:tint val="75000"/>
                  </a:schemeClr>
                </a:solidFill>
              </a:defRPr>
            </a:lvl6pPr>
            <a:lvl7pPr marL="12528184" indent="0">
              <a:buNone/>
              <a:defRPr sz="6400">
                <a:solidFill>
                  <a:schemeClr val="tx1">
                    <a:tint val="75000"/>
                  </a:schemeClr>
                </a:solidFill>
              </a:defRPr>
            </a:lvl7pPr>
            <a:lvl8pPr marL="14616214" indent="0">
              <a:buNone/>
              <a:defRPr sz="6400">
                <a:solidFill>
                  <a:schemeClr val="tx1">
                    <a:tint val="75000"/>
                  </a:schemeClr>
                </a:solidFill>
              </a:defRPr>
            </a:lvl8pPr>
            <a:lvl9pPr marL="16704245" indent="0">
              <a:buNone/>
              <a:defRPr sz="6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F5CF3200-3891-4ECE-8E28-1950ED539B8A}" type="datetimeFigureOut">
              <a:rPr lang="en-US" altLang="en-US"/>
              <a:pPr/>
              <a:t>2/13/24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2B0B33C-F8E3-4164-8C9F-6F019464C7FF}" type="slidenum">
              <a:rPr lang="en-US" altLang="en-US"/>
              <a:pPr/>
              <a:t>‹#›</a:t>
            </a:fld>
            <a:endParaRPr lang="en-US" altLang="en-US"/>
          </a:p>
        </p:txBody>
      </p:sp>
    </p:spTree>
    <p:extLst>
      <p:ext uri="{BB962C8B-B14F-4D97-AF65-F5344CB8AC3E}">
        <p14:creationId xmlns:p14="http://schemas.microsoft.com/office/powerpoint/2010/main" val="1153502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542622" y="44109929"/>
            <a:ext cx="31610265" cy="124748537"/>
          </a:xfrm>
        </p:spPr>
        <p:txBody>
          <a:bodyPr/>
          <a:lstStyle>
            <a:lvl1pPr>
              <a:defRPr sz="12700"/>
            </a:lvl1pPr>
            <a:lvl2pPr>
              <a:defRPr sz="10900"/>
            </a:lvl2pPr>
            <a:lvl3pPr>
              <a:defRPr sz="92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5657475" y="44109929"/>
            <a:ext cx="31610265" cy="124748537"/>
          </a:xfrm>
        </p:spPr>
        <p:txBody>
          <a:bodyPr/>
          <a:lstStyle>
            <a:lvl1pPr>
              <a:defRPr sz="12700"/>
            </a:lvl1pPr>
            <a:lvl2pPr>
              <a:defRPr sz="10900"/>
            </a:lvl2pPr>
            <a:lvl3pPr>
              <a:defRPr sz="92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1E4FAE13-8979-409A-B214-29C580617316}" type="datetimeFigureOut">
              <a:rPr lang="en-US" altLang="en-US"/>
              <a:pPr/>
              <a:t>2/13/24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6328CBA-5F31-429A-A7BC-D3606827819F}" type="slidenum">
              <a:rPr lang="en-US" altLang="en-US"/>
              <a:pPr/>
              <a:t>‹#›</a:t>
            </a:fld>
            <a:endParaRPr lang="en-US" altLang="en-US"/>
          </a:p>
        </p:txBody>
      </p:sp>
    </p:spTree>
    <p:extLst>
      <p:ext uri="{BB962C8B-B14F-4D97-AF65-F5344CB8AC3E}">
        <p14:creationId xmlns:p14="http://schemas.microsoft.com/office/powerpoint/2010/main" val="946047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3761" y="1714454"/>
            <a:ext cx="27247692" cy="7135284"/>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513762" y="9583085"/>
            <a:ext cx="13376810" cy="3993774"/>
          </a:xfrm>
        </p:spPr>
        <p:txBody>
          <a:bodyPr anchor="b"/>
          <a:lstStyle>
            <a:lvl1pPr marL="0" indent="0">
              <a:buNone/>
              <a:defRPr sz="10900" b="1"/>
            </a:lvl1pPr>
            <a:lvl2pPr marL="2088031" indent="0">
              <a:buNone/>
              <a:defRPr sz="9200" b="1"/>
            </a:lvl2pPr>
            <a:lvl3pPr marL="4176061" indent="0">
              <a:buNone/>
              <a:defRPr sz="8200" b="1"/>
            </a:lvl3pPr>
            <a:lvl4pPr marL="6264092" indent="0">
              <a:buNone/>
              <a:defRPr sz="7400" b="1"/>
            </a:lvl4pPr>
            <a:lvl5pPr marL="8352123" indent="0">
              <a:buNone/>
              <a:defRPr sz="7400" b="1"/>
            </a:lvl5pPr>
            <a:lvl6pPr marL="10440153" indent="0">
              <a:buNone/>
              <a:defRPr sz="7400" b="1"/>
            </a:lvl6pPr>
            <a:lvl7pPr marL="12528184" indent="0">
              <a:buNone/>
              <a:defRPr sz="7400" b="1"/>
            </a:lvl7pPr>
            <a:lvl8pPr marL="14616214" indent="0">
              <a:buNone/>
              <a:defRPr sz="7400" b="1"/>
            </a:lvl8pPr>
            <a:lvl9pPr marL="16704245" indent="0">
              <a:buNone/>
              <a:defRPr sz="7400" b="1"/>
            </a:lvl9pPr>
          </a:lstStyle>
          <a:p>
            <a:pPr lvl="0"/>
            <a:r>
              <a:rPr lang="en-US"/>
              <a:t>Click to edit Master text styles</a:t>
            </a:r>
          </a:p>
        </p:txBody>
      </p:sp>
      <p:sp>
        <p:nvSpPr>
          <p:cNvPr id="4" name="Content Placeholder 3"/>
          <p:cNvSpPr>
            <a:spLocks noGrp="1"/>
          </p:cNvSpPr>
          <p:nvPr>
            <p:ph sz="half" idx="2"/>
          </p:nvPr>
        </p:nvSpPr>
        <p:spPr>
          <a:xfrm>
            <a:off x="1513762" y="13576858"/>
            <a:ext cx="13376810" cy="24666281"/>
          </a:xfrm>
        </p:spPr>
        <p:txBody>
          <a:bodyPr/>
          <a:lstStyle>
            <a:lvl1pPr>
              <a:defRPr sz="10900"/>
            </a:lvl1pPr>
            <a:lvl2pPr>
              <a:defRPr sz="92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5379389" y="9583085"/>
            <a:ext cx="13382065" cy="3993774"/>
          </a:xfrm>
        </p:spPr>
        <p:txBody>
          <a:bodyPr anchor="b"/>
          <a:lstStyle>
            <a:lvl1pPr marL="0" indent="0">
              <a:buNone/>
              <a:defRPr sz="10900" b="1"/>
            </a:lvl1pPr>
            <a:lvl2pPr marL="2088031" indent="0">
              <a:buNone/>
              <a:defRPr sz="9200" b="1"/>
            </a:lvl2pPr>
            <a:lvl3pPr marL="4176061" indent="0">
              <a:buNone/>
              <a:defRPr sz="8200" b="1"/>
            </a:lvl3pPr>
            <a:lvl4pPr marL="6264092" indent="0">
              <a:buNone/>
              <a:defRPr sz="7400" b="1"/>
            </a:lvl4pPr>
            <a:lvl5pPr marL="8352123" indent="0">
              <a:buNone/>
              <a:defRPr sz="7400" b="1"/>
            </a:lvl5pPr>
            <a:lvl6pPr marL="10440153" indent="0">
              <a:buNone/>
              <a:defRPr sz="7400" b="1"/>
            </a:lvl6pPr>
            <a:lvl7pPr marL="12528184" indent="0">
              <a:buNone/>
              <a:defRPr sz="7400" b="1"/>
            </a:lvl7pPr>
            <a:lvl8pPr marL="14616214" indent="0">
              <a:buNone/>
              <a:defRPr sz="7400" b="1"/>
            </a:lvl8pPr>
            <a:lvl9pPr marL="16704245" indent="0">
              <a:buNone/>
              <a:defRPr sz="7400" b="1"/>
            </a:lvl9pPr>
          </a:lstStyle>
          <a:p>
            <a:pPr lvl="0"/>
            <a:r>
              <a:rPr lang="en-US"/>
              <a:t>Click to edit Master text styles</a:t>
            </a:r>
          </a:p>
        </p:txBody>
      </p:sp>
      <p:sp>
        <p:nvSpPr>
          <p:cNvPr id="6" name="Content Placeholder 5"/>
          <p:cNvSpPr>
            <a:spLocks noGrp="1"/>
          </p:cNvSpPr>
          <p:nvPr>
            <p:ph sz="quarter" idx="4"/>
          </p:nvPr>
        </p:nvSpPr>
        <p:spPr>
          <a:xfrm>
            <a:off x="15379389" y="13576858"/>
            <a:ext cx="13382065" cy="24666281"/>
          </a:xfrm>
        </p:spPr>
        <p:txBody>
          <a:bodyPr/>
          <a:lstStyle>
            <a:lvl1pPr>
              <a:defRPr sz="10900"/>
            </a:lvl1pPr>
            <a:lvl2pPr>
              <a:defRPr sz="92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D9376C9A-A25F-45D2-8433-F84744214785}" type="datetimeFigureOut">
              <a:rPr lang="en-US" altLang="en-US"/>
              <a:pPr/>
              <a:t>2/13/24</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9F28CFA-7D73-4E70-A9E9-D4F8938681D8}" type="slidenum">
              <a:rPr lang="en-US" altLang="en-US"/>
              <a:pPr/>
              <a:t>‹#›</a:t>
            </a:fld>
            <a:endParaRPr lang="en-US" altLang="en-US"/>
          </a:p>
        </p:txBody>
      </p:sp>
    </p:spTree>
    <p:extLst>
      <p:ext uri="{BB962C8B-B14F-4D97-AF65-F5344CB8AC3E}">
        <p14:creationId xmlns:p14="http://schemas.microsoft.com/office/powerpoint/2010/main" val="1555887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6DF25DCD-76D1-41BC-833A-0E33209681D9}" type="datetimeFigureOut">
              <a:rPr lang="en-US" altLang="en-US"/>
              <a:pPr/>
              <a:t>2/13/24</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4F429DB-1024-4706-98E8-BDAEF2339B10}" type="slidenum">
              <a:rPr lang="en-US" altLang="en-US"/>
              <a:pPr/>
              <a:t>‹#›</a:t>
            </a:fld>
            <a:endParaRPr lang="en-US" altLang="en-US"/>
          </a:p>
        </p:txBody>
      </p:sp>
    </p:spTree>
    <p:extLst>
      <p:ext uri="{BB962C8B-B14F-4D97-AF65-F5344CB8AC3E}">
        <p14:creationId xmlns:p14="http://schemas.microsoft.com/office/powerpoint/2010/main" val="229296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8F792BAA-9443-4E5B-B0CE-EC20C77E3958}" type="datetimeFigureOut">
              <a:rPr lang="en-US" altLang="en-US"/>
              <a:pPr/>
              <a:t>2/13/24</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EEE0811B-8263-45F2-9FAB-CF412D6A2C01}" type="slidenum">
              <a:rPr lang="en-US" altLang="en-US"/>
              <a:pPr/>
              <a:t>‹#›</a:t>
            </a:fld>
            <a:endParaRPr lang="en-US" altLang="en-US"/>
          </a:p>
        </p:txBody>
      </p:sp>
    </p:spTree>
    <p:extLst>
      <p:ext uri="{BB962C8B-B14F-4D97-AF65-F5344CB8AC3E}">
        <p14:creationId xmlns:p14="http://schemas.microsoft.com/office/powerpoint/2010/main" val="2017296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762" y="1704539"/>
            <a:ext cx="9960337" cy="7254205"/>
          </a:xfrm>
        </p:spPr>
        <p:txBody>
          <a:bodyPr anchor="b"/>
          <a:lstStyle>
            <a:lvl1pPr algn="l">
              <a:defRPr sz="9200" b="1"/>
            </a:lvl1pPr>
          </a:lstStyle>
          <a:p>
            <a:r>
              <a:rPr lang="en-US"/>
              <a:t>Click to edit Master title style</a:t>
            </a:r>
          </a:p>
        </p:txBody>
      </p:sp>
      <p:sp>
        <p:nvSpPr>
          <p:cNvPr id="3" name="Content Placeholder 2"/>
          <p:cNvSpPr>
            <a:spLocks noGrp="1"/>
          </p:cNvSpPr>
          <p:nvPr>
            <p:ph idx="1"/>
          </p:nvPr>
        </p:nvSpPr>
        <p:spPr>
          <a:xfrm>
            <a:off x="11836768" y="1704543"/>
            <a:ext cx="16924685" cy="36538600"/>
          </a:xfrm>
        </p:spPr>
        <p:txBody>
          <a:bodyPr/>
          <a:lstStyle>
            <a:lvl1pPr>
              <a:defRPr sz="14600"/>
            </a:lvl1pPr>
            <a:lvl2pPr>
              <a:defRPr sz="12700"/>
            </a:lvl2pPr>
            <a:lvl3pPr>
              <a:defRPr sz="10900"/>
            </a:lvl3pPr>
            <a:lvl4pPr>
              <a:defRPr sz="9200"/>
            </a:lvl4pPr>
            <a:lvl5pPr>
              <a:defRPr sz="9200"/>
            </a:lvl5pPr>
            <a:lvl6pPr>
              <a:defRPr sz="9200"/>
            </a:lvl6pPr>
            <a:lvl7pPr>
              <a:defRPr sz="9200"/>
            </a:lvl7pPr>
            <a:lvl8pPr>
              <a:defRPr sz="9200"/>
            </a:lvl8pPr>
            <a:lvl9pPr>
              <a:defRPr sz="9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513762" y="8958747"/>
            <a:ext cx="9960337" cy="29284395"/>
          </a:xfrm>
        </p:spPr>
        <p:txBody>
          <a:bodyPr/>
          <a:lstStyle>
            <a:lvl1pPr marL="0" indent="0">
              <a:buNone/>
              <a:defRPr sz="6400"/>
            </a:lvl1pPr>
            <a:lvl2pPr marL="2088031" indent="0">
              <a:buNone/>
              <a:defRPr sz="5500"/>
            </a:lvl2pPr>
            <a:lvl3pPr marL="4176061" indent="0">
              <a:buNone/>
              <a:defRPr sz="4500"/>
            </a:lvl3pPr>
            <a:lvl4pPr marL="6264092" indent="0">
              <a:buNone/>
              <a:defRPr sz="4100"/>
            </a:lvl4pPr>
            <a:lvl5pPr marL="8352123" indent="0">
              <a:buNone/>
              <a:defRPr sz="4100"/>
            </a:lvl5pPr>
            <a:lvl6pPr marL="10440153" indent="0">
              <a:buNone/>
              <a:defRPr sz="4100"/>
            </a:lvl6pPr>
            <a:lvl7pPr marL="12528184" indent="0">
              <a:buNone/>
              <a:defRPr sz="4100"/>
            </a:lvl7pPr>
            <a:lvl8pPr marL="14616214" indent="0">
              <a:buNone/>
              <a:defRPr sz="4100"/>
            </a:lvl8pPr>
            <a:lvl9pPr marL="16704245" indent="0">
              <a:buNone/>
              <a:defRPr sz="41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8AB2F7E7-C082-4667-B21F-C9D10A7EB1DC}" type="datetimeFigureOut">
              <a:rPr lang="en-US" altLang="en-US"/>
              <a:pPr/>
              <a:t>2/13/24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E93F865-CA16-48B2-9089-DA38D0EB5FA2}" type="slidenum">
              <a:rPr lang="en-US" altLang="en-US"/>
              <a:pPr/>
              <a:t>‹#›</a:t>
            </a:fld>
            <a:endParaRPr lang="en-US" altLang="en-US"/>
          </a:p>
        </p:txBody>
      </p:sp>
    </p:spTree>
    <p:extLst>
      <p:ext uri="{BB962C8B-B14F-4D97-AF65-F5344CB8AC3E}">
        <p14:creationId xmlns:p14="http://schemas.microsoft.com/office/powerpoint/2010/main" val="295087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4153" y="29968189"/>
            <a:ext cx="18165128" cy="3537915"/>
          </a:xfrm>
        </p:spPr>
        <p:txBody>
          <a:bodyPr anchor="b"/>
          <a:lstStyle>
            <a:lvl1pPr algn="l">
              <a:defRPr sz="9200" b="1"/>
            </a:lvl1pPr>
          </a:lstStyle>
          <a:p>
            <a:r>
              <a:rPr lang="en-US"/>
              <a:t>Click to edit Master title style</a:t>
            </a:r>
          </a:p>
        </p:txBody>
      </p:sp>
      <p:sp>
        <p:nvSpPr>
          <p:cNvPr id="3" name="Picture Placeholder 2"/>
          <p:cNvSpPr>
            <a:spLocks noGrp="1"/>
          </p:cNvSpPr>
          <p:nvPr>
            <p:ph type="pic" idx="1"/>
          </p:nvPr>
        </p:nvSpPr>
        <p:spPr>
          <a:xfrm>
            <a:off x="5934153" y="3825306"/>
            <a:ext cx="18165128" cy="25687020"/>
          </a:xfrm>
        </p:spPr>
        <p:txBody>
          <a:bodyPr rtlCol="0">
            <a:normAutofit/>
          </a:bodyPr>
          <a:lstStyle>
            <a:lvl1pPr marL="0" indent="0">
              <a:buNone/>
              <a:defRPr sz="14600"/>
            </a:lvl1pPr>
            <a:lvl2pPr marL="2088031" indent="0">
              <a:buNone/>
              <a:defRPr sz="12700"/>
            </a:lvl2pPr>
            <a:lvl3pPr marL="4176061" indent="0">
              <a:buNone/>
              <a:defRPr sz="10900"/>
            </a:lvl3pPr>
            <a:lvl4pPr marL="6264092" indent="0">
              <a:buNone/>
              <a:defRPr sz="9200"/>
            </a:lvl4pPr>
            <a:lvl5pPr marL="8352123" indent="0">
              <a:buNone/>
              <a:defRPr sz="9200"/>
            </a:lvl5pPr>
            <a:lvl6pPr marL="10440153" indent="0">
              <a:buNone/>
              <a:defRPr sz="9200"/>
            </a:lvl6pPr>
            <a:lvl7pPr marL="12528184" indent="0">
              <a:buNone/>
              <a:defRPr sz="9200"/>
            </a:lvl7pPr>
            <a:lvl8pPr marL="14616214" indent="0">
              <a:buNone/>
              <a:defRPr sz="9200"/>
            </a:lvl8pPr>
            <a:lvl9pPr marL="16704245" indent="0">
              <a:buNone/>
              <a:defRPr sz="9200"/>
            </a:lvl9pPr>
          </a:lstStyle>
          <a:p>
            <a:pPr lvl="0"/>
            <a:endParaRPr lang="en-US" noProof="0"/>
          </a:p>
        </p:txBody>
      </p:sp>
      <p:sp>
        <p:nvSpPr>
          <p:cNvPr id="4" name="Text Placeholder 3"/>
          <p:cNvSpPr>
            <a:spLocks noGrp="1"/>
          </p:cNvSpPr>
          <p:nvPr>
            <p:ph type="body" sz="half" idx="2"/>
          </p:nvPr>
        </p:nvSpPr>
        <p:spPr>
          <a:xfrm>
            <a:off x="5934153" y="33506105"/>
            <a:ext cx="18165128" cy="5024425"/>
          </a:xfrm>
        </p:spPr>
        <p:txBody>
          <a:bodyPr/>
          <a:lstStyle>
            <a:lvl1pPr marL="0" indent="0">
              <a:buNone/>
              <a:defRPr sz="6400"/>
            </a:lvl1pPr>
            <a:lvl2pPr marL="2088031" indent="0">
              <a:buNone/>
              <a:defRPr sz="5500"/>
            </a:lvl2pPr>
            <a:lvl3pPr marL="4176061" indent="0">
              <a:buNone/>
              <a:defRPr sz="4500"/>
            </a:lvl3pPr>
            <a:lvl4pPr marL="6264092" indent="0">
              <a:buNone/>
              <a:defRPr sz="4100"/>
            </a:lvl4pPr>
            <a:lvl5pPr marL="8352123" indent="0">
              <a:buNone/>
              <a:defRPr sz="4100"/>
            </a:lvl5pPr>
            <a:lvl6pPr marL="10440153" indent="0">
              <a:buNone/>
              <a:defRPr sz="4100"/>
            </a:lvl6pPr>
            <a:lvl7pPr marL="12528184" indent="0">
              <a:buNone/>
              <a:defRPr sz="4100"/>
            </a:lvl7pPr>
            <a:lvl8pPr marL="14616214" indent="0">
              <a:buNone/>
              <a:defRPr sz="4100"/>
            </a:lvl8pPr>
            <a:lvl9pPr marL="16704245" indent="0">
              <a:buNone/>
              <a:defRPr sz="41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30AE7569-859D-4176-A2B5-03B226992AD0}" type="datetimeFigureOut">
              <a:rPr lang="en-US" altLang="en-US"/>
              <a:pPr/>
              <a:t>2/13/24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7BF1263-94D1-4CFF-90C2-A224F9637655}" type="slidenum">
              <a:rPr lang="en-US" altLang="en-US"/>
              <a:pPr/>
              <a:t>‹#›</a:t>
            </a:fld>
            <a:endParaRPr lang="en-US" altLang="en-US"/>
          </a:p>
        </p:txBody>
      </p:sp>
    </p:spTree>
    <p:extLst>
      <p:ext uri="{BB962C8B-B14F-4D97-AF65-F5344CB8AC3E}">
        <p14:creationId xmlns:p14="http://schemas.microsoft.com/office/powerpoint/2010/main" val="996952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514475" y="1714500"/>
            <a:ext cx="27246263" cy="713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606" tIns="208803" rIns="417606" bIns="208803"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1514475" y="9990138"/>
            <a:ext cx="27246263" cy="2825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606" tIns="208803" rIns="417606" bIns="20880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1514475" y="39681150"/>
            <a:ext cx="7062788" cy="2278063"/>
          </a:xfrm>
          <a:prstGeom prst="rect">
            <a:avLst/>
          </a:prstGeom>
        </p:spPr>
        <p:txBody>
          <a:bodyPr vert="horz" wrap="square" lIns="417606" tIns="208803" rIns="417606" bIns="208803" numCol="1" anchor="ctr" anchorCtr="0" compatLnSpc="1">
            <a:prstTxWarp prst="textNoShape">
              <a:avLst/>
            </a:prstTxWarp>
          </a:bodyPr>
          <a:lstStyle>
            <a:lvl1pPr>
              <a:defRPr sz="5500">
                <a:solidFill>
                  <a:srgbClr val="898989"/>
                </a:solidFill>
                <a:latin typeface="Calibri" panose="020F0502020204030204" pitchFamily="34" charset="0"/>
              </a:defRPr>
            </a:lvl1pPr>
          </a:lstStyle>
          <a:p>
            <a:fld id="{AFFF5178-6852-47D6-9BC4-97DCE5DD3CFC}" type="datetimeFigureOut">
              <a:rPr lang="en-US" altLang="en-US"/>
              <a:pPr/>
              <a:t>2/13/24</a:t>
            </a:fld>
            <a:endParaRPr lang="en-US" altLang="en-US"/>
          </a:p>
        </p:txBody>
      </p:sp>
      <p:sp>
        <p:nvSpPr>
          <p:cNvPr id="5" name="Footer Placeholder 4"/>
          <p:cNvSpPr>
            <a:spLocks noGrp="1"/>
          </p:cNvSpPr>
          <p:nvPr>
            <p:ph type="ftr" sz="quarter" idx="3"/>
          </p:nvPr>
        </p:nvSpPr>
        <p:spPr>
          <a:xfrm>
            <a:off x="10344150" y="39681150"/>
            <a:ext cx="9586913" cy="2278063"/>
          </a:xfrm>
          <a:prstGeom prst="rect">
            <a:avLst/>
          </a:prstGeom>
        </p:spPr>
        <p:txBody>
          <a:bodyPr vert="horz" lIns="417606" tIns="208803" rIns="417606" bIns="208803" rtlCol="0" anchor="ctr"/>
          <a:lstStyle>
            <a:lvl1pPr algn="ctr" defTabSz="4176061" fontAlgn="auto">
              <a:spcBef>
                <a:spcPts val="0"/>
              </a:spcBef>
              <a:spcAft>
                <a:spcPts val="0"/>
              </a:spcAft>
              <a:defRPr sz="55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21697950" y="39681150"/>
            <a:ext cx="7062788" cy="2278063"/>
          </a:xfrm>
          <a:prstGeom prst="rect">
            <a:avLst/>
          </a:prstGeom>
        </p:spPr>
        <p:txBody>
          <a:bodyPr vert="horz" wrap="square" lIns="417606" tIns="208803" rIns="417606" bIns="208803" numCol="1" anchor="ctr" anchorCtr="0" compatLnSpc="1">
            <a:prstTxWarp prst="textNoShape">
              <a:avLst/>
            </a:prstTxWarp>
          </a:bodyPr>
          <a:lstStyle>
            <a:lvl1pPr algn="r">
              <a:defRPr sz="5500">
                <a:solidFill>
                  <a:srgbClr val="898989"/>
                </a:solidFill>
                <a:latin typeface="Calibri" panose="020F0502020204030204" pitchFamily="34" charset="0"/>
              </a:defRPr>
            </a:lvl1pPr>
          </a:lstStyle>
          <a:p>
            <a:fld id="{FB92A59D-C0CC-4DC0-8BB0-3ED3E0A4D4A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3538" rtl="0" eaLnBrk="0" fontAlgn="base" hangingPunct="0">
        <a:spcBef>
          <a:spcPct val="0"/>
        </a:spcBef>
        <a:spcAft>
          <a:spcPct val="0"/>
        </a:spcAft>
        <a:defRPr sz="20100" kern="1200">
          <a:solidFill>
            <a:schemeClr val="tx1"/>
          </a:solidFill>
          <a:latin typeface="+mj-lt"/>
          <a:ea typeface="MS PGothic" panose="020B0600070205080204" pitchFamily="34" charset="-128"/>
          <a:cs typeface="ＭＳ Ｐゴシック" charset="0"/>
        </a:defRPr>
      </a:lvl1pPr>
      <a:lvl2pPr algn="ctr" defTabSz="4173538" rtl="0" eaLnBrk="0" fontAlgn="base" hangingPunct="0">
        <a:spcBef>
          <a:spcPct val="0"/>
        </a:spcBef>
        <a:spcAft>
          <a:spcPct val="0"/>
        </a:spcAft>
        <a:defRPr sz="20100">
          <a:solidFill>
            <a:schemeClr val="tx1"/>
          </a:solidFill>
          <a:latin typeface="Calibri" pitchFamily="34" charset="0"/>
          <a:ea typeface="MS PGothic" panose="020B0600070205080204" pitchFamily="34" charset="-128"/>
          <a:cs typeface="ＭＳ Ｐゴシック" charset="0"/>
        </a:defRPr>
      </a:lvl2pPr>
      <a:lvl3pPr algn="ctr" defTabSz="4173538" rtl="0" eaLnBrk="0" fontAlgn="base" hangingPunct="0">
        <a:spcBef>
          <a:spcPct val="0"/>
        </a:spcBef>
        <a:spcAft>
          <a:spcPct val="0"/>
        </a:spcAft>
        <a:defRPr sz="20100">
          <a:solidFill>
            <a:schemeClr val="tx1"/>
          </a:solidFill>
          <a:latin typeface="Calibri" pitchFamily="34" charset="0"/>
          <a:ea typeface="MS PGothic" panose="020B0600070205080204" pitchFamily="34" charset="-128"/>
          <a:cs typeface="ＭＳ Ｐゴシック" charset="0"/>
        </a:defRPr>
      </a:lvl3pPr>
      <a:lvl4pPr algn="ctr" defTabSz="4173538" rtl="0" eaLnBrk="0" fontAlgn="base" hangingPunct="0">
        <a:spcBef>
          <a:spcPct val="0"/>
        </a:spcBef>
        <a:spcAft>
          <a:spcPct val="0"/>
        </a:spcAft>
        <a:defRPr sz="20100">
          <a:solidFill>
            <a:schemeClr val="tx1"/>
          </a:solidFill>
          <a:latin typeface="Calibri" pitchFamily="34" charset="0"/>
          <a:ea typeface="MS PGothic" panose="020B0600070205080204" pitchFamily="34" charset="-128"/>
          <a:cs typeface="ＭＳ Ｐゴシック" charset="0"/>
        </a:defRPr>
      </a:lvl4pPr>
      <a:lvl5pPr algn="ctr" defTabSz="4173538" rtl="0" eaLnBrk="0" fontAlgn="base" hangingPunct="0">
        <a:spcBef>
          <a:spcPct val="0"/>
        </a:spcBef>
        <a:spcAft>
          <a:spcPct val="0"/>
        </a:spcAft>
        <a:defRPr sz="20100">
          <a:solidFill>
            <a:schemeClr val="tx1"/>
          </a:solidFill>
          <a:latin typeface="Calibri" pitchFamily="34" charset="0"/>
          <a:ea typeface="MS PGothic" panose="020B0600070205080204" pitchFamily="34" charset="-128"/>
          <a:cs typeface="ＭＳ Ｐゴシック" charset="0"/>
        </a:defRPr>
      </a:lvl5pPr>
      <a:lvl6pPr marL="646709" algn="ctr" defTabSz="4174420" rtl="0" fontAlgn="base">
        <a:spcBef>
          <a:spcPct val="0"/>
        </a:spcBef>
        <a:spcAft>
          <a:spcPct val="0"/>
        </a:spcAft>
        <a:defRPr sz="20100">
          <a:solidFill>
            <a:schemeClr val="tx1"/>
          </a:solidFill>
          <a:latin typeface="Calibri" pitchFamily="34" charset="0"/>
        </a:defRPr>
      </a:lvl6pPr>
      <a:lvl7pPr marL="1293419" algn="ctr" defTabSz="4174420" rtl="0" fontAlgn="base">
        <a:spcBef>
          <a:spcPct val="0"/>
        </a:spcBef>
        <a:spcAft>
          <a:spcPct val="0"/>
        </a:spcAft>
        <a:defRPr sz="20100">
          <a:solidFill>
            <a:schemeClr val="tx1"/>
          </a:solidFill>
          <a:latin typeface="Calibri" pitchFamily="34" charset="0"/>
        </a:defRPr>
      </a:lvl7pPr>
      <a:lvl8pPr marL="1940128" algn="ctr" defTabSz="4174420" rtl="0" fontAlgn="base">
        <a:spcBef>
          <a:spcPct val="0"/>
        </a:spcBef>
        <a:spcAft>
          <a:spcPct val="0"/>
        </a:spcAft>
        <a:defRPr sz="20100">
          <a:solidFill>
            <a:schemeClr val="tx1"/>
          </a:solidFill>
          <a:latin typeface="Calibri" pitchFamily="34" charset="0"/>
        </a:defRPr>
      </a:lvl8pPr>
      <a:lvl9pPr marL="2586838" algn="ctr" defTabSz="4174420" rtl="0" fontAlgn="base">
        <a:spcBef>
          <a:spcPct val="0"/>
        </a:spcBef>
        <a:spcAft>
          <a:spcPct val="0"/>
        </a:spcAft>
        <a:defRPr sz="20100">
          <a:solidFill>
            <a:schemeClr val="tx1"/>
          </a:solidFill>
          <a:latin typeface="Calibri" pitchFamily="34" charset="0"/>
        </a:defRPr>
      </a:lvl9pPr>
    </p:titleStyle>
    <p:bodyStyle>
      <a:lvl1pPr marL="1563688" indent="-1563688" algn="l" defTabSz="4173538" rtl="0" eaLnBrk="0" fontAlgn="base" hangingPunct="0">
        <a:spcBef>
          <a:spcPct val="20000"/>
        </a:spcBef>
        <a:spcAft>
          <a:spcPct val="0"/>
        </a:spcAft>
        <a:buFont typeface="Arial" panose="020B0604020202020204" pitchFamily="34" charset="0"/>
        <a:buChar char="•"/>
        <a:defRPr sz="14600" kern="1200">
          <a:solidFill>
            <a:schemeClr val="tx1"/>
          </a:solidFill>
          <a:latin typeface="+mn-lt"/>
          <a:ea typeface="MS PGothic" panose="020B0600070205080204" pitchFamily="34" charset="-128"/>
          <a:cs typeface="ＭＳ Ｐゴシック" charset="0"/>
        </a:defRPr>
      </a:lvl1pPr>
      <a:lvl2pPr marL="3392488" indent="-1303338" algn="l" defTabSz="4173538" rtl="0" eaLnBrk="0" fontAlgn="base" hangingPunct="0">
        <a:spcBef>
          <a:spcPct val="20000"/>
        </a:spcBef>
        <a:spcAft>
          <a:spcPct val="0"/>
        </a:spcAft>
        <a:buFont typeface="Arial" panose="020B0604020202020204" pitchFamily="34" charset="0"/>
        <a:buChar char="–"/>
        <a:defRPr sz="12700" kern="1200">
          <a:solidFill>
            <a:schemeClr val="tx1"/>
          </a:solidFill>
          <a:latin typeface="+mn-lt"/>
          <a:ea typeface="MS PGothic" panose="020B0600070205080204" pitchFamily="34" charset="-128"/>
          <a:cs typeface="+mn-cs"/>
        </a:defRPr>
      </a:lvl2pPr>
      <a:lvl3pPr marL="5218113" indent="-1041400" algn="l" defTabSz="4173538" rtl="0" eaLnBrk="0" fontAlgn="base" hangingPunct="0">
        <a:spcBef>
          <a:spcPct val="20000"/>
        </a:spcBef>
        <a:spcAft>
          <a:spcPct val="0"/>
        </a:spcAft>
        <a:buFont typeface="Arial" panose="020B0604020202020204" pitchFamily="34" charset="0"/>
        <a:buChar char="•"/>
        <a:defRPr sz="10900" kern="1200">
          <a:solidFill>
            <a:schemeClr val="tx1"/>
          </a:solidFill>
          <a:latin typeface="+mn-lt"/>
          <a:ea typeface="MS PGothic" panose="020B0600070205080204" pitchFamily="34" charset="-128"/>
          <a:cs typeface="+mn-cs"/>
        </a:defRPr>
      </a:lvl3pPr>
      <a:lvl4pPr marL="7305675" indent="-1041400" algn="l" defTabSz="4173538" rtl="0" eaLnBrk="0" fontAlgn="base" hangingPunct="0">
        <a:spcBef>
          <a:spcPct val="20000"/>
        </a:spcBef>
        <a:spcAft>
          <a:spcPct val="0"/>
        </a:spcAft>
        <a:buFont typeface="Arial" panose="020B0604020202020204" pitchFamily="34" charset="0"/>
        <a:buChar char="–"/>
        <a:defRPr sz="9200" kern="1200">
          <a:solidFill>
            <a:schemeClr val="tx1"/>
          </a:solidFill>
          <a:latin typeface="+mn-lt"/>
          <a:ea typeface="MS PGothic" panose="020B0600070205080204" pitchFamily="34" charset="-128"/>
          <a:cs typeface="+mn-cs"/>
        </a:defRPr>
      </a:lvl4pPr>
      <a:lvl5pPr marL="9394825" indent="-1041400" algn="l" defTabSz="4173538" rtl="0" eaLnBrk="0" fontAlgn="base" hangingPunct="0">
        <a:spcBef>
          <a:spcPct val="20000"/>
        </a:spcBef>
        <a:spcAft>
          <a:spcPct val="0"/>
        </a:spcAft>
        <a:buFont typeface="Arial" panose="020B0604020202020204" pitchFamily="34" charset="0"/>
        <a:buChar char="»"/>
        <a:defRPr sz="9200" kern="1200">
          <a:solidFill>
            <a:schemeClr val="tx1"/>
          </a:solidFill>
          <a:latin typeface="+mn-lt"/>
          <a:ea typeface="MS PGothic" panose="020B0600070205080204" pitchFamily="34" charset="-128"/>
          <a:cs typeface="+mn-cs"/>
        </a:defRPr>
      </a:lvl5pPr>
      <a:lvl6pPr marL="11484168" indent="-1044016" algn="l" defTabSz="4176061" rtl="0" eaLnBrk="1" latinLnBrk="0" hangingPunct="1">
        <a:spcBef>
          <a:spcPct val="20000"/>
        </a:spcBef>
        <a:buFont typeface="Arial" pitchFamily="34" charset="0"/>
        <a:buChar char="•"/>
        <a:defRPr sz="9200" kern="1200">
          <a:solidFill>
            <a:schemeClr val="tx1"/>
          </a:solidFill>
          <a:latin typeface="+mn-lt"/>
          <a:ea typeface="+mn-ea"/>
          <a:cs typeface="+mn-cs"/>
        </a:defRPr>
      </a:lvl6pPr>
      <a:lvl7pPr marL="13572200" indent="-1044016" algn="l" defTabSz="4176061" rtl="0" eaLnBrk="1" latinLnBrk="0" hangingPunct="1">
        <a:spcBef>
          <a:spcPct val="20000"/>
        </a:spcBef>
        <a:buFont typeface="Arial" pitchFamily="34" charset="0"/>
        <a:buChar char="•"/>
        <a:defRPr sz="9200" kern="1200">
          <a:solidFill>
            <a:schemeClr val="tx1"/>
          </a:solidFill>
          <a:latin typeface="+mn-lt"/>
          <a:ea typeface="+mn-ea"/>
          <a:cs typeface="+mn-cs"/>
        </a:defRPr>
      </a:lvl7pPr>
      <a:lvl8pPr marL="15660229" indent="-1044016" algn="l" defTabSz="4176061" rtl="0" eaLnBrk="1" latinLnBrk="0" hangingPunct="1">
        <a:spcBef>
          <a:spcPct val="20000"/>
        </a:spcBef>
        <a:buFont typeface="Arial" pitchFamily="34" charset="0"/>
        <a:buChar char="•"/>
        <a:defRPr sz="9200" kern="1200">
          <a:solidFill>
            <a:schemeClr val="tx1"/>
          </a:solidFill>
          <a:latin typeface="+mn-lt"/>
          <a:ea typeface="+mn-ea"/>
          <a:cs typeface="+mn-cs"/>
        </a:defRPr>
      </a:lvl8pPr>
      <a:lvl9pPr marL="17748261" indent="-1044016" algn="l" defTabSz="4176061" rtl="0" eaLnBrk="1" latinLnBrk="0" hangingPunct="1">
        <a:spcBef>
          <a:spcPct val="20000"/>
        </a:spcBef>
        <a:buFont typeface="Arial" pitchFamily="34" charset="0"/>
        <a:buChar char="•"/>
        <a:defRPr sz="9200" kern="1200">
          <a:solidFill>
            <a:schemeClr val="tx1"/>
          </a:solidFill>
          <a:latin typeface="+mn-lt"/>
          <a:ea typeface="+mn-ea"/>
          <a:cs typeface="+mn-cs"/>
        </a:defRPr>
      </a:lvl9pPr>
    </p:bodyStyle>
    <p:otherStyle>
      <a:defPPr>
        <a:defRPr lang="en-US"/>
      </a:defPPr>
      <a:lvl1pPr marL="0" algn="l" defTabSz="4176061" rtl="0" eaLnBrk="1" latinLnBrk="0" hangingPunct="1">
        <a:defRPr sz="8200" kern="1200">
          <a:solidFill>
            <a:schemeClr val="tx1"/>
          </a:solidFill>
          <a:latin typeface="+mn-lt"/>
          <a:ea typeface="+mn-ea"/>
          <a:cs typeface="+mn-cs"/>
        </a:defRPr>
      </a:lvl1pPr>
      <a:lvl2pPr marL="2088031" algn="l" defTabSz="4176061" rtl="0" eaLnBrk="1" latinLnBrk="0" hangingPunct="1">
        <a:defRPr sz="8200" kern="1200">
          <a:solidFill>
            <a:schemeClr val="tx1"/>
          </a:solidFill>
          <a:latin typeface="+mn-lt"/>
          <a:ea typeface="+mn-ea"/>
          <a:cs typeface="+mn-cs"/>
        </a:defRPr>
      </a:lvl2pPr>
      <a:lvl3pPr marL="4176061" algn="l" defTabSz="4176061" rtl="0" eaLnBrk="1" latinLnBrk="0" hangingPunct="1">
        <a:defRPr sz="8200" kern="1200">
          <a:solidFill>
            <a:schemeClr val="tx1"/>
          </a:solidFill>
          <a:latin typeface="+mn-lt"/>
          <a:ea typeface="+mn-ea"/>
          <a:cs typeface="+mn-cs"/>
        </a:defRPr>
      </a:lvl3pPr>
      <a:lvl4pPr marL="6264092" algn="l" defTabSz="4176061" rtl="0" eaLnBrk="1" latinLnBrk="0" hangingPunct="1">
        <a:defRPr sz="8200" kern="1200">
          <a:solidFill>
            <a:schemeClr val="tx1"/>
          </a:solidFill>
          <a:latin typeface="+mn-lt"/>
          <a:ea typeface="+mn-ea"/>
          <a:cs typeface="+mn-cs"/>
        </a:defRPr>
      </a:lvl4pPr>
      <a:lvl5pPr marL="8352123" algn="l" defTabSz="4176061" rtl="0" eaLnBrk="1" latinLnBrk="0" hangingPunct="1">
        <a:defRPr sz="8200" kern="1200">
          <a:solidFill>
            <a:schemeClr val="tx1"/>
          </a:solidFill>
          <a:latin typeface="+mn-lt"/>
          <a:ea typeface="+mn-ea"/>
          <a:cs typeface="+mn-cs"/>
        </a:defRPr>
      </a:lvl5pPr>
      <a:lvl6pPr marL="10440153" algn="l" defTabSz="4176061" rtl="0" eaLnBrk="1" latinLnBrk="0" hangingPunct="1">
        <a:defRPr sz="8200" kern="1200">
          <a:solidFill>
            <a:schemeClr val="tx1"/>
          </a:solidFill>
          <a:latin typeface="+mn-lt"/>
          <a:ea typeface="+mn-ea"/>
          <a:cs typeface="+mn-cs"/>
        </a:defRPr>
      </a:lvl6pPr>
      <a:lvl7pPr marL="12528184" algn="l" defTabSz="4176061" rtl="0" eaLnBrk="1" latinLnBrk="0" hangingPunct="1">
        <a:defRPr sz="8200" kern="1200">
          <a:solidFill>
            <a:schemeClr val="tx1"/>
          </a:solidFill>
          <a:latin typeface="+mn-lt"/>
          <a:ea typeface="+mn-ea"/>
          <a:cs typeface="+mn-cs"/>
        </a:defRPr>
      </a:lvl7pPr>
      <a:lvl8pPr marL="14616214" algn="l" defTabSz="4176061" rtl="0" eaLnBrk="1" latinLnBrk="0" hangingPunct="1">
        <a:defRPr sz="8200" kern="1200">
          <a:solidFill>
            <a:schemeClr val="tx1"/>
          </a:solidFill>
          <a:latin typeface="+mn-lt"/>
          <a:ea typeface="+mn-ea"/>
          <a:cs typeface="+mn-cs"/>
        </a:defRPr>
      </a:lvl8pPr>
      <a:lvl9pPr marL="16704245" algn="l" defTabSz="417606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5"/>
          <p:cNvSpPr txBox="1">
            <a:spLocks noChangeArrowheads="1"/>
          </p:cNvSpPr>
          <p:nvPr/>
        </p:nvSpPr>
        <p:spPr bwMode="auto">
          <a:xfrm>
            <a:off x="978426" y="452530"/>
            <a:ext cx="27579637" cy="2039241"/>
          </a:xfrm>
          <a:prstGeom prst="rect">
            <a:avLst/>
          </a:prstGeom>
          <a:noFill/>
          <a:ln w="9525">
            <a:noFill/>
            <a:miter lim="800000"/>
            <a:headEnd/>
            <a:tailEnd/>
          </a:ln>
        </p:spPr>
        <p:txBody>
          <a:bodyPr lIns="0" tIns="0" rIns="0" bIns="0"/>
          <a:lstStyle/>
          <a:p>
            <a:pPr defTabSz="4113790">
              <a:lnSpc>
                <a:spcPct val="95000"/>
              </a:lnSpc>
              <a:defRPr/>
            </a:pPr>
            <a:r>
              <a:rPr lang="en-US" sz="4000" b="1" kern="0" dirty="0">
                <a:solidFill>
                  <a:srgbClr val="8C857B"/>
                </a:solidFill>
                <a:latin typeface="Arial"/>
                <a:ea typeface="ＭＳ Ｐゴシック" charset="0"/>
                <a:cs typeface="ＭＳ Ｐゴシック" charset="0"/>
              </a:rPr>
              <a:t>Research Group of Energy Conversion and Systems</a:t>
            </a:r>
          </a:p>
          <a:p>
            <a:pPr defTabSz="4113790">
              <a:lnSpc>
                <a:spcPct val="95000"/>
              </a:lnSpc>
              <a:defRPr/>
            </a:pPr>
            <a:r>
              <a:rPr lang="en-US" sz="4000" b="1" kern="0" dirty="0">
                <a:solidFill>
                  <a:srgbClr val="8C857B"/>
                </a:solidFill>
                <a:latin typeface="Arial"/>
                <a:ea typeface="ＭＳ Ｐゴシック" charset="0"/>
                <a:cs typeface="ＭＳ Ｐゴシック" charset="0"/>
              </a:rPr>
              <a:t>Department of Mechanical Engineering</a:t>
            </a:r>
          </a:p>
          <a:p>
            <a:pPr defTabSz="4113790">
              <a:lnSpc>
                <a:spcPct val="95000"/>
              </a:lnSpc>
              <a:defRPr/>
            </a:pPr>
            <a:r>
              <a:rPr lang="en-US" sz="4000" b="1" kern="0" dirty="0">
                <a:solidFill>
                  <a:srgbClr val="8C857B"/>
                </a:solidFill>
                <a:latin typeface="Arial"/>
                <a:ea typeface="ＭＳ Ｐゴシック" charset="0"/>
                <a:cs typeface="ＭＳ Ｐゴシック" charset="0"/>
              </a:rPr>
              <a:t>School of Engineering, Aalto University, Finland</a:t>
            </a:r>
          </a:p>
          <a:p>
            <a:pPr defTabSz="4113790">
              <a:lnSpc>
                <a:spcPct val="95000"/>
              </a:lnSpc>
              <a:defRPr/>
            </a:pPr>
            <a:endParaRPr lang="en-US" sz="4800" b="1" kern="0" dirty="0">
              <a:solidFill>
                <a:srgbClr val="8C857B"/>
              </a:solidFill>
              <a:latin typeface="Arial"/>
              <a:ea typeface="ＭＳ Ｐゴシック" charset="0"/>
              <a:cs typeface="ＭＳ Ｐゴシック" charset="0"/>
            </a:endParaRPr>
          </a:p>
        </p:txBody>
      </p:sp>
      <p:sp>
        <p:nvSpPr>
          <p:cNvPr id="25" name="Rectangle 6"/>
          <p:cNvSpPr>
            <a:spLocks noChangeArrowheads="1"/>
          </p:cNvSpPr>
          <p:nvPr/>
        </p:nvSpPr>
        <p:spPr bwMode="auto">
          <a:xfrm>
            <a:off x="16496059" y="41332150"/>
            <a:ext cx="12744450" cy="1479550"/>
          </a:xfrm>
          <a:prstGeom prst="rect">
            <a:avLst/>
          </a:prstGeom>
          <a:noFill/>
          <a:ln w="9525">
            <a:noFill/>
            <a:miter lim="800000"/>
            <a:headEnd/>
            <a:tailEnd/>
          </a:ln>
        </p:spPr>
        <p:txBody>
          <a:bodyPr lIns="0" tIns="0" rIns="0" bIns="0"/>
          <a:lstStyle/>
          <a:p>
            <a:pPr algn="r" defTabSz="882490" fontAlgn="auto">
              <a:lnSpc>
                <a:spcPct val="115000"/>
              </a:lnSpc>
              <a:spcBef>
                <a:spcPts val="0"/>
              </a:spcBef>
              <a:spcAft>
                <a:spcPts val="0"/>
              </a:spcAft>
              <a:defRPr/>
            </a:pPr>
            <a:r>
              <a:rPr lang="fi-FI" sz="4800" kern="0" dirty="0">
                <a:solidFill>
                  <a:srgbClr val="8C857B"/>
                </a:solidFill>
                <a:latin typeface="Arial"/>
                <a:ea typeface="+mn-ea"/>
                <a:cs typeface="Arial"/>
              </a:rPr>
              <a:t>eng.aalto.fi/en</a:t>
            </a:r>
          </a:p>
        </p:txBody>
      </p:sp>
      <p:sp>
        <p:nvSpPr>
          <p:cNvPr id="14340" name="TextBox 1"/>
          <p:cNvSpPr txBox="1">
            <a:spLocks noChangeArrowheads="1"/>
          </p:cNvSpPr>
          <p:nvPr/>
        </p:nvSpPr>
        <p:spPr bwMode="auto">
          <a:xfrm>
            <a:off x="912983" y="2908557"/>
            <a:ext cx="28630184" cy="1679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8200">
                <a:solidFill>
                  <a:schemeClr val="tx1"/>
                </a:solidFill>
                <a:latin typeface="Arial" panose="020B0604020202020204" pitchFamily="34" charset="0"/>
                <a:ea typeface="MS PGothic" panose="020B0600070205080204" pitchFamily="34" charset="-128"/>
              </a:defRPr>
            </a:lvl1pPr>
            <a:lvl2pPr marL="742950" indent="-285750" eaLnBrk="0" hangingPunct="0">
              <a:defRPr sz="8200">
                <a:solidFill>
                  <a:schemeClr val="tx1"/>
                </a:solidFill>
                <a:latin typeface="Arial" panose="020B0604020202020204" pitchFamily="34" charset="0"/>
                <a:ea typeface="MS PGothic" panose="020B0600070205080204" pitchFamily="34" charset="-128"/>
              </a:defRPr>
            </a:lvl2pPr>
            <a:lvl3pPr marL="1143000" indent="-228600" eaLnBrk="0" hangingPunct="0">
              <a:defRPr sz="8200">
                <a:solidFill>
                  <a:schemeClr val="tx1"/>
                </a:solidFill>
                <a:latin typeface="Arial" panose="020B0604020202020204" pitchFamily="34" charset="0"/>
                <a:ea typeface="MS PGothic" panose="020B0600070205080204" pitchFamily="34" charset="-128"/>
              </a:defRPr>
            </a:lvl3pPr>
            <a:lvl4pPr marL="1600200" indent="-228600" eaLnBrk="0" hangingPunct="0">
              <a:defRPr sz="8200">
                <a:solidFill>
                  <a:schemeClr val="tx1"/>
                </a:solidFill>
                <a:latin typeface="Arial" panose="020B0604020202020204" pitchFamily="34" charset="0"/>
                <a:ea typeface="MS PGothic" panose="020B0600070205080204" pitchFamily="34" charset="-128"/>
              </a:defRPr>
            </a:lvl4pPr>
            <a:lvl5pPr marL="2057400" indent="-228600" eaLnBrk="0" hangingPunct="0">
              <a:defRPr sz="8200">
                <a:solidFill>
                  <a:schemeClr val="tx1"/>
                </a:solidFill>
                <a:latin typeface="Arial" panose="020B0604020202020204" pitchFamily="34" charset="0"/>
                <a:ea typeface="MS PGothic" panose="020B0600070205080204" pitchFamily="34" charset="-128"/>
              </a:defRPr>
            </a:lvl5pPr>
            <a:lvl6pPr marL="2514600" indent="-228600" defTabSz="4173538" eaLnBrk="0" fontAlgn="base" hangingPunct="0">
              <a:spcBef>
                <a:spcPct val="0"/>
              </a:spcBef>
              <a:spcAft>
                <a:spcPct val="0"/>
              </a:spcAft>
              <a:defRPr sz="8200">
                <a:solidFill>
                  <a:schemeClr val="tx1"/>
                </a:solidFill>
                <a:latin typeface="Arial" panose="020B0604020202020204" pitchFamily="34" charset="0"/>
                <a:ea typeface="MS PGothic" panose="020B0600070205080204" pitchFamily="34" charset="-128"/>
              </a:defRPr>
            </a:lvl6pPr>
            <a:lvl7pPr marL="2971800" indent="-228600" defTabSz="4173538" eaLnBrk="0" fontAlgn="base" hangingPunct="0">
              <a:spcBef>
                <a:spcPct val="0"/>
              </a:spcBef>
              <a:spcAft>
                <a:spcPct val="0"/>
              </a:spcAft>
              <a:defRPr sz="8200">
                <a:solidFill>
                  <a:schemeClr val="tx1"/>
                </a:solidFill>
                <a:latin typeface="Arial" panose="020B0604020202020204" pitchFamily="34" charset="0"/>
                <a:ea typeface="MS PGothic" panose="020B0600070205080204" pitchFamily="34" charset="-128"/>
              </a:defRPr>
            </a:lvl7pPr>
            <a:lvl8pPr marL="3429000" indent="-228600" defTabSz="4173538" eaLnBrk="0" fontAlgn="base" hangingPunct="0">
              <a:spcBef>
                <a:spcPct val="0"/>
              </a:spcBef>
              <a:spcAft>
                <a:spcPct val="0"/>
              </a:spcAft>
              <a:defRPr sz="8200">
                <a:solidFill>
                  <a:schemeClr val="tx1"/>
                </a:solidFill>
                <a:latin typeface="Arial" panose="020B0604020202020204" pitchFamily="34" charset="0"/>
                <a:ea typeface="MS PGothic" panose="020B0600070205080204" pitchFamily="34" charset="-128"/>
              </a:defRPr>
            </a:lvl8pPr>
            <a:lvl9pPr marL="3886200" indent="-228600" defTabSz="4173538" eaLnBrk="0" fontAlgn="base" hangingPunct="0">
              <a:spcBef>
                <a:spcPct val="0"/>
              </a:spcBef>
              <a:spcAft>
                <a:spcPct val="0"/>
              </a:spcAft>
              <a:defRPr sz="8200">
                <a:solidFill>
                  <a:schemeClr val="tx1"/>
                </a:solidFill>
                <a:latin typeface="Arial" panose="020B0604020202020204" pitchFamily="34" charset="0"/>
                <a:ea typeface="MS PGothic" panose="020B0600070205080204" pitchFamily="34" charset="-128"/>
              </a:defRPr>
            </a:lvl9pPr>
          </a:lstStyle>
          <a:p>
            <a:pPr eaLnBrk="1" hangingPunct="1">
              <a:lnSpc>
                <a:spcPct val="85000"/>
              </a:lnSpc>
            </a:pPr>
            <a:r>
              <a:rPr lang="en-US" altLang="en-US" sz="6000" b="1" dirty="0">
                <a:solidFill>
                  <a:schemeClr val="accent1"/>
                </a:solidFill>
                <a:cs typeface="Arial" panose="020B0604020202020204" pitchFamily="34" charset="0"/>
              </a:rPr>
              <a:t>Using </a:t>
            </a:r>
            <a:r>
              <a:rPr lang="en-US" altLang="en-US" sz="6000" b="1" dirty="0" err="1">
                <a:solidFill>
                  <a:schemeClr val="accent1"/>
                </a:solidFill>
                <a:cs typeface="Arial" panose="020B0604020202020204" pitchFamily="34" charset="0"/>
              </a:rPr>
              <a:t>Matlab</a:t>
            </a:r>
            <a:r>
              <a:rPr lang="en-US" altLang="en-US" sz="6000" b="1" dirty="0">
                <a:solidFill>
                  <a:schemeClr val="accent1"/>
                </a:solidFill>
                <a:cs typeface="Arial" panose="020B0604020202020204" pitchFamily="34" charset="0"/>
              </a:rPr>
              <a:t>/Simulink Simulate PV Home On-Grid Solar System</a:t>
            </a:r>
          </a:p>
          <a:p>
            <a:pPr eaLnBrk="1" hangingPunct="1">
              <a:lnSpc>
                <a:spcPct val="85000"/>
              </a:lnSpc>
            </a:pPr>
            <a:endParaRPr lang="en-US" altLang="en-US" sz="6000" b="1" dirty="0">
              <a:solidFill>
                <a:schemeClr val="accent1"/>
              </a:solidFill>
              <a:cs typeface="Arial" panose="020B0604020202020204" pitchFamily="34" charset="0"/>
            </a:endParaRPr>
          </a:p>
          <a:p>
            <a:pPr eaLnBrk="1" hangingPunct="1">
              <a:lnSpc>
                <a:spcPct val="85000"/>
              </a:lnSpc>
            </a:pPr>
            <a:endParaRPr lang="en-US" altLang="en-US" sz="6000" b="1" dirty="0">
              <a:solidFill>
                <a:schemeClr val="accent1"/>
              </a:solidFill>
              <a:cs typeface="Arial" panose="020B0604020202020204" pitchFamily="34" charset="0"/>
            </a:endParaRPr>
          </a:p>
        </p:txBody>
      </p:sp>
      <p:cxnSp>
        <p:nvCxnSpPr>
          <p:cNvPr id="5" name="Straight Connector 4"/>
          <p:cNvCxnSpPr/>
          <p:nvPr/>
        </p:nvCxnSpPr>
        <p:spPr>
          <a:xfrm>
            <a:off x="892619" y="2451548"/>
            <a:ext cx="28565812" cy="1207"/>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14342" name="Picture 1" descr="Aalto_EN_Engineering_13_CMYK-COATED_3.pd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7969" y="39559121"/>
            <a:ext cx="10809288" cy="412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11"/>
          <p:cNvCxnSpPr/>
          <p:nvPr/>
        </p:nvCxnSpPr>
        <p:spPr>
          <a:xfrm flipV="1">
            <a:off x="1047463" y="40274156"/>
            <a:ext cx="28399615" cy="9989"/>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5" name="Rectangle 3"/>
          <p:cNvSpPr txBox="1">
            <a:spLocks noChangeArrowheads="1"/>
          </p:cNvSpPr>
          <p:nvPr/>
        </p:nvSpPr>
        <p:spPr bwMode="auto">
          <a:xfrm>
            <a:off x="519982" y="4912387"/>
            <a:ext cx="5007599" cy="112323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411449" tIns="205724" rIns="411449" bIns="205724"/>
          <a:lstStyle>
            <a:lvl1pPr defTabSz="623888" eaLnBrk="0" hangingPunct="0">
              <a:defRPr sz="8200">
                <a:solidFill>
                  <a:schemeClr val="tx1"/>
                </a:solidFill>
                <a:latin typeface="Arial" panose="020B0604020202020204" pitchFamily="34" charset="0"/>
              </a:defRPr>
            </a:lvl1pPr>
            <a:lvl2pPr marL="742950" indent="-285750" defTabSz="623888" eaLnBrk="0" hangingPunct="0">
              <a:defRPr sz="8200">
                <a:solidFill>
                  <a:schemeClr val="tx1"/>
                </a:solidFill>
                <a:latin typeface="Arial" panose="020B0604020202020204" pitchFamily="34" charset="0"/>
              </a:defRPr>
            </a:lvl2pPr>
            <a:lvl3pPr marL="1143000" indent="-228600" defTabSz="623888" eaLnBrk="0" hangingPunct="0">
              <a:defRPr sz="8200">
                <a:solidFill>
                  <a:schemeClr val="tx1"/>
                </a:solidFill>
                <a:latin typeface="Arial" panose="020B0604020202020204" pitchFamily="34" charset="0"/>
              </a:defRPr>
            </a:lvl3pPr>
            <a:lvl4pPr marL="1600200" indent="-228600" defTabSz="623888" eaLnBrk="0" hangingPunct="0">
              <a:defRPr sz="8200">
                <a:solidFill>
                  <a:schemeClr val="tx1"/>
                </a:solidFill>
                <a:latin typeface="Arial" panose="020B0604020202020204" pitchFamily="34" charset="0"/>
              </a:defRPr>
            </a:lvl4pPr>
            <a:lvl5pPr marL="2057400" indent="-228600" defTabSz="623888" eaLnBrk="0" hangingPunct="0">
              <a:defRPr sz="8200">
                <a:solidFill>
                  <a:schemeClr val="tx1"/>
                </a:solidFill>
                <a:latin typeface="Arial" panose="020B0604020202020204" pitchFamily="34" charset="0"/>
              </a:defRPr>
            </a:lvl5pPr>
            <a:lvl6pPr marL="2514600" indent="-228600" defTabSz="623888" eaLnBrk="0" fontAlgn="base" hangingPunct="0">
              <a:spcBef>
                <a:spcPct val="0"/>
              </a:spcBef>
              <a:spcAft>
                <a:spcPct val="0"/>
              </a:spcAft>
              <a:defRPr sz="8200">
                <a:solidFill>
                  <a:schemeClr val="tx1"/>
                </a:solidFill>
                <a:latin typeface="Arial" panose="020B0604020202020204" pitchFamily="34" charset="0"/>
              </a:defRPr>
            </a:lvl6pPr>
            <a:lvl7pPr marL="2971800" indent="-228600" defTabSz="623888" eaLnBrk="0" fontAlgn="base" hangingPunct="0">
              <a:spcBef>
                <a:spcPct val="0"/>
              </a:spcBef>
              <a:spcAft>
                <a:spcPct val="0"/>
              </a:spcAft>
              <a:defRPr sz="8200">
                <a:solidFill>
                  <a:schemeClr val="tx1"/>
                </a:solidFill>
                <a:latin typeface="Arial" panose="020B0604020202020204" pitchFamily="34" charset="0"/>
              </a:defRPr>
            </a:lvl7pPr>
            <a:lvl8pPr marL="3429000" indent="-228600" defTabSz="623888" eaLnBrk="0" fontAlgn="base" hangingPunct="0">
              <a:spcBef>
                <a:spcPct val="0"/>
              </a:spcBef>
              <a:spcAft>
                <a:spcPct val="0"/>
              </a:spcAft>
              <a:defRPr sz="8200">
                <a:solidFill>
                  <a:schemeClr val="tx1"/>
                </a:solidFill>
                <a:latin typeface="Arial" panose="020B0604020202020204" pitchFamily="34" charset="0"/>
              </a:defRPr>
            </a:lvl8pPr>
            <a:lvl9pPr marL="3886200" indent="-228600" defTabSz="623888" eaLnBrk="0" fontAlgn="base" hangingPunct="0">
              <a:spcBef>
                <a:spcPct val="0"/>
              </a:spcBef>
              <a:spcAft>
                <a:spcPct val="0"/>
              </a:spcAft>
              <a:defRPr sz="8200">
                <a:solidFill>
                  <a:schemeClr val="tx1"/>
                </a:solidFill>
                <a:latin typeface="Arial" panose="020B0604020202020204" pitchFamily="34" charset="0"/>
              </a:defRPr>
            </a:lvl9pPr>
          </a:lstStyle>
          <a:p>
            <a:pPr algn="just" eaLnBrk="1" hangingPunct="1">
              <a:lnSpc>
                <a:spcPct val="115000"/>
              </a:lnSpc>
              <a:spcAft>
                <a:spcPts val="850"/>
              </a:spcAft>
            </a:pPr>
            <a:r>
              <a:rPr lang="en-US" altLang="en-US" sz="5600" b="1" dirty="0">
                <a:solidFill>
                  <a:schemeClr val="accent1"/>
                </a:solidFill>
                <a:cs typeface="Arial" panose="020B0604020202020204" pitchFamily="34" charset="0"/>
              </a:rPr>
              <a:t>Abstract</a:t>
            </a:r>
          </a:p>
          <a:p>
            <a:pPr algn="just" eaLnBrk="1" hangingPunct="1">
              <a:lnSpc>
                <a:spcPct val="115000"/>
              </a:lnSpc>
              <a:spcAft>
                <a:spcPts val="850"/>
              </a:spcAft>
            </a:pPr>
            <a:endParaRPr lang="en-US" sz="4000" dirty="0"/>
          </a:p>
        </p:txBody>
      </p:sp>
      <p:cxnSp>
        <p:nvCxnSpPr>
          <p:cNvPr id="11" name="Straight Connector 10"/>
          <p:cNvCxnSpPr/>
          <p:nvPr/>
        </p:nvCxnSpPr>
        <p:spPr>
          <a:xfrm flipV="1">
            <a:off x="892619" y="4378056"/>
            <a:ext cx="28630184" cy="2298"/>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936821" y="6208531"/>
            <a:ext cx="13374142" cy="405"/>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39" name="Rectangle 3"/>
          <p:cNvSpPr txBox="1">
            <a:spLocks noChangeArrowheads="1"/>
          </p:cNvSpPr>
          <p:nvPr/>
        </p:nvSpPr>
        <p:spPr bwMode="auto">
          <a:xfrm>
            <a:off x="978426" y="15267524"/>
            <a:ext cx="9925101" cy="112323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411449" tIns="205724" rIns="411449" bIns="205724"/>
          <a:lstStyle>
            <a:lvl1pPr defTabSz="623888" eaLnBrk="0" hangingPunct="0">
              <a:defRPr sz="8200">
                <a:solidFill>
                  <a:schemeClr val="tx1"/>
                </a:solidFill>
                <a:latin typeface="Arial" panose="020B0604020202020204" pitchFamily="34" charset="0"/>
              </a:defRPr>
            </a:lvl1pPr>
            <a:lvl2pPr marL="742950" indent="-285750" defTabSz="623888" eaLnBrk="0" hangingPunct="0">
              <a:defRPr sz="8200">
                <a:solidFill>
                  <a:schemeClr val="tx1"/>
                </a:solidFill>
                <a:latin typeface="Arial" panose="020B0604020202020204" pitchFamily="34" charset="0"/>
              </a:defRPr>
            </a:lvl2pPr>
            <a:lvl3pPr marL="1143000" indent="-228600" defTabSz="623888" eaLnBrk="0" hangingPunct="0">
              <a:defRPr sz="8200">
                <a:solidFill>
                  <a:schemeClr val="tx1"/>
                </a:solidFill>
                <a:latin typeface="Arial" panose="020B0604020202020204" pitchFamily="34" charset="0"/>
              </a:defRPr>
            </a:lvl3pPr>
            <a:lvl4pPr marL="1600200" indent="-228600" defTabSz="623888" eaLnBrk="0" hangingPunct="0">
              <a:defRPr sz="8200">
                <a:solidFill>
                  <a:schemeClr val="tx1"/>
                </a:solidFill>
                <a:latin typeface="Arial" panose="020B0604020202020204" pitchFamily="34" charset="0"/>
              </a:defRPr>
            </a:lvl4pPr>
            <a:lvl5pPr marL="2057400" indent="-228600" defTabSz="623888" eaLnBrk="0" hangingPunct="0">
              <a:defRPr sz="8200">
                <a:solidFill>
                  <a:schemeClr val="tx1"/>
                </a:solidFill>
                <a:latin typeface="Arial" panose="020B0604020202020204" pitchFamily="34" charset="0"/>
              </a:defRPr>
            </a:lvl5pPr>
            <a:lvl6pPr marL="2514600" indent="-228600" defTabSz="623888" eaLnBrk="0" fontAlgn="base" hangingPunct="0">
              <a:spcBef>
                <a:spcPct val="0"/>
              </a:spcBef>
              <a:spcAft>
                <a:spcPct val="0"/>
              </a:spcAft>
              <a:defRPr sz="8200">
                <a:solidFill>
                  <a:schemeClr val="tx1"/>
                </a:solidFill>
                <a:latin typeface="Arial" panose="020B0604020202020204" pitchFamily="34" charset="0"/>
              </a:defRPr>
            </a:lvl6pPr>
            <a:lvl7pPr marL="2971800" indent="-228600" defTabSz="623888" eaLnBrk="0" fontAlgn="base" hangingPunct="0">
              <a:spcBef>
                <a:spcPct val="0"/>
              </a:spcBef>
              <a:spcAft>
                <a:spcPct val="0"/>
              </a:spcAft>
              <a:defRPr sz="8200">
                <a:solidFill>
                  <a:schemeClr val="tx1"/>
                </a:solidFill>
                <a:latin typeface="Arial" panose="020B0604020202020204" pitchFamily="34" charset="0"/>
              </a:defRPr>
            </a:lvl7pPr>
            <a:lvl8pPr marL="3429000" indent="-228600" defTabSz="623888" eaLnBrk="0" fontAlgn="base" hangingPunct="0">
              <a:spcBef>
                <a:spcPct val="0"/>
              </a:spcBef>
              <a:spcAft>
                <a:spcPct val="0"/>
              </a:spcAft>
              <a:defRPr sz="8200">
                <a:solidFill>
                  <a:schemeClr val="tx1"/>
                </a:solidFill>
                <a:latin typeface="Arial" panose="020B0604020202020204" pitchFamily="34" charset="0"/>
              </a:defRPr>
            </a:lvl8pPr>
            <a:lvl9pPr marL="3886200" indent="-228600" defTabSz="623888" eaLnBrk="0" fontAlgn="base" hangingPunct="0">
              <a:spcBef>
                <a:spcPct val="0"/>
              </a:spcBef>
              <a:spcAft>
                <a:spcPct val="0"/>
              </a:spcAft>
              <a:defRPr sz="8200">
                <a:solidFill>
                  <a:schemeClr val="tx1"/>
                </a:solidFill>
                <a:latin typeface="Arial" panose="020B0604020202020204" pitchFamily="34" charset="0"/>
              </a:defRPr>
            </a:lvl9pPr>
          </a:lstStyle>
          <a:p>
            <a:pPr algn="just" eaLnBrk="1" hangingPunct="1">
              <a:lnSpc>
                <a:spcPct val="115000"/>
              </a:lnSpc>
              <a:spcAft>
                <a:spcPts val="850"/>
              </a:spcAft>
            </a:pPr>
            <a:r>
              <a:rPr lang="en-US" altLang="en-US" sz="5600" b="1" dirty="0">
                <a:solidFill>
                  <a:schemeClr val="accent1"/>
                </a:solidFill>
                <a:cs typeface="Arial" panose="020B0604020202020204" pitchFamily="34" charset="0"/>
              </a:rPr>
              <a:t> Simulation Model</a:t>
            </a:r>
            <a:endParaRPr lang="en-US" sz="4000" dirty="0"/>
          </a:p>
        </p:txBody>
      </p:sp>
      <p:sp>
        <p:nvSpPr>
          <p:cNvPr id="68" name="Rectangle 3"/>
          <p:cNvSpPr txBox="1">
            <a:spLocks noChangeArrowheads="1"/>
          </p:cNvSpPr>
          <p:nvPr/>
        </p:nvSpPr>
        <p:spPr bwMode="auto">
          <a:xfrm>
            <a:off x="15279538" y="4912387"/>
            <a:ext cx="7588746" cy="112323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411449" tIns="205724" rIns="411449" bIns="205724"/>
          <a:lstStyle>
            <a:lvl1pPr defTabSz="623888" eaLnBrk="0" hangingPunct="0">
              <a:defRPr sz="8200">
                <a:solidFill>
                  <a:schemeClr val="tx1"/>
                </a:solidFill>
                <a:latin typeface="Arial" panose="020B0604020202020204" pitchFamily="34" charset="0"/>
              </a:defRPr>
            </a:lvl1pPr>
            <a:lvl2pPr marL="742950" indent="-285750" defTabSz="623888" eaLnBrk="0" hangingPunct="0">
              <a:defRPr sz="8200">
                <a:solidFill>
                  <a:schemeClr val="tx1"/>
                </a:solidFill>
                <a:latin typeface="Arial" panose="020B0604020202020204" pitchFamily="34" charset="0"/>
              </a:defRPr>
            </a:lvl2pPr>
            <a:lvl3pPr marL="1143000" indent="-228600" defTabSz="623888" eaLnBrk="0" hangingPunct="0">
              <a:defRPr sz="8200">
                <a:solidFill>
                  <a:schemeClr val="tx1"/>
                </a:solidFill>
                <a:latin typeface="Arial" panose="020B0604020202020204" pitchFamily="34" charset="0"/>
              </a:defRPr>
            </a:lvl3pPr>
            <a:lvl4pPr marL="1600200" indent="-228600" defTabSz="623888" eaLnBrk="0" hangingPunct="0">
              <a:defRPr sz="8200">
                <a:solidFill>
                  <a:schemeClr val="tx1"/>
                </a:solidFill>
                <a:latin typeface="Arial" panose="020B0604020202020204" pitchFamily="34" charset="0"/>
              </a:defRPr>
            </a:lvl4pPr>
            <a:lvl5pPr marL="2057400" indent="-228600" defTabSz="623888" eaLnBrk="0" hangingPunct="0">
              <a:defRPr sz="8200">
                <a:solidFill>
                  <a:schemeClr val="tx1"/>
                </a:solidFill>
                <a:latin typeface="Arial" panose="020B0604020202020204" pitchFamily="34" charset="0"/>
              </a:defRPr>
            </a:lvl5pPr>
            <a:lvl6pPr marL="2514600" indent="-228600" defTabSz="623888" eaLnBrk="0" fontAlgn="base" hangingPunct="0">
              <a:spcBef>
                <a:spcPct val="0"/>
              </a:spcBef>
              <a:spcAft>
                <a:spcPct val="0"/>
              </a:spcAft>
              <a:defRPr sz="8200">
                <a:solidFill>
                  <a:schemeClr val="tx1"/>
                </a:solidFill>
                <a:latin typeface="Arial" panose="020B0604020202020204" pitchFamily="34" charset="0"/>
              </a:defRPr>
            </a:lvl6pPr>
            <a:lvl7pPr marL="2971800" indent="-228600" defTabSz="623888" eaLnBrk="0" fontAlgn="base" hangingPunct="0">
              <a:spcBef>
                <a:spcPct val="0"/>
              </a:spcBef>
              <a:spcAft>
                <a:spcPct val="0"/>
              </a:spcAft>
              <a:defRPr sz="8200">
                <a:solidFill>
                  <a:schemeClr val="tx1"/>
                </a:solidFill>
                <a:latin typeface="Arial" panose="020B0604020202020204" pitchFamily="34" charset="0"/>
              </a:defRPr>
            </a:lvl7pPr>
            <a:lvl8pPr marL="3429000" indent="-228600" defTabSz="623888" eaLnBrk="0" fontAlgn="base" hangingPunct="0">
              <a:spcBef>
                <a:spcPct val="0"/>
              </a:spcBef>
              <a:spcAft>
                <a:spcPct val="0"/>
              </a:spcAft>
              <a:defRPr sz="8200">
                <a:solidFill>
                  <a:schemeClr val="tx1"/>
                </a:solidFill>
                <a:latin typeface="Arial" panose="020B0604020202020204" pitchFamily="34" charset="0"/>
              </a:defRPr>
            </a:lvl8pPr>
            <a:lvl9pPr marL="3886200" indent="-228600" defTabSz="623888" eaLnBrk="0" fontAlgn="base" hangingPunct="0">
              <a:spcBef>
                <a:spcPct val="0"/>
              </a:spcBef>
              <a:spcAft>
                <a:spcPct val="0"/>
              </a:spcAft>
              <a:defRPr sz="8200">
                <a:solidFill>
                  <a:schemeClr val="tx1"/>
                </a:solidFill>
                <a:latin typeface="Arial" panose="020B0604020202020204" pitchFamily="34" charset="0"/>
              </a:defRPr>
            </a:lvl9pPr>
          </a:lstStyle>
          <a:p>
            <a:pPr algn="just" eaLnBrk="1" hangingPunct="1">
              <a:lnSpc>
                <a:spcPct val="115000"/>
              </a:lnSpc>
              <a:spcAft>
                <a:spcPts val="850"/>
              </a:spcAft>
            </a:pPr>
            <a:r>
              <a:rPr lang="en-US" altLang="en-US" sz="5600" b="1" dirty="0">
                <a:solidFill>
                  <a:schemeClr val="accent1"/>
                </a:solidFill>
                <a:cs typeface="Arial" panose="020B0604020202020204" pitchFamily="34" charset="0"/>
              </a:rPr>
              <a:t>Project Description</a:t>
            </a:r>
            <a:endParaRPr lang="en-US" sz="4000" dirty="0"/>
          </a:p>
          <a:p>
            <a:pPr algn="just" eaLnBrk="1" hangingPunct="1">
              <a:lnSpc>
                <a:spcPct val="115000"/>
              </a:lnSpc>
              <a:spcAft>
                <a:spcPts val="850"/>
              </a:spcAft>
            </a:pPr>
            <a:endParaRPr lang="en-US" sz="4000" dirty="0"/>
          </a:p>
        </p:txBody>
      </p:sp>
      <p:cxnSp>
        <p:nvCxnSpPr>
          <p:cNvPr id="100" name="Straight Connector 99"/>
          <p:cNvCxnSpPr/>
          <p:nvPr/>
        </p:nvCxnSpPr>
        <p:spPr>
          <a:xfrm>
            <a:off x="863017" y="16986636"/>
            <a:ext cx="13374142" cy="405"/>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103" name="Straight Connector 102"/>
          <p:cNvCxnSpPr/>
          <p:nvPr/>
        </p:nvCxnSpPr>
        <p:spPr>
          <a:xfrm flipV="1">
            <a:off x="15081828" y="6208531"/>
            <a:ext cx="14467393" cy="9033"/>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12983" y="6446336"/>
            <a:ext cx="13466896" cy="8094524"/>
          </a:xfrm>
          <a:prstGeom prst="rect">
            <a:avLst/>
          </a:prstGeom>
          <a:noFill/>
          <a:ln w="12700">
            <a:solidFill>
              <a:schemeClr val="tx1"/>
            </a:solidFill>
          </a:ln>
        </p:spPr>
        <p:txBody>
          <a:bodyPr wrap="square" rtlCol="0">
            <a:spAutoFit/>
          </a:bodyPr>
          <a:lstStyle/>
          <a:p>
            <a:pPr algn="just"/>
            <a:r>
              <a:rPr lang="en-US" sz="4000" dirty="0"/>
              <a:t>This project focuses on the PV Home On-Grid Solar System. Simulating a PV Home On-Grid Solar System using MATLAB/Simulink, the primary objectives are to model, analyze, and optimize the performance of the solar photovoltaic system within the context of a connected electrical grid. By accomplishing these simulation objectives, engineers and researchers can gain insights into the performance, efficiency, and reliability of PV Home On-Grid Solar Systems, facilitating the design, analysis, and optimization of such systems in real-world applications. Example: https://</a:t>
            </a:r>
            <a:r>
              <a:rPr lang="en-US" sz="4000" dirty="0" err="1"/>
              <a:t>se.mathworks.com</a:t>
            </a:r>
            <a:r>
              <a:rPr lang="en-US" sz="4000" dirty="0"/>
              <a:t>/help/</a:t>
            </a:r>
            <a:r>
              <a:rPr lang="en-US" sz="4000" dirty="0" err="1"/>
              <a:t>sps</a:t>
            </a:r>
            <a:r>
              <a:rPr lang="en-US" sz="4000" dirty="0"/>
              <a:t>/ug/</a:t>
            </a:r>
            <a:r>
              <a:rPr lang="en-US" sz="4000" dirty="0" err="1"/>
              <a:t>pv</a:t>
            </a:r>
            <a:r>
              <a:rPr lang="en-US" sz="4000" dirty="0"/>
              <a:t>-home-on-grid-solar-</a:t>
            </a:r>
            <a:r>
              <a:rPr lang="en-US" sz="4000" dirty="0" err="1"/>
              <a:t>system.html</a:t>
            </a:r>
            <a:endParaRPr lang="fi-FI" sz="4000" dirty="0"/>
          </a:p>
        </p:txBody>
      </p:sp>
      <p:sp>
        <p:nvSpPr>
          <p:cNvPr id="38" name="TextBox 37"/>
          <p:cNvSpPr txBox="1"/>
          <p:nvPr/>
        </p:nvSpPr>
        <p:spPr>
          <a:xfrm>
            <a:off x="15184430" y="6584787"/>
            <a:ext cx="13992240" cy="7478970"/>
          </a:xfrm>
          <a:prstGeom prst="rect">
            <a:avLst/>
          </a:prstGeom>
          <a:noFill/>
          <a:ln w="12700">
            <a:solidFill>
              <a:schemeClr val="tx1"/>
            </a:solidFill>
          </a:ln>
        </p:spPr>
        <p:txBody>
          <a:bodyPr wrap="square" rtlCol="0">
            <a:spAutoFit/>
          </a:bodyPr>
          <a:lstStyle/>
          <a:p>
            <a:pPr marL="571500" indent="-571500" algn="just">
              <a:spcBef>
                <a:spcPts val="600"/>
              </a:spcBef>
              <a:spcAft>
                <a:spcPts val="600"/>
              </a:spcAft>
              <a:buFont typeface="Arial" panose="020B0604020202020204" pitchFamily="34" charset="0"/>
              <a:buChar char="•"/>
            </a:pPr>
            <a:r>
              <a:rPr lang="en-US" sz="4000" dirty="0"/>
              <a:t>Learn the working principle of the photovoltaic (PV) in energy conversion based on the examples.</a:t>
            </a:r>
          </a:p>
          <a:p>
            <a:pPr marL="571500" indent="-571500" algn="just">
              <a:spcBef>
                <a:spcPts val="600"/>
              </a:spcBef>
              <a:spcAft>
                <a:spcPts val="600"/>
              </a:spcAft>
              <a:buFont typeface="Arial" panose="020B0604020202020204" pitchFamily="34" charset="0"/>
              <a:buChar char="•"/>
            </a:pPr>
            <a:r>
              <a:rPr lang="en-US" sz="4000" dirty="0"/>
              <a:t>Understand the solar irradiance of the PV strings.</a:t>
            </a:r>
          </a:p>
          <a:p>
            <a:pPr marL="571500" indent="-571500" algn="just">
              <a:spcBef>
                <a:spcPts val="600"/>
              </a:spcBef>
              <a:spcAft>
                <a:spcPts val="600"/>
              </a:spcAft>
              <a:buFont typeface="Arial" panose="020B0604020202020204" pitchFamily="34" charset="0"/>
              <a:buChar char="•"/>
            </a:pPr>
            <a:r>
              <a:rPr lang="en-US" sz="4000" dirty="0"/>
              <a:t>Learn two-stage converter: a boost DC-DC converter and a single-phase DC-AC full-bridge converter.</a:t>
            </a:r>
          </a:p>
          <a:p>
            <a:pPr marL="571500" indent="-571500" algn="just">
              <a:spcBef>
                <a:spcPts val="600"/>
              </a:spcBef>
              <a:spcAft>
                <a:spcPts val="600"/>
              </a:spcAft>
              <a:buFont typeface="Arial" panose="020B0604020202020204" pitchFamily="34" charset="0"/>
              <a:buChar char="•"/>
            </a:pPr>
            <a:r>
              <a:rPr lang="en-US" sz="4000" dirty="0"/>
              <a:t>Search the annual solar data in Finland and estimate the power generation based on this PV solar system.</a:t>
            </a:r>
          </a:p>
          <a:p>
            <a:pPr marL="571500" indent="-571500" algn="just">
              <a:spcBef>
                <a:spcPts val="600"/>
              </a:spcBef>
              <a:spcAft>
                <a:spcPts val="600"/>
              </a:spcAft>
              <a:buFont typeface="Arial" panose="020B0604020202020204" pitchFamily="34" charset="0"/>
              <a:buChar char="•"/>
            </a:pPr>
            <a:r>
              <a:rPr lang="en-US" sz="4000" dirty="0"/>
              <a:t>Estimate relation of the power generation and load for this system. Assess the cost and profit with the application of solar system in Finland based on Finnish average electricity price.</a:t>
            </a:r>
          </a:p>
        </p:txBody>
      </p:sp>
      <p:sp>
        <p:nvSpPr>
          <p:cNvPr id="14347" name="Rectangle 14346"/>
          <p:cNvSpPr/>
          <p:nvPr/>
        </p:nvSpPr>
        <p:spPr>
          <a:xfrm>
            <a:off x="15738051" y="13963493"/>
            <a:ext cx="12876092" cy="126564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411449" tIns="205724" rIns="411449" bIns="205724"/>
          <a:lstStyle/>
          <a:p>
            <a:pPr algn="ctr" defTabSz="623888">
              <a:lnSpc>
                <a:spcPct val="115000"/>
              </a:lnSpc>
              <a:spcAft>
                <a:spcPts val="850"/>
              </a:spcAft>
            </a:pPr>
            <a:r>
              <a:rPr lang="fi-FI" sz="5600" b="1" dirty="0" err="1">
                <a:solidFill>
                  <a:schemeClr val="accent1"/>
                </a:solidFill>
                <a:cs typeface="Arial" panose="020B0604020202020204" pitchFamily="34" charset="0"/>
              </a:rPr>
              <a:t>Related</a:t>
            </a:r>
            <a:r>
              <a:rPr lang="fi-FI" sz="5600" b="1" dirty="0">
                <a:solidFill>
                  <a:schemeClr val="accent1"/>
                </a:solidFill>
                <a:cs typeface="Arial" panose="020B0604020202020204" pitchFamily="34" charset="0"/>
              </a:rPr>
              <a:t> to </a:t>
            </a:r>
            <a:r>
              <a:rPr lang="fi-FI" sz="5600" b="1" dirty="0" err="1">
                <a:solidFill>
                  <a:schemeClr val="accent1"/>
                </a:solidFill>
                <a:cs typeface="Arial" panose="020B0604020202020204" pitchFamily="34" charset="0"/>
              </a:rPr>
              <a:t>Thermodynamics</a:t>
            </a:r>
            <a:r>
              <a:rPr lang="fi-FI" sz="5600" b="1" dirty="0">
                <a:solidFill>
                  <a:schemeClr val="accent1"/>
                </a:solidFill>
                <a:cs typeface="Arial" panose="020B0604020202020204" pitchFamily="34" charset="0"/>
              </a:rPr>
              <a:t> and </a:t>
            </a:r>
            <a:r>
              <a:rPr lang="fi-FI" sz="5600" b="1" dirty="0" err="1">
                <a:solidFill>
                  <a:schemeClr val="accent1"/>
                </a:solidFill>
                <a:cs typeface="Arial" panose="020B0604020202020204" pitchFamily="34" charset="0"/>
              </a:rPr>
              <a:t>Heat</a:t>
            </a:r>
            <a:r>
              <a:rPr lang="fi-FI" sz="5600" b="1" dirty="0">
                <a:solidFill>
                  <a:schemeClr val="accent1"/>
                </a:solidFill>
                <a:cs typeface="Arial" panose="020B0604020202020204" pitchFamily="34" charset="0"/>
              </a:rPr>
              <a:t> </a:t>
            </a:r>
            <a:r>
              <a:rPr lang="fi-FI" sz="5600" b="1" dirty="0" err="1">
                <a:solidFill>
                  <a:schemeClr val="accent1"/>
                </a:solidFill>
                <a:cs typeface="Arial" panose="020B0604020202020204" pitchFamily="34" charset="0"/>
              </a:rPr>
              <a:t>Transfer</a:t>
            </a:r>
            <a:endParaRPr lang="fi-FI" sz="5600" b="1" dirty="0">
              <a:solidFill>
                <a:schemeClr val="accent1"/>
              </a:solidFill>
              <a:cs typeface="Arial" panose="020B0604020202020204" pitchFamily="34" charset="0"/>
            </a:endParaRPr>
          </a:p>
        </p:txBody>
      </p:sp>
      <p:sp>
        <p:nvSpPr>
          <p:cNvPr id="89" name="TextBox 88"/>
          <p:cNvSpPr txBox="1"/>
          <p:nvPr/>
        </p:nvSpPr>
        <p:spPr>
          <a:xfrm>
            <a:off x="15137605" y="16755966"/>
            <a:ext cx="14001145" cy="7478970"/>
          </a:xfrm>
          <a:prstGeom prst="rect">
            <a:avLst/>
          </a:prstGeom>
          <a:noFill/>
          <a:ln w="12700">
            <a:solidFill>
              <a:schemeClr val="tx1"/>
            </a:solidFill>
          </a:ln>
        </p:spPr>
        <p:txBody>
          <a:bodyPr wrap="square" rtlCol="0">
            <a:spAutoFit/>
          </a:bodyPr>
          <a:lstStyle/>
          <a:p>
            <a:pPr marL="571500" indent="-571500" algn="just">
              <a:spcBef>
                <a:spcPts val="600"/>
              </a:spcBef>
              <a:spcAft>
                <a:spcPts val="600"/>
              </a:spcAft>
              <a:buFont typeface="Arial" panose="020B0604020202020204" pitchFamily="34" charset="0"/>
              <a:buChar char="•"/>
            </a:pPr>
            <a:r>
              <a:rPr lang="en-US" sz="4000" dirty="0"/>
              <a:t>Fundamentally understand the conversion of solar energy into electrical energy based on thermodynamics.</a:t>
            </a:r>
          </a:p>
          <a:p>
            <a:pPr marL="571500" indent="-571500" algn="just">
              <a:spcBef>
                <a:spcPts val="600"/>
              </a:spcBef>
              <a:spcAft>
                <a:spcPts val="600"/>
              </a:spcAft>
              <a:buFont typeface="Arial" panose="020B0604020202020204" pitchFamily="34" charset="0"/>
              <a:buChar char="•"/>
            </a:pPr>
            <a:r>
              <a:rPr lang="en-US" sz="4000" dirty="0"/>
              <a:t>Assess the efficiency of the energy conversion process and energy balance, considering the load, utilization, and transfer to the grid.</a:t>
            </a:r>
          </a:p>
          <a:p>
            <a:pPr marL="571500" indent="-571500" algn="just">
              <a:spcBef>
                <a:spcPts val="600"/>
              </a:spcBef>
              <a:spcAft>
                <a:spcPts val="600"/>
              </a:spcAft>
              <a:buFont typeface="Arial" panose="020B0604020202020204" pitchFamily="34" charset="0"/>
              <a:buChar char="•"/>
            </a:pPr>
            <a:r>
              <a:rPr lang="en-US" sz="4000" dirty="0"/>
              <a:t>Thermodynamics is indirectly involved in the aerodynamics and fluid dynamics of the wind turbine.</a:t>
            </a:r>
          </a:p>
          <a:p>
            <a:pPr marL="571500" indent="-571500" algn="just">
              <a:spcBef>
                <a:spcPts val="600"/>
              </a:spcBef>
              <a:spcAft>
                <a:spcPts val="600"/>
              </a:spcAft>
              <a:buFont typeface="Arial" panose="020B0604020202020204" pitchFamily="34" charset="0"/>
              <a:buChar char="•"/>
            </a:pPr>
            <a:r>
              <a:rPr lang="en-US" sz="4000" dirty="0"/>
              <a:t>Understand Maximum Power Point Tracking (MPPT).</a:t>
            </a:r>
          </a:p>
          <a:p>
            <a:pPr marL="571500" indent="-571500" algn="just">
              <a:spcBef>
                <a:spcPts val="600"/>
              </a:spcBef>
              <a:spcAft>
                <a:spcPts val="600"/>
              </a:spcAft>
              <a:buFont typeface="Arial" panose="020B0604020202020204" pitchFamily="34" charset="0"/>
              <a:buChar char="•"/>
            </a:pPr>
            <a:r>
              <a:rPr lang="en-GB" sz="4000" dirty="0"/>
              <a:t>The thermodynamics of power flow and electrical energy transmission play a role in ensuring the compatibility and stability of the grid-connected system.</a:t>
            </a:r>
            <a:r>
              <a:rPr lang="en-US" sz="4000" dirty="0"/>
              <a:t>.</a:t>
            </a:r>
          </a:p>
        </p:txBody>
      </p:sp>
      <p:cxnSp>
        <p:nvCxnSpPr>
          <p:cNvPr id="93" name="Straight Connector 92"/>
          <p:cNvCxnSpPr>
            <a:cxnSpLocks/>
          </p:cNvCxnSpPr>
          <p:nvPr/>
        </p:nvCxnSpPr>
        <p:spPr>
          <a:xfrm>
            <a:off x="15137606" y="16361659"/>
            <a:ext cx="14001145" cy="0"/>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5" name="Rectangle 94"/>
          <p:cNvSpPr/>
          <p:nvPr/>
        </p:nvSpPr>
        <p:spPr>
          <a:xfrm>
            <a:off x="18571892" y="24234936"/>
            <a:ext cx="7208405" cy="126564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411449" tIns="205724" rIns="411449" bIns="205724"/>
          <a:lstStyle/>
          <a:p>
            <a:pPr algn="ctr" defTabSz="623888">
              <a:lnSpc>
                <a:spcPct val="115000"/>
              </a:lnSpc>
              <a:spcAft>
                <a:spcPts val="850"/>
              </a:spcAft>
            </a:pPr>
            <a:r>
              <a:rPr lang="fi-FI" sz="5600" b="1" dirty="0">
                <a:solidFill>
                  <a:schemeClr val="accent1"/>
                </a:solidFill>
                <a:cs typeface="Arial" panose="020B0604020202020204" pitchFamily="34" charset="0"/>
              </a:rPr>
              <a:t>Project </a:t>
            </a:r>
            <a:r>
              <a:rPr lang="fi-FI" sz="5600" b="1" dirty="0" err="1">
                <a:solidFill>
                  <a:schemeClr val="accent1"/>
                </a:solidFill>
                <a:cs typeface="Arial" panose="020B0604020202020204" pitchFamily="34" charset="0"/>
              </a:rPr>
              <a:t>Benefits</a:t>
            </a:r>
            <a:endParaRPr lang="fi-FI" sz="5600" b="1" dirty="0">
              <a:solidFill>
                <a:schemeClr val="accent1"/>
              </a:solidFill>
              <a:cs typeface="Arial" panose="020B0604020202020204" pitchFamily="34" charset="0"/>
            </a:endParaRPr>
          </a:p>
        </p:txBody>
      </p:sp>
      <p:sp>
        <p:nvSpPr>
          <p:cNvPr id="96" name="TextBox 95"/>
          <p:cNvSpPr txBox="1"/>
          <p:nvPr/>
        </p:nvSpPr>
        <p:spPr>
          <a:xfrm>
            <a:off x="15157691" y="26057867"/>
            <a:ext cx="13960971" cy="13634502"/>
          </a:xfrm>
          <a:prstGeom prst="rect">
            <a:avLst/>
          </a:prstGeom>
          <a:noFill/>
          <a:ln w="12700">
            <a:solidFill>
              <a:schemeClr val="tx1"/>
            </a:solidFill>
          </a:ln>
        </p:spPr>
        <p:txBody>
          <a:bodyPr wrap="square" rtlCol="0">
            <a:spAutoFit/>
          </a:bodyPr>
          <a:lstStyle/>
          <a:p>
            <a:r>
              <a:rPr lang="en-GB" sz="4000" b="1" dirty="0"/>
              <a:t>Practical Application of Theoretical Knowledge: </a:t>
            </a:r>
            <a:r>
              <a:rPr lang="en-GB" sz="4000" dirty="0"/>
              <a:t>Students can apply theoretical concepts learned in courses related to electrical engineering, control systems, and renewable energy to a real-world project.</a:t>
            </a:r>
          </a:p>
          <a:p>
            <a:r>
              <a:rPr lang="en-GB" sz="4000" b="1" dirty="0"/>
              <a:t>System </a:t>
            </a:r>
            <a:r>
              <a:rPr lang="en-GB" sz="4000" b="1" dirty="0" err="1"/>
              <a:t>Modeling</a:t>
            </a:r>
            <a:r>
              <a:rPr lang="en-GB" sz="4000" b="1" dirty="0"/>
              <a:t> Skills: </a:t>
            </a:r>
            <a:r>
              <a:rPr lang="en-GB" sz="4000" dirty="0"/>
              <a:t>Building a simulation model of a PV Home On-Grid Solar System in MATLAB/Simulink enhances students' system </a:t>
            </a:r>
            <a:r>
              <a:rPr lang="en-GB" sz="4000" dirty="0" err="1"/>
              <a:t>modeling</a:t>
            </a:r>
            <a:r>
              <a:rPr lang="en-GB" sz="4000" dirty="0"/>
              <a:t> skills and  learn how to represent complex electrical and control systems mathematically.</a:t>
            </a:r>
          </a:p>
          <a:p>
            <a:r>
              <a:rPr lang="en-GB" sz="4000" b="1" dirty="0"/>
              <a:t>Understanding Renewable Energy Systems: </a:t>
            </a:r>
            <a:r>
              <a:rPr lang="en-GB" sz="4000" dirty="0"/>
              <a:t>Help students gain a deeper understanding of renewable energy systems, particularly how solar energy can be harnessed and integrated into the electrical grid.</a:t>
            </a:r>
          </a:p>
          <a:p>
            <a:r>
              <a:rPr lang="en-GB" sz="4000" b="1" dirty="0"/>
              <a:t>Interdisciplinary Learning: </a:t>
            </a:r>
            <a:r>
              <a:rPr lang="en-GB" sz="4000" dirty="0"/>
              <a:t>The project involves elements of electrical engineering, control systems, and renewable energy. This interdisciplinary approach broadens students' perspectives and prepares them for the collaborative nature of engineering projects in the real world.</a:t>
            </a:r>
          </a:p>
          <a:p>
            <a:r>
              <a:rPr lang="en-GB" sz="4000" b="1" dirty="0"/>
              <a:t>Research and Innovation Opportunities: </a:t>
            </a:r>
            <a:r>
              <a:rPr lang="en-GB" sz="4000" dirty="0"/>
              <a:t>Students may have the opportunity to explore advanced topics, conduct research, and propose innovative solutions within the context of the PV Home On-Grid Solar System project. </a:t>
            </a:r>
          </a:p>
        </p:txBody>
      </p:sp>
      <p:cxnSp>
        <p:nvCxnSpPr>
          <p:cNvPr id="97" name="Straight Connector 96"/>
          <p:cNvCxnSpPr>
            <a:cxnSpLocks/>
          </p:cNvCxnSpPr>
          <p:nvPr/>
        </p:nvCxnSpPr>
        <p:spPr>
          <a:xfrm>
            <a:off x="15175525" y="25717141"/>
            <a:ext cx="13960971" cy="0"/>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7" name="Rectangle 3">
            <a:extLst>
              <a:ext uri="{FF2B5EF4-FFF2-40B4-BE49-F238E27FC236}">
                <a16:creationId xmlns:a16="http://schemas.microsoft.com/office/drawing/2014/main" id="{3140FE4A-859B-635E-6956-3BF471E928D6}"/>
              </a:ext>
            </a:extLst>
          </p:cNvPr>
          <p:cNvSpPr txBox="1">
            <a:spLocks noChangeArrowheads="1"/>
          </p:cNvSpPr>
          <p:nvPr/>
        </p:nvSpPr>
        <p:spPr bwMode="auto">
          <a:xfrm>
            <a:off x="565030" y="23888454"/>
            <a:ext cx="9925101" cy="112323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411449" tIns="205724" rIns="411449" bIns="205724"/>
          <a:lstStyle>
            <a:lvl1pPr defTabSz="623888" eaLnBrk="0" hangingPunct="0">
              <a:defRPr sz="8200">
                <a:solidFill>
                  <a:schemeClr val="tx1"/>
                </a:solidFill>
                <a:latin typeface="Arial" panose="020B0604020202020204" pitchFamily="34" charset="0"/>
              </a:defRPr>
            </a:lvl1pPr>
            <a:lvl2pPr marL="742950" indent="-285750" defTabSz="623888" eaLnBrk="0" hangingPunct="0">
              <a:defRPr sz="8200">
                <a:solidFill>
                  <a:schemeClr val="tx1"/>
                </a:solidFill>
                <a:latin typeface="Arial" panose="020B0604020202020204" pitchFamily="34" charset="0"/>
              </a:defRPr>
            </a:lvl2pPr>
            <a:lvl3pPr marL="1143000" indent="-228600" defTabSz="623888" eaLnBrk="0" hangingPunct="0">
              <a:defRPr sz="8200">
                <a:solidFill>
                  <a:schemeClr val="tx1"/>
                </a:solidFill>
                <a:latin typeface="Arial" panose="020B0604020202020204" pitchFamily="34" charset="0"/>
              </a:defRPr>
            </a:lvl3pPr>
            <a:lvl4pPr marL="1600200" indent="-228600" defTabSz="623888" eaLnBrk="0" hangingPunct="0">
              <a:defRPr sz="8200">
                <a:solidFill>
                  <a:schemeClr val="tx1"/>
                </a:solidFill>
                <a:latin typeface="Arial" panose="020B0604020202020204" pitchFamily="34" charset="0"/>
              </a:defRPr>
            </a:lvl4pPr>
            <a:lvl5pPr marL="2057400" indent="-228600" defTabSz="623888" eaLnBrk="0" hangingPunct="0">
              <a:defRPr sz="8200">
                <a:solidFill>
                  <a:schemeClr val="tx1"/>
                </a:solidFill>
                <a:latin typeface="Arial" panose="020B0604020202020204" pitchFamily="34" charset="0"/>
              </a:defRPr>
            </a:lvl5pPr>
            <a:lvl6pPr marL="2514600" indent="-228600" defTabSz="623888" eaLnBrk="0" fontAlgn="base" hangingPunct="0">
              <a:spcBef>
                <a:spcPct val="0"/>
              </a:spcBef>
              <a:spcAft>
                <a:spcPct val="0"/>
              </a:spcAft>
              <a:defRPr sz="8200">
                <a:solidFill>
                  <a:schemeClr val="tx1"/>
                </a:solidFill>
                <a:latin typeface="Arial" panose="020B0604020202020204" pitchFamily="34" charset="0"/>
              </a:defRPr>
            </a:lvl6pPr>
            <a:lvl7pPr marL="2971800" indent="-228600" defTabSz="623888" eaLnBrk="0" fontAlgn="base" hangingPunct="0">
              <a:spcBef>
                <a:spcPct val="0"/>
              </a:spcBef>
              <a:spcAft>
                <a:spcPct val="0"/>
              </a:spcAft>
              <a:defRPr sz="8200">
                <a:solidFill>
                  <a:schemeClr val="tx1"/>
                </a:solidFill>
                <a:latin typeface="Arial" panose="020B0604020202020204" pitchFamily="34" charset="0"/>
              </a:defRPr>
            </a:lvl7pPr>
            <a:lvl8pPr marL="3429000" indent="-228600" defTabSz="623888" eaLnBrk="0" fontAlgn="base" hangingPunct="0">
              <a:spcBef>
                <a:spcPct val="0"/>
              </a:spcBef>
              <a:spcAft>
                <a:spcPct val="0"/>
              </a:spcAft>
              <a:defRPr sz="8200">
                <a:solidFill>
                  <a:schemeClr val="tx1"/>
                </a:solidFill>
                <a:latin typeface="Arial" panose="020B0604020202020204" pitchFamily="34" charset="0"/>
              </a:defRPr>
            </a:lvl8pPr>
            <a:lvl9pPr marL="3886200" indent="-228600" defTabSz="623888" eaLnBrk="0" fontAlgn="base" hangingPunct="0">
              <a:spcBef>
                <a:spcPct val="0"/>
              </a:spcBef>
              <a:spcAft>
                <a:spcPct val="0"/>
              </a:spcAft>
              <a:defRPr sz="8200">
                <a:solidFill>
                  <a:schemeClr val="tx1"/>
                </a:solidFill>
                <a:latin typeface="Arial" panose="020B0604020202020204" pitchFamily="34" charset="0"/>
              </a:defRPr>
            </a:lvl9pPr>
          </a:lstStyle>
          <a:p>
            <a:pPr algn="just" eaLnBrk="1" hangingPunct="1">
              <a:lnSpc>
                <a:spcPct val="115000"/>
              </a:lnSpc>
              <a:spcAft>
                <a:spcPts val="850"/>
              </a:spcAft>
            </a:pPr>
            <a:r>
              <a:rPr lang="en-US" altLang="en-US" sz="5600" b="1" dirty="0">
                <a:solidFill>
                  <a:schemeClr val="accent1"/>
                </a:solidFill>
                <a:cs typeface="Arial" panose="020B0604020202020204" pitchFamily="34" charset="0"/>
              </a:rPr>
              <a:t> Expected Results</a:t>
            </a:r>
            <a:endParaRPr lang="en-US" sz="4000" dirty="0"/>
          </a:p>
        </p:txBody>
      </p:sp>
      <p:cxnSp>
        <p:nvCxnSpPr>
          <p:cNvPr id="8" name="Straight Connector 7">
            <a:extLst>
              <a:ext uri="{FF2B5EF4-FFF2-40B4-BE49-F238E27FC236}">
                <a16:creationId xmlns:a16="http://schemas.microsoft.com/office/drawing/2014/main" id="{423D082B-A639-2F0C-2CA5-96FA423DCFCA}"/>
              </a:ext>
            </a:extLst>
          </p:cNvPr>
          <p:cNvCxnSpPr/>
          <p:nvPr/>
        </p:nvCxnSpPr>
        <p:spPr>
          <a:xfrm>
            <a:off x="857011" y="25256635"/>
            <a:ext cx="13374142" cy="405"/>
          </a:xfrm>
          <a:prstGeom prst="line">
            <a:avLst/>
          </a:prstGeom>
          <a:ln w="63500" cmpd="sng">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1034" name="Picture 10">
            <a:extLst>
              <a:ext uri="{FF2B5EF4-FFF2-40B4-BE49-F238E27FC236}">
                <a16:creationId xmlns:a16="http://schemas.microsoft.com/office/drawing/2014/main" id="{BC7790C5-35C7-914E-EA29-01D900A1DF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7053" y="17272722"/>
            <a:ext cx="13332460" cy="555396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AAF7C9CF-653A-2213-7B9D-5CBE43048F5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8501" y="25981796"/>
            <a:ext cx="14224000" cy="1066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Custom 9">
      <a:dk1>
        <a:sysClr val="windowText" lastClr="000000"/>
      </a:dk1>
      <a:lt1>
        <a:sysClr val="window" lastClr="FFFFFF"/>
      </a:lt1>
      <a:dk2>
        <a:srgbClr val="8C857B"/>
      </a:dk2>
      <a:lt2>
        <a:srgbClr val="FFFFFF"/>
      </a:lt2>
      <a:accent1>
        <a:srgbClr val="BB16A3"/>
      </a:accent1>
      <a:accent2>
        <a:srgbClr val="005EB8"/>
      </a:accent2>
      <a:accent3>
        <a:srgbClr val="FFCD00"/>
      </a:accent3>
      <a:accent4>
        <a:srgbClr val="EF3340"/>
      </a:accent4>
      <a:accent5>
        <a:srgbClr val="8C857B"/>
      </a:accent5>
      <a:accent6>
        <a:srgbClr val="8C857B"/>
      </a:accent6>
      <a:hlink>
        <a:srgbClr val="005EB8"/>
      </a:hlink>
      <a:folHlink>
        <a:srgbClr val="7D55C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3494</TotalTime>
  <Words>513</Words>
  <Application>Microsoft Macintosh PowerPoint</Application>
  <PresentationFormat>Custom</PresentationFormat>
  <Paragraphs>27</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TKK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Dmitry Chicherin</dc:creator>
  <cp:lastModifiedBy>Cheng Qiang</cp:lastModifiedBy>
  <cp:revision>210</cp:revision>
  <cp:lastPrinted>2018-06-04T08:32:09Z</cp:lastPrinted>
  <dcterms:created xsi:type="dcterms:W3CDTF">2010-03-10T13:17:50Z</dcterms:created>
  <dcterms:modified xsi:type="dcterms:W3CDTF">2024-02-13T14:48:17Z</dcterms:modified>
</cp:coreProperties>
</file>