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30275213" cy="42811700"/>
  <p:notesSz cx="9931400" cy="14363700"/>
  <p:defaultTextStyle>
    <a:defPPr>
      <a:defRPr lang="en-US"/>
    </a:defPPr>
    <a:lvl1pPr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1pPr>
    <a:lvl2pPr marL="2085975" indent="-14382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2pPr>
    <a:lvl3pPr marL="4173538" indent="-287972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3pPr>
    <a:lvl4pPr marL="6262688" indent="-43211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4pPr>
    <a:lvl5pPr marL="8350250" indent="-5764213"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3484">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C85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7"/>
    <p:restoredTop sz="94645"/>
  </p:normalViewPr>
  <p:slideViewPr>
    <p:cSldViewPr>
      <p:cViewPr>
        <p:scale>
          <a:sx n="33" d="100"/>
          <a:sy n="33" d="100"/>
        </p:scale>
        <p:origin x="730" y="-5290"/>
      </p:cViewPr>
      <p:guideLst>
        <p:guide orient="horz" pos="13484"/>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4304039" cy="717235"/>
          </a:xfrm>
          <a:prstGeom prst="rect">
            <a:avLst/>
          </a:prstGeom>
        </p:spPr>
        <p:txBody>
          <a:bodyPr vert="horz" lIns="31028" tIns="15514" rIns="31028" bIns="15514" rtlCol="0"/>
          <a:lstStyle>
            <a:lvl1pPr algn="l" defTabSz="6043068">
              <a:defRPr sz="4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5625209" y="4"/>
            <a:ext cx="4304039" cy="717235"/>
          </a:xfrm>
          <a:prstGeom prst="rect">
            <a:avLst/>
          </a:prstGeom>
        </p:spPr>
        <p:txBody>
          <a:bodyPr vert="horz" wrap="square" lIns="31028" tIns="15514" rIns="31028" bIns="15514" numCol="1" anchor="t" anchorCtr="0" compatLnSpc="1">
            <a:prstTxWarp prst="textNoShape">
              <a:avLst/>
            </a:prstTxWarp>
          </a:bodyPr>
          <a:lstStyle>
            <a:lvl1pPr algn="r">
              <a:defRPr sz="400"/>
            </a:lvl1pPr>
          </a:lstStyle>
          <a:p>
            <a:fld id="{7DD340EE-1D42-4B4E-B16E-99879A095AC0}" type="datetimeFigureOut">
              <a:rPr lang="en-US" altLang="en-US"/>
              <a:pPr/>
              <a:t>15-Feb-24</a:t>
            </a:fld>
            <a:endParaRPr lang="en-US" altLang="en-US"/>
          </a:p>
        </p:txBody>
      </p:sp>
      <p:sp>
        <p:nvSpPr>
          <p:cNvPr id="4" name="Footer Placeholder 3"/>
          <p:cNvSpPr>
            <a:spLocks noGrp="1"/>
          </p:cNvSpPr>
          <p:nvPr>
            <p:ph type="ftr" sz="quarter" idx="2"/>
          </p:nvPr>
        </p:nvSpPr>
        <p:spPr>
          <a:xfrm>
            <a:off x="4" y="13644094"/>
            <a:ext cx="4304039" cy="717235"/>
          </a:xfrm>
          <a:prstGeom prst="rect">
            <a:avLst/>
          </a:prstGeom>
        </p:spPr>
        <p:txBody>
          <a:bodyPr vert="horz" lIns="31028" tIns="15514" rIns="31028" bIns="15514" rtlCol="0" anchor="b"/>
          <a:lstStyle>
            <a:lvl1pPr algn="l" defTabSz="6043068">
              <a:defRPr sz="4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5625209" y="13644094"/>
            <a:ext cx="4304039" cy="717235"/>
          </a:xfrm>
          <a:prstGeom prst="rect">
            <a:avLst/>
          </a:prstGeom>
        </p:spPr>
        <p:txBody>
          <a:bodyPr vert="horz" wrap="square" lIns="31028" tIns="15514" rIns="31028" bIns="15514" numCol="1" anchor="b" anchorCtr="0" compatLnSpc="1">
            <a:prstTxWarp prst="textNoShape">
              <a:avLst/>
            </a:prstTxWarp>
          </a:bodyPr>
          <a:lstStyle>
            <a:lvl1pPr algn="r">
              <a:defRPr sz="400"/>
            </a:lvl1pPr>
          </a:lstStyle>
          <a:p>
            <a:fld id="{0934CC12-A462-446C-93B3-476C11E542C3}" type="slidenum">
              <a:rPr lang="en-US" altLang="en-US"/>
              <a:pPr/>
              <a:t>‹#›</a:t>
            </a:fld>
            <a:endParaRPr lang="en-US" altLang="en-US"/>
          </a:p>
        </p:txBody>
      </p:sp>
    </p:spTree>
    <p:extLst>
      <p:ext uri="{BB962C8B-B14F-4D97-AF65-F5344CB8AC3E}">
        <p14:creationId xmlns:p14="http://schemas.microsoft.com/office/powerpoint/2010/main" val="690629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78"/>
            <a:ext cx="25733931" cy="9176768"/>
          </a:xfrm>
        </p:spPr>
        <p:txBody>
          <a:bodyPr/>
          <a:lstStyle/>
          <a:p>
            <a:r>
              <a:rPr lang="en-US"/>
              <a:t>Click to edit Master title style</a:t>
            </a:r>
          </a:p>
        </p:txBody>
      </p:sp>
      <p:sp>
        <p:nvSpPr>
          <p:cNvPr id="3" name="Subtitle 2"/>
          <p:cNvSpPr>
            <a:spLocks noGrp="1"/>
          </p:cNvSpPr>
          <p:nvPr>
            <p:ph type="subTitle" idx="1"/>
          </p:nvPr>
        </p:nvSpPr>
        <p:spPr>
          <a:xfrm>
            <a:off x="4541282" y="24259963"/>
            <a:ext cx="21192649" cy="10940768"/>
          </a:xfrm>
        </p:spPr>
        <p:txBody>
          <a:bodyPr/>
          <a:lstStyle>
            <a:lvl1pPr marL="0" indent="0" algn="ctr">
              <a:buNone/>
              <a:defRPr>
                <a:solidFill>
                  <a:schemeClr val="tx1">
                    <a:tint val="75000"/>
                  </a:schemeClr>
                </a:solidFill>
              </a:defRPr>
            </a:lvl1pPr>
            <a:lvl2pPr marL="2088031" indent="0" algn="ctr">
              <a:buNone/>
              <a:defRPr>
                <a:solidFill>
                  <a:schemeClr val="tx1">
                    <a:tint val="75000"/>
                  </a:schemeClr>
                </a:solidFill>
              </a:defRPr>
            </a:lvl2pPr>
            <a:lvl3pPr marL="4176061" indent="0" algn="ctr">
              <a:buNone/>
              <a:defRPr>
                <a:solidFill>
                  <a:schemeClr val="tx1">
                    <a:tint val="75000"/>
                  </a:schemeClr>
                </a:solidFill>
              </a:defRPr>
            </a:lvl3pPr>
            <a:lvl4pPr marL="6264092" indent="0" algn="ctr">
              <a:buNone/>
              <a:defRPr>
                <a:solidFill>
                  <a:schemeClr val="tx1">
                    <a:tint val="75000"/>
                  </a:schemeClr>
                </a:solidFill>
              </a:defRPr>
            </a:lvl4pPr>
            <a:lvl5pPr marL="8352123" indent="0" algn="ctr">
              <a:buNone/>
              <a:defRPr>
                <a:solidFill>
                  <a:schemeClr val="tx1">
                    <a:tint val="75000"/>
                  </a:schemeClr>
                </a:solidFill>
              </a:defRPr>
            </a:lvl5pPr>
            <a:lvl6pPr marL="10440153" indent="0" algn="ctr">
              <a:buNone/>
              <a:defRPr>
                <a:solidFill>
                  <a:schemeClr val="tx1">
                    <a:tint val="75000"/>
                  </a:schemeClr>
                </a:solidFill>
              </a:defRPr>
            </a:lvl6pPr>
            <a:lvl7pPr marL="12528184" indent="0" algn="ctr">
              <a:buNone/>
              <a:defRPr>
                <a:solidFill>
                  <a:schemeClr val="tx1">
                    <a:tint val="75000"/>
                  </a:schemeClr>
                </a:solidFill>
              </a:defRPr>
            </a:lvl7pPr>
            <a:lvl8pPr marL="14616214" indent="0" algn="ctr">
              <a:buNone/>
              <a:defRPr>
                <a:solidFill>
                  <a:schemeClr val="tx1">
                    <a:tint val="75000"/>
                  </a:schemeClr>
                </a:solidFill>
              </a:defRPr>
            </a:lvl8pPr>
            <a:lvl9pPr marL="167042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1F82901-49CA-4046-8981-DD0D908DC28D}" type="datetimeFigureOut">
              <a:rPr lang="en-US" altLang="en-US"/>
              <a:pPr/>
              <a:t>15-Feb-24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BE0EDD-1798-4FFA-8203-C036C23160F1}" type="slidenum">
              <a:rPr lang="en-US" altLang="en-US"/>
              <a:pPr/>
              <a:t>‹#›</a:t>
            </a:fld>
            <a:endParaRPr lang="en-US" altLang="en-US"/>
          </a:p>
        </p:txBody>
      </p:sp>
    </p:spTree>
    <p:extLst>
      <p:ext uri="{BB962C8B-B14F-4D97-AF65-F5344CB8AC3E}">
        <p14:creationId xmlns:p14="http://schemas.microsoft.com/office/powerpoint/2010/main" val="337456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08D5D08-336B-45B6-A4C2-414DE6D2E6D5}" type="datetimeFigureOut">
              <a:rPr lang="en-US" altLang="en-US"/>
              <a:pPr/>
              <a:t>15-Feb-24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8DF117-2152-4FB2-BBCC-303212B739CE}" type="slidenum">
              <a:rPr lang="en-US" altLang="en-US"/>
              <a:pPr/>
              <a:t>‹#›</a:t>
            </a:fld>
            <a:endParaRPr lang="en-US" altLang="en-US"/>
          </a:p>
        </p:txBody>
      </p:sp>
    </p:spTree>
    <p:extLst>
      <p:ext uri="{BB962C8B-B14F-4D97-AF65-F5344CB8AC3E}">
        <p14:creationId xmlns:p14="http://schemas.microsoft.com/office/powerpoint/2010/main" val="260586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6460" y="7571332"/>
            <a:ext cx="15931278" cy="1612871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42622" y="7571332"/>
            <a:ext cx="47289253" cy="1612871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7549B0D-9598-458E-BE70-426F821E8E3E}" type="datetimeFigureOut">
              <a:rPr lang="en-US" altLang="en-US"/>
              <a:pPr/>
              <a:t>15-Feb-24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AE1254-8DB7-4708-8F8A-71475016515F}" type="slidenum">
              <a:rPr lang="en-US" altLang="en-US"/>
              <a:pPr/>
              <a:t>‹#›</a:t>
            </a:fld>
            <a:endParaRPr lang="en-US" altLang="en-US"/>
          </a:p>
        </p:txBody>
      </p:sp>
    </p:spTree>
    <p:extLst>
      <p:ext uri="{BB962C8B-B14F-4D97-AF65-F5344CB8AC3E}">
        <p14:creationId xmlns:p14="http://schemas.microsoft.com/office/powerpoint/2010/main" val="229394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6157F76-D586-4260-9A19-8F4BF4C5843D}" type="datetimeFigureOut">
              <a:rPr lang="en-US" altLang="en-US"/>
              <a:pPr/>
              <a:t>15-Feb-24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DB4C09-6FA0-4E04-81F1-58785835AD90}" type="slidenum">
              <a:rPr lang="en-US" altLang="en-US"/>
              <a:pPr/>
              <a:t>‹#›</a:t>
            </a:fld>
            <a:endParaRPr lang="en-US" altLang="en-US"/>
          </a:p>
        </p:txBody>
      </p:sp>
    </p:spTree>
    <p:extLst>
      <p:ext uri="{BB962C8B-B14F-4D97-AF65-F5344CB8AC3E}">
        <p14:creationId xmlns:p14="http://schemas.microsoft.com/office/powerpoint/2010/main" val="231659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85"/>
            <a:ext cx="25733931" cy="8502879"/>
          </a:xfrm>
        </p:spPr>
        <p:txBody>
          <a:bodyPr anchor="t"/>
          <a:lstStyle>
            <a:lvl1pPr algn="l">
              <a:defRPr sz="18200" b="1" cap="all"/>
            </a:lvl1pPr>
          </a:lstStyle>
          <a:p>
            <a:r>
              <a:rPr lang="en-US"/>
              <a:t>Click to edit Master title style</a:t>
            </a:r>
          </a:p>
        </p:txBody>
      </p:sp>
      <p:sp>
        <p:nvSpPr>
          <p:cNvPr id="3" name="Text Placeholder 2"/>
          <p:cNvSpPr>
            <a:spLocks noGrp="1"/>
          </p:cNvSpPr>
          <p:nvPr>
            <p:ph type="body" idx="1"/>
          </p:nvPr>
        </p:nvSpPr>
        <p:spPr>
          <a:xfrm>
            <a:off x="2391533" y="18145429"/>
            <a:ext cx="25733931" cy="9365056"/>
          </a:xfrm>
        </p:spPr>
        <p:txBody>
          <a:bodyPr anchor="b"/>
          <a:lstStyle>
            <a:lvl1pPr marL="0" indent="0">
              <a:buNone/>
              <a:defRPr sz="9200">
                <a:solidFill>
                  <a:schemeClr val="tx1">
                    <a:tint val="75000"/>
                  </a:schemeClr>
                </a:solidFill>
              </a:defRPr>
            </a:lvl1pPr>
            <a:lvl2pPr marL="2088031" indent="0">
              <a:buNone/>
              <a:defRPr sz="8200">
                <a:solidFill>
                  <a:schemeClr val="tx1">
                    <a:tint val="75000"/>
                  </a:schemeClr>
                </a:solidFill>
              </a:defRPr>
            </a:lvl2pPr>
            <a:lvl3pPr marL="4176061" indent="0">
              <a:buNone/>
              <a:defRPr sz="7400">
                <a:solidFill>
                  <a:schemeClr val="tx1">
                    <a:tint val="75000"/>
                  </a:schemeClr>
                </a:solidFill>
              </a:defRPr>
            </a:lvl3pPr>
            <a:lvl4pPr marL="6264092" indent="0">
              <a:buNone/>
              <a:defRPr sz="6400">
                <a:solidFill>
                  <a:schemeClr val="tx1">
                    <a:tint val="75000"/>
                  </a:schemeClr>
                </a:solidFill>
              </a:defRPr>
            </a:lvl4pPr>
            <a:lvl5pPr marL="8352123" indent="0">
              <a:buNone/>
              <a:defRPr sz="6400">
                <a:solidFill>
                  <a:schemeClr val="tx1">
                    <a:tint val="75000"/>
                  </a:schemeClr>
                </a:solidFill>
              </a:defRPr>
            </a:lvl5pPr>
            <a:lvl6pPr marL="10440153" indent="0">
              <a:buNone/>
              <a:defRPr sz="6400">
                <a:solidFill>
                  <a:schemeClr val="tx1">
                    <a:tint val="75000"/>
                  </a:schemeClr>
                </a:solidFill>
              </a:defRPr>
            </a:lvl6pPr>
            <a:lvl7pPr marL="12528184" indent="0">
              <a:buNone/>
              <a:defRPr sz="6400">
                <a:solidFill>
                  <a:schemeClr val="tx1">
                    <a:tint val="75000"/>
                  </a:schemeClr>
                </a:solidFill>
              </a:defRPr>
            </a:lvl7pPr>
            <a:lvl8pPr marL="14616214" indent="0">
              <a:buNone/>
              <a:defRPr sz="6400">
                <a:solidFill>
                  <a:schemeClr val="tx1">
                    <a:tint val="75000"/>
                  </a:schemeClr>
                </a:solidFill>
              </a:defRPr>
            </a:lvl8pPr>
            <a:lvl9pPr marL="16704245"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F5CF3200-3891-4ECE-8E28-1950ED539B8A}" type="datetimeFigureOut">
              <a:rPr lang="en-US" altLang="en-US"/>
              <a:pPr/>
              <a:t>15-Feb-24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2B0B33C-F8E3-4164-8C9F-6F019464C7FF}" type="slidenum">
              <a:rPr lang="en-US" altLang="en-US"/>
              <a:pPr/>
              <a:t>‹#›</a:t>
            </a:fld>
            <a:endParaRPr lang="en-US" altLang="en-US"/>
          </a:p>
        </p:txBody>
      </p:sp>
    </p:spTree>
    <p:extLst>
      <p:ext uri="{BB962C8B-B14F-4D97-AF65-F5344CB8AC3E}">
        <p14:creationId xmlns:p14="http://schemas.microsoft.com/office/powerpoint/2010/main" val="115350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42622"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657475"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1E4FAE13-8979-409A-B214-29C580617316}" type="datetimeFigureOut">
              <a:rPr lang="en-US" altLang="en-US"/>
              <a:pPr/>
              <a:t>15-Feb-24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6328CBA-5F31-429A-A7BC-D3606827819F}" type="slidenum">
              <a:rPr lang="en-US" altLang="en-US"/>
              <a:pPr/>
              <a:t>‹#›</a:t>
            </a:fld>
            <a:endParaRPr lang="en-US" altLang="en-US"/>
          </a:p>
        </p:txBody>
      </p:sp>
    </p:spTree>
    <p:extLst>
      <p:ext uri="{BB962C8B-B14F-4D97-AF65-F5344CB8AC3E}">
        <p14:creationId xmlns:p14="http://schemas.microsoft.com/office/powerpoint/2010/main" val="946047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71352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3762" y="9583085"/>
            <a:ext cx="13376810"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4" name="Content Placeholder 3"/>
          <p:cNvSpPr>
            <a:spLocks noGrp="1"/>
          </p:cNvSpPr>
          <p:nvPr>
            <p:ph sz="half" idx="2"/>
          </p:nvPr>
        </p:nvSpPr>
        <p:spPr>
          <a:xfrm>
            <a:off x="1513762" y="13576858"/>
            <a:ext cx="13376810"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79389" y="9583085"/>
            <a:ext cx="13382065"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6" name="Content Placeholder 5"/>
          <p:cNvSpPr>
            <a:spLocks noGrp="1"/>
          </p:cNvSpPr>
          <p:nvPr>
            <p:ph sz="quarter" idx="4"/>
          </p:nvPr>
        </p:nvSpPr>
        <p:spPr>
          <a:xfrm>
            <a:off x="15379389" y="13576858"/>
            <a:ext cx="13382065"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9376C9A-A25F-45D2-8433-F84744214785}" type="datetimeFigureOut">
              <a:rPr lang="en-US" altLang="en-US"/>
              <a:pPr/>
              <a:t>15-Feb-24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9F28CFA-7D73-4E70-A9E9-D4F8938681D8}" type="slidenum">
              <a:rPr lang="en-US" altLang="en-US"/>
              <a:pPr/>
              <a:t>‹#›</a:t>
            </a:fld>
            <a:endParaRPr lang="en-US" altLang="en-US"/>
          </a:p>
        </p:txBody>
      </p:sp>
    </p:spTree>
    <p:extLst>
      <p:ext uri="{BB962C8B-B14F-4D97-AF65-F5344CB8AC3E}">
        <p14:creationId xmlns:p14="http://schemas.microsoft.com/office/powerpoint/2010/main" val="155588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DF25DCD-76D1-41BC-833A-0E33209681D9}" type="datetimeFigureOut">
              <a:rPr lang="en-US" altLang="en-US"/>
              <a:pPr/>
              <a:t>15-Feb-24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4F429DB-1024-4706-98E8-BDAEF2339B10}" type="slidenum">
              <a:rPr lang="en-US" altLang="en-US"/>
              <a:pPr/>
              <a:t>‹#›</a:t>
            </a:fld>
            <a:endParaRPr lang="en-US" altLang="en-US"/>
          </a:p>
        </p:txBody>
      </p:sp>
    </p:spTree>
    <p:extLst>
      <p:ext uri="{BB962C8B-B14F-4D97-AF65-F5344CB8AC3E}">
        <p14:creationId xmlns:p14="http://schemas.microsoft.com/office/powerpoint/2010/main" val="22929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F792BAA-9443-4E5B-B0CE-EC20C77E3958}" type="datetimeFigureOut">
              <a:rPr lang="en-US" altLang="en-US"/>
              <a:pPr/>
              <a:t>15-Feb-24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EE0811B-8263-45F2-9FAB-CF412D6A2C01}" type="slidenum">
              <a:rPr lang="en-US" altLang="en-US"/>
              <a:pPr/>
              <a:t>‹#›</a:t>
            </a:fld>
            <a:endParaRPr lang="en-US" altLang="en-US"/>
          </a:p>
        </p:txBody>
      </p:sp>
    </p:spTree>
    <p:extLst>
      <p:ext uri="{BB962C8B-B14F-4D97-AF65-F5344CB8AC3E}">
        <p14:creationId xmlns:p14="http://schemas.microsoft.com/office/powerpoint/2010/main" val="201729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2" y="1704539"/>
            <a:ext cx="9960337" cy="7254205"/>
          </a:xfrm>
        </p:spPr>
        <p:txBody>
          <a:bodyPr anchor="b"/>
          <a:lstStyle>
            <a:lvl1pPr algn="l">
              <a:defRPr sz="9200" b="1"/>
            </a:lvl1pPr>
          </a:lstStyle>
          <a:p>
            <a:r>
              <a:rPr lang="en-US"/>
              <a:t>Click to edit Master title style</a:t>
            </a:r>
          </a:p>
        </p:txBody>
      </p:sp>
      <p:sp>
        <p:nvSpPr>
          <p:cNvPr id="3" name="Content Placeholder 2"/>
          <p:cNvSpPr>
            <a:spLocks noGrp="1"/>
          </p:cNvSpPr>
          <p:nvPr>
            <p:ph idx="1"/>
          </p:nvPr>
        </p:nvSpPr>
        <p:spPr>
          <a:xfrm>
            <a:off x="11836768" y="1704543"/>
            <a:ext cx="16924685" cy="36538600"/>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3762" y="8958747"/>
            <a:ext cx="9960337" cy="2928439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AB2F7E7-C082-4667-B21F-C9D10A7EB1DC}" type="datetimeFigureOut">
              <a:rPr lang="en-US" altLang="en-US"/>
              <a:pPr/>
              <a:t>15-Feb-24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E93F865-CA16-48B2-9089-DA38D0EB5FA2}" type="slidenum">
              <a:rPr lang="en-US" altLang="en-US"/>
              <a:pPr/>
              <a:t>‹#›</a:t>
            </a:fld>
            <a:endParaRPr lang="en-US" altLang="en-US"/>
          </a:p>
        </p:txBody>
      </p:sp>
    </p:spTree>
    <p:extLst>
      <p:ext uri="{BB962C8B-B14F-4D97-AF65-F5344CB8AC3E}">
        <p14:creationId xmlns:p14="http://schemas.microsoft.com/office/powerpoint/2010/main" val="295087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3" y="29968189"/>
            <a:ext cx="18165128" cy="3537915"/>
          </a:xfrm>
        </p:spPr>
        <p:txBody>
          <a:bodyPr anchor="b"/>
          <a:lstStyle>
            <a:lvl1pPr algn="l">
              <a:defRPr sz="9200" b="1"/>
            </a:lvl1pPr>
          </a:lstStyle>
          <a:p>
            <a:r>
              <a:rPr lang="en-US"/>
              <a:t>Click to edit Master title style</a:t>
            </a:r>
          </a:p>
        </p:txBody>
      </p:sp>
      <p:sp>
        <p:nvSpPr>
          <p:cNvPr id="3" name="Picture Placeholder 2"/>
          <p:cNvSpPr>
            <a:spLocks noGrp="1"/>
          </p:cNvSpPr>
          <p:nvPr>
            <p:ph type="pic" idx="1"/>
          </p:nvPr>
        </p:nvSpPr>
        <p:spPr>
          <a:xfrm>
            <a:off x="5934153" y="3825306"/>
            <a:ext cx="18165128" cy="25687020"/>
          </a:xfrm>
        </p:spPr>
        <p:txBody>
          <a:bodyPr rtlCol="0">
            <a:normAutofit/>
          </a:bodyPr>
          <a:lstStyle>
            <a:lvl1pPr marL="0" indent="0">
              <a:buNone/>
              <a:defRPr sz="14600"/>
            </a:lvl1pPr>
            <a:lvl2pPr marL="2088031" indent="0">
              <a:buNone/>
              <a:defRPr sz="12700"/>
            </a:lvl2pPr>
            <a:lvl3pPr marL="4176061" indent="0">
              <a:buNone/>
              <a:defRPr sz="10900"/>
            </a:lvl3pPr>
            <a:lvl4pPr marL="6264092" indent="0">
              <a:buNone/>
              <a:defRPr sz="9200"/>
            </a:lvl4pPr>
            <a:lvl5pPr marL="8352123" indent="0">
              <a:buNone/>
              <a:defRPr sz="9200"/>
            </a:lvl5pPr>
            <a:lvl6pPr marL="10440153" indent="0">
              <a:buNone/>
              <a:defRPr sz="9200"/>
            </a:lvl6pPr>
            <a:lvl7pPr marL="12528184" indent="0">
              <a:buNone/>
              <a:defRPr sz="9200"/>
            </a:lvl7pPr>
            <a:lvl8pPr marL="14616214" indent="0">
              <a:buNone/>
              <a:defRPr sz="9200"/>
            </a:lvl8pPr>
            <a:lvl9pPr marL="16704245" indent="0">
              <a:buNone/>
              <a:defRPr sz="9200"/>
            </a:lvl9pPr>
          </a:lstStyle>
          <a:p>
            <a:pPr lvl="0"/>
            <a:endParaRPr lang="en-US" noProof="0"/>
          </a:p>
        </p:txBody>
      </p:sp>
      <p:sp>
        <p:nvSpPr>
          <p:cNvPr id="4" name="Text Placeholder 3"/>
          <p:cNvSpPr>
            <a:spLocks noGrp="1"/>
          </p:cNvSpPr>
          <p:nvPr>
            <p:ph type="body" sz="half" idx="2"/>
          </p:nvPr>
        </p:nvSpPr>
        <p:spPr>
          <a:xfrm>
            <a:off x="5934153" y="33506105"/>
            <a:ext cx="18165128" cy="502442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0AE7569-859D-4176-A2B5-03B226992AD0}" type="datetimeFigureOut">
              <a:rPr lang="en-US" altLang="en-US"/>
              <a:pPr/>
              <a:t>15-Feb-24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7BF1263-94D1-4CFF-90C2-A224F9637655}" type="slidenum">
              <a:rPr lang="en-US" altLang="en-US"/>
              <a:pPr/>
              <a:t>‹#›</a:t>
            </a:fld>
            <a:endParaRPr lang="en-US" altLang="en-US"/>
          </a:p>
        </p:txBody>
      </p:sp>
    </p:spTree>
    <p:extLst>
      <p:ext uri="{BB962C8B-B14F-4D97-AF65-F5344CB8AC3E}">
        <p14:creationId xmlns:p14="http://schemas.microsoft.com/office/powerpoint/2010/main" val="99695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4475" y="1714500"/>
            <a:ext cx="27246263" cy="713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514475" y="9990138"/>
            <a:ext cx="27246263" cy="282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514475"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defRPr sz="5500">
                <a:solidFill>
                  <a:srgbClr val="898989"/>
                </a:solidFill>
                <a:latin typeface="Calibri" panose="020F0502020204030204" pitchFamily="34" charset="0"/>
              </a:defRPr>
            </a:lvl1pPr>
          </a:lstStyle>
          <a:p>
            <a:fld id="{AFFF5178-6852-47D6-9BC4-97DCE5DD3CFC}" type="datetimeFigureOut">
              <a:rPr lang="en-US" altLang="en-US"/>
              <a:pPr/>
              <a:t>15-Feb-24</a:t>
            </a:fld>
            <a:endParaRPr lang="en-US" altLang="en-US"/>
          </a:p>
        </p:txBody>
      </p:sp>
      <p:sp>
        <p:nvSpPr>
          <p:cNvPr id="5" name="Footer Placeholder 4"/>
          <p:cNvSpPr>
            <a:spLocks noGrp="1"/>
          </p:cNvSpPr>
          <p:nvPr>
            <p:ph type="ftr" sz="quarter" idx="3"/>
          </p:nvPr>
        </p:nvSpPr>
        <p:spPr>
          <a:xfrm>
            <a:off x="10344150" y="39681150"/>
            <a:ext cx="9586913" cy="2278063"/>
          </a:xfrm>
          <a:prstGeom prst="rect">
            <a:avLst/>
          </a:prstGeom>
        </p:spPr>
        <p:txBody>
          <a:bodyPr vert="horz" lIns="417606" tIns="208803" rIns="417606" bIns="208803" rtlCol="0" anchor="ctr"/>
          <a:lstStyle>
            <a:lvl1pPr algn="ctr" defTabSz="4176061" fontAlgn="auto">
              <a:spcBef>
                <a:spcPts val="0"/>
              </a:spcBef>
              <a:spcAft>
                <a:spcPts val="0"/>
              </a:spcAft>
              <a:defRPr sz="55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21697950"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lgn="r">
              <a:defRPr sz="5500">
                <a:solidFill>
                  <a:srgbClr val="898989"/>
                </a:solidFill>
                <a:latin typeface="Calibri" panose="020F0502020204030204" pitchFamily="34" charset="0"/>
              </a:defRPr>
            </a:lvl1pPr>
          </a:lstStyle>
          <a:p>
            <a:fld id="{FB92A59D-C0CC-4DC0-8BB0-3ED3E0A4D4A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538" rtl="0" eaLnBrk="0" fontAlgn="base" hangingPunct="0">
        <a:spcBef>
          <a:spcPct val="0"/>
        </a:spcBef>
        <a:spcAft>
          <a:spcPct val="0"/>
        </a:spcAft>
        <a:defRPr sz="20100" kern="1200">
          <a:solidFill>
            <a:schemeClr val="tx1"/>
          </a:solidFill>
          <a:latin typeface="+mj-lt"/>
          <a:ea typeface="MS PGothic" panose="020B0600070205080204" pitchFamily="34" charset="-128"/>
          <a:cs typeface="ＭＳ Ｐゴシック" charset="0"/>
        </a:defRPr>
      </a:lvl1pPr>
      <a:lvl2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2pPr>
      <a:lvl3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3pPr>
      <a:lvl4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4pPr>
      <a:lvl5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5pPr>
      <a:lvl6pPr marL="646709" algn="ctr" defTabSz="4174420" rtl="0" fontAlgn="base">
        <a:spcBef>
          <a:spcPct val="0"/>
        </a:spcBef>
        <a:spcAft>
          <a:spcPct val="0"/>
        </a:spcAft>
        <a:defRPr sz="20100">
          <a:solidFill>
            <a:schemeClr val="tx1"/>
          </a:solidFill>
          <a:latin typeface="Calibri" pitchFamily="34" charset="0"/>
        </a:defRPr>
      </a:lvl6pPr>
      <a:lvl7pPr marL="1293419" algn="ctr" defTabSz="4174420" rtl="0" fontAlgn="base">
        <a:spcBef>
          <a:spcPct val="0"/>
        </a:spcBef>
        <a:spcAft>
          <a:spcPct val="0"/>
        </a:spcAft>
        <a:defRPr sz="20100">
          <a:solidFill>
            <a:schemeClr val="tx1"/>
          </a:solidFill>
          <a:latin typeface="Calibri" pitchFamily="34" charset="0"/>
        </a:defRPr>
      </a:lvl7pPr>
      <a:lvl8pPr marL="1940128" algn="ctr" defTabSz="4174420" rtl="0" fontAlgn="base">
        <a:spcBef>
          <a:spcPct val="0"/>
        </a:spcBef>
        <a:spcAft>
          <a:spcPct val="0"/>
        </a:spcAft>
        <a:defRPr sz="20100">
          <a:solidFill>
            <a:schemeClr val="tx1"/>
          </a:solidFill>
          <a:latin typeface="Calibri" pitchFamily="34" charset="0"/>
        </a:defRPr>
      </a:lvl8pPr>
      <a:lvl9pPr marL="2586838" algn="ctr" defTabSz="4174420" rtl="0" fontAlgn="base">
        <a:spcBef>
          <a:spcPct val="0"/>
        </a:spcBef>
        <a:spcAft>
          <a:spcPct val="0"/>
        </a:spcAft>
        <a:defRPr sz="20100">
          <a:solidFill>
            <a:schemeClr val="tx1"/>
          </a:solidFill>
          <a:latin typeface="Calibri" pitchFamily="34" charset="0"/>
        </a:defRPr>
      </a:lvl9pPr>
    </p:titleStyle>
    <p:bodyStyle>
      <a:lvl1pPr marL="1563688" indent="-1563688" algn="l" defTabSz="4173538" rtl="0" eaLnBrk="0" fontAlgn="base" hangingPunct="0">
        <a:spcBef>
          <a:spcPct val="20000"/>
        </a:spcBef>
        <a:spcAft>
          <a:spcPct val="0"/>
        </a:spcAft>
        <a:buFont typeface="Arial" panose="020B0604020202020204" pitchFamily="34" charset="0"/>
        <a:buChar char="•"/>
        <a:defRPr sz="14600" kern="1200">
          <a:solidFill>
            <a:schemeClr val="tx1"/>
          </a:solidFill>
          <a:latin typeface="+mn-lt"/>
          <a:ea typeface="MS PGothic" panose="020B0600070205080204" pitchFamily="34" charset="-128"/>
          <a:cs typeface="ＭＳ Ｐゴシック" charset="0"/>
        </a:defRPr>
      </a:lvl1pPr>
      <a:lvl2pPr marL="3392488" indent="-1303338" algn="l" defTabSz="4173538" rtl="0" eaLnBrk="0" fontAlgn="base" hangingPunct="0">
        <a:spcBef>
          <a:spcPct val="20000"/>
        </a:spcBef>
        <a:spcAft>
          <a:spcPct val="0"/>
        </a:spcAft>
        <a:buFont typeface="Arial" panose="020B0604020202020204" pitchFamily="34" charset="0"/>
        <a:buChar char="–"/>
        <a:defRPr sz="12700" kern="1200">
          <a:solidFill>
            <a:schemeClr val="tx1"/>
          </a:solidFill>
          <a:latin typeface="+mn-lt"/>
          <a:ea typeface="MS PGothic" panose="020B0600070205080204" pitchFamily="34" charset="-128"/>
          <a:cs typeface="+mn-cs"/>
        </a:defRPr>
      </a:lvl2pPr>
      <a:lvl3pPr marL="5218113" indent="-1041400" algn="l" defTabSz="4173538" rtl="0" eaLnBrk="0" fontAlgn="base" hangingPunct="0">
        <a:spcBef>
          <a:spcPct val="20000"/>
        </a:spcBef>
        <a:spcAft>
          <a:spcPct val="0"/>
        </a:spcAft>
        <a:buFont typeface="Arial" panose="020B0604020202020204" pitchFamily="34" charset="0"/>
        <a:buChar char="•"/>
        <a:defRPr sz="10900" kern="1200">
          <a:solidFill>
            <a:schemeClr val="tx1"/>
          </a:solidFill>
          <a:latin typeface="+mn-lt"/>
          <a:ea typeface="MS PGothic" panose="020B0600070205080204" pitchFamily="34" charset="-128"/>
          <a:cs typeface="+mn-cs"/>
        </a:defRPr>
      </a:lvl3pPr>
      <a:lvl4pPr marL="730567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4pPr>
      <a:lvl5pPr marL="939482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5pPr>
      <a:lvl6pPr marL="11484168"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72200"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60229"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8261"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76061" rtl="0" eaLnBrk="1" latinLnBrk="0" hangingPunct="1">
        <a:defRPr sz="8200" kern="1200">
          <a:solidFill>
            <a:schemeClr val="tx1"/>
          </a:solidFill>
          <a:latin typeface="+mn-lt"/>
          <a:ea typeface="+mn-ea"/>
          <a:cs typeface="+mn-cs"/>
        </a:defRPr>
      </a:lvl1pPr>
      <a:lvl2pPr marL="2088031" algn="l" defTabSz="4176061" rtl="0" eaLnBrk="1" latinLnBrk="0" hangingPunct="1">
        <a:defRPr sz="8200" kern="1200">
          <a:solidFill>
            <a:schemeClr val="tx1"/>
          </a:solidFill>
          <a:latin typeface="+mn-lt"/>
          <a:ea typeface="+mn-ea"/>
          <a:cs typeface="+mn-cs"/>
        </a:defRPr>
      </a:lvl2pPr>
      <a:lvl3pPr marL="4176061" algn="l" defTabSz="4176061" rtl="0" eaLnBrk="1" latinLnBrk="0" hangingPunct="1">
        <a:defRPr sz="8200" kern="1200">
          <a:solidFill>
            <a:schemeClr val="tx1"/>
          </a:solidFill>
          <a:latin typeface="+mn-lt"/>
          <a:ea typeface="+mn-ea"/>
          <a:cs typeface="+mn-cs"/>
        </a:defRPr>
      </a:lvl3pPr>
      <a:lvl4pPr marL="6264092" algn="l" defTabSz="4176061" rtl="0" eaLnBrk="1" latinLnBrk="0" hangingPunct="1">
        <a:defRPr sz="8200" kern="1200">
          <a:solidFill>
            <a:schemeClr val="tx1"/>
          </a:solidFill>
          <a:latin typeface="+mn-lt"/>
          <a:ea typeface="+mn-ea"/>
          <a:cs typeface="+mn-cs"/>
        </a:defRPr>
      </a:lvl4pPr>
      <a:lvl5pPr marL="8352123" algn="l" defTabSz="4176061" rtl="0" eaLnBrk="1" latinLnBrk="0" hangingPunct="1">
        <a:defRPr sz="8200" kern="1200">
          <a:solidFill>
            <a:schemeClr val="tx1"/>
          </a:solidFill>
          <a:latin typeface="+mn-lt"/>
          <a:ea typeface="+mn-ea"/>
          <a:cs typeface="+mn-cs"/>
        </a:defRPr>
      </a:lvl5pPr>
      <a:lvl6pPr marL="10440153" algn="l" defTabSz="4176061" rtl="0" eaLnBrk="1" latinLnBrk="0" hangingPunct="1">
        <a:defRPr sz="8200" kern="1200">
          <a:solidFill>
            <a:schemeClr val="tx1"/>
          </a:solidFill>
          <a:latin typeface="+mn-lt"/>
          <a:ea typeface="+mn-ea"/>
          <a:cs typeface="+mn-cs"/>
        </a:defRPr>
      </a:lvl6pPr>
      <a:lvl7pPr marL="12528184" algn="l" defTabSz="4176061" rtl="0" eaLnBrk="1" latinLnBrk="0" hangingPunct="1">
        <a:defRPr sz="8200" kern="1200">
          <a:solidFill>
            <a:schemeClr val="tx1"/>
          </a:solidFill>
          <a:latin typeface="+mn-lt"/>
          <a:ea typeface="+mn-ea"/>
          <a:cs typeface="+mn-cs"/>
        </a:defRPr>
      </a:lvl7pPr>
      <a:lvl8pPr marL="14616214" algn="l" defTabSz="4176061" rtl="0" eaLnBrk="1" latinLnBrk="0" hangingPunct="1">
        <a:defRPr sz="8200" kern="1200">
          <a:solidFill>
            <a:schemeClr val="tx1"/>
          </a:solidFill>
          <a:latin typeface="+mn-lt"/>
          <a:ea typeface="+mn-ea"/>
          <a:cs typeface="+mn-cs"/>
        </a:defRPr>
      </a:lvl8pPr>
      <a:lvl9pPr marL="16704245" algn="l" defTabSz="417606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5"/>
          <p:cNvSpPr txBox="1">
            <a:spLocks noChangeArrowheads="1"/>
          </p:cNvSpPr>
          <p:nvPr/>
        </p:nvSpPr>
        <p:spPr bwMode="auto">
          <a:xfrm>
            <a:off x="978426" y="452530"/>
            <a:ext cx="27579637" cy="2039241"/>
          </a:xfrm>
          <a:prstGeom prst="rect">
            <a:avLst/>
          </a:prstGeom>
          <a:noFill/>
          <a:ln w="9525">
            <a:noFill/>
            <a:miter lim="800000"/>
            <a:headEnd/>
            <a:tailEnd/>
          </a:ln>
        </p:spPr>
        <p:txBody>
          <a:bodyPr lIns="0" tIns="0" rIns="0" bIns="0"/>
          <a:lstStyle/>
          <a:p>
            <a:pPr defTabSz="4113790">
              <a:lnSpc>
                <a:spcPct val="95000"/>
              </a:lnSpc>
              <a:defRPr/>
            </a:pPr>
            <a:r>
              <a:rPr lang="en-US" sz="4000" b="1" kern="0" dirty="0">
                <a:solidFill>
                  <a:srgbClr val="8C857B"/>
                </a:solidFill>
                <a:latin typeface="Arial"/>
                <a:ea typeface="ＭＳ Ｐゴシック" charset="0"/>
                <a:cs typeface="ＭＳ Ｐゴシック" charset="0"/>
              </a:rPr>
              <a:t>Research Group of Energy Conversion and Systems</a:t>
            </a:r>
          </a:p>
          <a:p>
            <a:pPr defTabSz="4113790">
              <a:lnSpc>
                <a:spcPct val="95000"/>
              </a:lnSpc>
              <a:defRPr/>
            </a:pPr>
            <a:r>
              <a:rPr lang="en-US" sz="4000" b="1" kern="0" dirty="0">
                <a:solidFill>
                  <a:srgbClr val="8C857B"/>
                </a:solidFill>
                <a:latin typeface="Arial"/>
                <a:ea typeface="ＭＳ Ｐゴシック" charset="0"/>
                <a:cs typeface="ＭＳ Ｐゴシック" charset="0"/>
              </a:rPr>
              <a:t>Department of Mechanical Engineering</a:t>
            </a:r>
          </a:p>
          <a:p>
            <a:pPr defTabSz="4113790">
              <a:lnSpc>
                <a:spcPct val="95000"/>
              </a:lnSpc>
              <a:defRPr/>
            </a:pPr>
            <a:r>
              <a:rPr lang="en-US" sz="4000" b="1" kern="0" dirty="0">
                <a:solidFill>
                  <a:srgbClr val="8C857B"/>
                </a:solidFill>
                <a:latin typeface="Arial"/>
                <a:ea typeface="ＭＳ Ｐゴシック" charset="0"/>
                <a:cs typeface="ＭＳ Ｐゴシック" charset="0"/>
              </a:rPr>
              <a:t>School of Engineering, Aalto University, Finland</a:t>
            </a:r>
          </a:p>
          <a:p>
            <a:pPr defTabSz="4113790">
              <a:lnSpc>
                <a:spcPct val="95000"/>
              </a:lnSpc>
              <a:defRPr/>
            </a:pPr>
            <a:endParaRPr lang="en-US" sz="4800" b="1" kern="0" dirty="0">
              <a:solidFill>
                <a:srgbClr val="8C857B"/>
              </a:solidFill>
              <a:latin typeface="Arial"/>
              <a:ea typeface="ＭＳ Ｐゴシック" charset="0"/>
              <a:cs typeface="ＭＳ Ｐゴシック" charset="0"/>
            </a:endParaRPr>
          </a:p>
        </p:txBody>
      </p:sp>
      <p:sp>
        <p:nvSpPr>
          <p:cNvPr id="25" name="Rectangle 6"/>
          <p:cNvSpPr>
            <a:spLocks noChangeArrowheads="1"/>
          </p:cNvSpPr>
          <p:nvPr/>
        </p:nvSpPr>
        <p:spPr bwMode="auto">
          <a:xfrm>
            <a:off x="16496059" y="41332150"/>
            <a:ext cx="12744450" cy="1479550"/>
          </a:xfrm>
          <a:prstGeom prst="rect">
            <a:avLst/>
          </a:prstGeom>
          <a:noFill/>
          <a:ln w="9525">
            <a:noFill/>
            <a:miter lim="800000"/>
            <a:headEnd/>
            <a:tailEnd/>
          </a:ln>
        </p:spPr>
        <p:txBody>
          <a:bodyPr lIns="0" tIns="0" rIns="0" bIns="0"/>
          <a:lstStyle/>
          <a:p>
            <a:pPr algn="r" defTabSz="882490" fontAlgn="auto">
              <a:lnSpc>
                <a:spcPct val="115000"/>
              </a:lnSpc>
              <a:spcBef>
                <a:spcPts val="0"/>
              </a:spcBef>
              <a:spcAft>
                <a:spcPts val="0"/>
              </a:spcAft>
              <a:defRPr/>
            </a:pPr>
            <a:r>
              <a:rPr lang="fi-FI" sz="4800" kern="0" dirty="0">
                <a:solidFill>
                  <a:srgbClr val="8C857B"/>
                </a:solidFill>
                <a:latin typeface="Arial"/>
                <a:ea typeface="+mn-ea"/>
                <a:cs typeface="Arial"/>
              </a:rPr>
              <a:t>eng.aalto.fi/en</a:t>
            </a:r>
          </a:p>
        </p:txBody>
      </p:sp>
      <p:sp>
        <p:nvSpPr>
          <p:cNvPr id="14340" name="TextBox 1"/>
          <p:cNvSpPr txBox="1">
            <a:spLocks noChangeArrowheads="1"/>
          </p:cNvSpPr>
          <p:nvPr/>
        </p:nvSpPr>
        <p:spPr bwMode="auto">
          <a:xfrm>
            <a:off x="912983" y="2908557"/>
            <a:ext cx="28630184" cy="1679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200">
                <a:solidFill>
                  <a:schemeClr val="tx1"/>
                </a:solidFill>
                <a:latin typeface="Arial" panose="020B0604020202020204" pitchFamily="34" charset="0"/>
                <a:ea typeface="MS PGothic" panose="020B0600070205080204" pitchFamily="34" charset="-128"/>
              </a:defRPr>
            </a:lvl1pPr>
            <a:lvl2pPr marL="742950" indent="-285750" eaLnBrk="0" hangingPunct="0">
              <a:defRPr sz="8200">
                <a:solidFill>
                  <a:schemeClr val="tx1"/>
                </a:solidFill>
                <a:latin typeface="Arial" panose="020B0604020202020204" pitchFamily="34" charset="0"/>
                <a:ea typeface="MS PGothic" panose="020B0600070205080204" pitchFamily="34" charset="-128"/>
              </a:defRPr>
            </a:lvl2pPr>
            <a:lvl3pPr marL="1143000" indent="-228600" eaLnBrk="0" hangingPunct="0">
              <a:defRPr sz="8200">
                <a:solidFill>
                  <a:schemeClr val="tx1"/>
                </a:solidFill>
                <a:latin typeface="Arial" panose="020B0604020202020204" pitchFamily="34" charset="0"/>
                <a:ea typeface="MS PGothic" panose="020B0600070205080204" pitchFamily="34" charset="-128"/>
              </a:defRPr>
            </a:lvl3pPr>
            <a:lvl4pPr marL="1600200" indent="-228600" eaLnBrk="0" hangingPunct="0">
              <a:defRPr sz="8200">
                <a:solidFill>
                  <a:schemeClr val="tx1"/>
                </a:solidFill>
                <a:latin typeface="Arial" panose="020B0604020202020204" pitchFamily="34" charset="0"/>
                <a:ea typeface="MS PGothic" panose="020B0600070205080204" pitchFamily="34" charset="-128"/>
              </a:defRPr>
            </a:lvl4pPr>
            <a:lvl5pPr marL="2057400" indent="-228600" eaLnBrk="0" hangingPunct="0">
              <a:defRPr sz="8200">
                <a:solidFill>
                  <a:schemeClr val="tx1"/>
                </a:solidFill>
                <a:latin typeface="Arial" panose="020B0604020202020204" pitchFamily="34" charset="0"/>
                <a:ea typeface="MS PGothic" panose="020B0600070205080204" pitchFamily="34" charset="-128"/>
              </a:defRPr>
            </a:lvl5pPr>
            <a:lvl6pPr marL="25146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6pPr>
            <a:lvl7pPr marL="29718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7pPr>
            <a:lvl8pPr marL="34290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8pPr>
            <a:lvl9pPr marL="38862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9pPr>
          </a:lstStyle>
          <a:p>
            <a:pPr eaLnBrk="1" hangingPunct="1">
              <a:lnSpc>
                <a:spcPct val="85000"/>
              </a:lnSpc>
            </a:pPr>
            <a:r>
              <a:rPr lang="en-US" altLang="en-US" sz="6000" b="1" dirty="0">
                <a:solidFill>
                  <a:schemeClr val="accent1"/>
                </a:solidFill>
                <a:cs typeface="Arial" panose="020B0604020202020204" pitchFamily="34" charset="0"/>
              </a:rPr>
              <a:t>Using MATLAB for Lagrangian spray modelling in IC Engines</a:t>
            </a:r>
          </a:p>
          <a:p>
            <a:pPr eaLnBrk="1" hangingPunct="1">
              <a:lnSpc>
                <a:spcPct val="85000"/>
              </a:lnSpc>
            </a:pPr>
            <a:endParaRPr lang="en-US" altLang="en-US" sz="6000" b="1" dirty="0">
              <a:solidFill>
                <a:schemeClr val="accent1"/>
              </a:solidFill>
              <a:cs typeface="Arial" panose="020B0604020202020204" pitchFamily="34" charset="0"/>
            </a:endParaRPr>
          </a:p>
        </p:txBody>
      </p:sp>
      <p:cxnSp>
        <p:nvCxnSpPr>
          <p:cNvPr id="5" name="Straight Connector 4"/>
          <p:cNvCxnSpPr/>
          <p:nvPr/>
        </p:nvCxnSpPr>
        <p:spPr>
          <a:xfrm>
            <a:off x="892619" y="2451548"/>
            <a:ext cx="28565812" cy="1207"/>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4342" name="Picture 1" descr="Aalto_EN_Engineering_13_CMYK-COATED_3.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969" y="39559121"/>
            <a:ext cx="10809288"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p:cNvCxnSpPr/>
          <p:nvPr/>
        </p:nvCxnSpPr>
        <p:spPr>
          <a:xfrm flipV="1">
            <a:off x="1047463" y="40274156"/>
            <a:ext cx="28399615" cy="9989"/>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5" name="Rectangle 3"/>
          <p:cNvSpPr txBox="1">
            <a:spLocks noChangeArrowheads="1"/>
          </p:cNvSpPr>
          <p:nvPr/>
        </p:nvSpPr>
        <p:spPr bwMode="auto">
          <a:xfrm>
            <a:off x="519982" y="4912387"/>
            <a:ext cx="5007599"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Abstract</a:t>
            </a:r>
          </a:p>
          <a:p>
            <a:pPr algn="just" eaLnBrk="1" hangingPunct="1">
              <a:lnSpc>
                <a:spcPct val="115000"/>
              </a:lnSpc>
              <a:spcAft>
                <a:spcPts val="850"/>
              </a:spcAft>
            </a:pPr>
            <a:endParaRPr lang="en-US" sz="4000" dirty="0"/>
          </a:p>
        </p:txBody>
      </p:sp>
      <p:cxnSp>
        <p:nvCxnSpPr>
          <p:cNvPr id="11" name="Straight Connector 10"/>
          <p:cNvCxnSpPr/>
          <p:nvPr/>
        </p:nvCxnSpPr>
        <p:spPr>
          <a:xfrm flipV="1">
            <a:off x="892619" y="4378056"/>
            <a:ext cx="28630184" cy="2298"/>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936821" y="6208531"/>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39" name="Rectangle 3"/>
          <p:cNvSpPr txBox="1">
            <a:spLocks noChangeArrowheads="1"/>
          </p:cNvSpPr>
          <p:nvPr/>
        </p:nvSpPr>
        <p:spPr bwMode="auto">
          <a:xfrm>
            <a:off x="978426" y="15267524"/>
            <a:ext cx="9925101"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 Simulation Model</a:t>
            </a:r>
            <a:endParaRPr lang="en-US" sz="4000" dirty="0"/>
          </a:p>
        </p:txBody>
      </p:sp>
      <p:sp>
        <p:nvSpPr>
          <p:cNvPr id="68" name="Rectangle 3"/>
          <p:cNvSpPr txBox="1">
            <a:spLocks noChangeArrowheads="1"/>
          </p:cNvSpPr>
          <p:nvPr/>
        </p:nvSpPr>
        <p:spPr bwMode="auto">
          <a:xfrm>
            <a:off x="15279538" y="4912387"/>
            <a:ext cx="7588746"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Project Description</a:t>
            </a:r>
            <a:endParaRPr lang="en-US" sz="4000" dirty="0"/>
          </a:p>
          <a:p>
            <a:pPr algn="just" eaLnBrk="1" hangingPunct="1">
              <a:lnSpc>
                <a:spcPct val="115000"/>
              </a:lnSpc>
              <a:spcAft>
                <a:spcPts val="850"/>
              </a:spcAft>
            </a:pPr>
            <a:endParaRPr lang="en-US" sz="4000" dirty="0"/>
          </a:p>
        </p:txBody>
      </p:sp>
      <p:cxnSp>
        <p:nvCxnSpPr>
          <p:cNvPr id="100" name="Straight Connector 99"/>
          <p:cNvCxnSpPr/>
          <p:nvPr/>
        </p:nvCxnSpPr>
        <p:spPr>
          <a:xfrm>
            <a:off x="863017" y="16986636"/>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V="1">
            <a:off x="15081828" y="6208531"/>
            <a:ext cx="14467393" cy="9033"/>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12983" y="6446336"/>
            <a:ext cx="13466896" cy="8094524"/>
          </a:xfrm>
          <a:prstGeom prst="rect">
            <a:avLst/>
          </a:prstGeom>
          <a:noFill/>
          <a:ln w="12700">
            <a:solidFill>
              <a:schemeClr val="tx1"/>
            </a:solidFill>
          </a:ln>
        </p:spPr>
        <p:txBody>
          <a:bodyPr wrap="square" rtlCol="0">
            <a:spAutoFit/>
          </a:bodyPr>
          <a:lstStyle/>
          <a:p>
            <a:pPr algn="just"/>
            <a:r>
              <a:rPr lang="en-US" sz="4000" dirty="0"/>
              <a:t>This project focuses on the practical implementation of the Lagrangian Particle Tracking (LPT) method for simulating individual droplet trajectories in the context of internal combustion engines. The primary objective is to utilize MATLAB to calculate and visualize a single droplet's position and velocity over time, considering specified initial conditions and parameters. Through MATLAB programming, you will perform the numerical calculations required to track the droplet's motion over time and visualize the results. The plotted particle position and velocity as functions of time will provide valuable insights into the dynamic behavior of fuel droplets in internal combustion engine scenarios.</a:t>
            </a:r>
            <a:endParaRPr lang="fi-FI" sz="4000" dirty="0"/>
          </a:p>
        </p:txBody>
      </p:sp>
      <p:sp>
        <p:nvSpPr>
          <p:cNvPr id="38" name="TextBox 37"/>
          <p:cNvSpPr txBox="1"/>
          <p:nvPr/>
        </p:nvSpPr>
        <p:spPr>
          <a:xfrm>
            <a:off x="15184430" y="6584787"/>
            <a:ext cx="13992240" cy="6863417"/>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dirty="0"/>
              <a:t>Understand the spray mechanism in IC engines</a:t>
            </a:r>
          </a:p>
          <a:p>
            <a:pPr marL="571500" indent="-571500" algn="just">
              <a:spcBef>
                <a:spcPts val="600"/>
              </a:spcBef>
              <a:spcAft>
                <a:spcPts val="600"/>
              </a:spcAft>
              <a:buFont typeface="Arial" panose="020B0604020202020204" pitchFamily="34" charset="0"/>
              <a:buChar char="•"/>
            </a:pPr>
            <a:r>
              <a:rPr lang="en-US" sz="4000" dirty="0"/>
              <a:t>Differentiate between Lagrangian and Eulerian methods to comprehend their respective strengths and limitations in the context of spray modeling.</a:t>
            </a:r>
          </a:p>
          <a:p>
            <a:pPr marL="571500" indent="-571500" algn="just">
              <a:spcBef>
                <a:spcPts val="600"/>
              </a:spcBef>
              <a:spcAft>
                <a:spcPts val="600"/>
              </a:spcAft>
              <a:buFont typeface="Arial" panose="020B0604020202020204" pitchFamily="34" charset="0"/>
              <a:buChar char="•"/>
            </a:pPr>
            <a:r>
              <a:rPr lang="en-US" sz="4000" dirty="0"/>
              <a:t>Gain practical insights into the dynamics of fuel droplets within internal combustion engines</a:t>
            </a:r>
          </a:p>
          <a:p>
            <a:pPr marL="571500" indent="-571500" algn="just">
              <a:spcBef>
                <a:spcPts val="600"/>
              </a:spcBef>
              <a:spcAft>
                <a:spcPts val="600"/>
              </a:spcAft>
              <a:buFont typeface="Arial" panose="020B0604020202020204" pitchFamily="34" charset="0"/>
              <a:buChar char="•"/>
            </a:pPr>
            <a:r>
              <a:rPr lang="en-US" sz="4000" dirty="0"/>
              <a:t>Explore the sensitivity of droplet trajectory and velocity to key parameters, such as droplet diameter, particle density, and gas properties.</a:t>
            </a:r>
          </a:p>
          <a:p>
            <a:pPr marL="571500" indent="-571500" algn="just">
              <a:spcBef>
                <a:spcPts val="600"/>
              </a:spcBef>
              <a:spcAft>
                <a:spcPts val="600"/>
              </a:spcAft>
              <a:buFont typeface="Arial" panose="020B0604020202020204" pitchFamily="34" charset="0"/>
              <a:buChar char="•"/>
            </a:pPr>
            <a:endParaRPr lang="en-US" sz="4000" dirty="0"/>
          </a:p>
        </p:txBody>
      </p:sp>
      <p:sp>
        <p:nvSpPr>
          <p:cNvPr id="14347" name="Rectangle 14346"/>
          <p:cNvSpPr/>
          <p:nvPr/>
        </p:nvSpPr>
        <p:spPr>
          <a:xfrm>
            <a:off x="15738051" y="13963493"/>
            <a:ext cx="12876092"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err="1">
                <a:solidFill>
                  <a:schemeClr val="accent1"/>
                </a:solidFill>
                <a:cs typeface="Arial" panose="020B0604020202020204" pitchFamily="34" charset="0"/>
              </a:rPr>
              <a:t>Related</a:t>
            </a:r>
            <a:r>
              <a:rPr lang="fi-FI" sz="5600" b="1" dirty="0">
                <a:solidFill>
                  <a:schemeClr val="accent1"/>
                </a:solidFill>
                <a:cs typeface="Arial" panose="020B0604020202020204" pitchFamily="34" charset="0"/>
              </a:rPr>
              <a:t> to </a:t>
            </a:r>
            <a:r>
              <a:rPr lang="fi-FI" sz="5600" b="1" dirty="0" err="1">
                <a:solidFill>
                  <a:schemeClr val="accent1"/>
                </a:solidFill>
                <a:cs typeface="Arial" panose="020B0604020202020204" pitchFamily="34" charset="0"/>
              </a:rPr>
              <a:t>Thermodynamics</a:t>
            </a:r>
            <a:r>
              <a:rPr lang="fi-FI" sz="5600" b="1" dirty="0">
                <a:solidFill>
                  <a:schemeClr val="accent1"/>
                </a:solidFill>
                <a:cs typeface="Arial" panose="020B0604020202020204" pitchFamily="34" charset="0"/>
              </a:rPr>
              <a:t> and </a:t>
            </a:r>
            <a:r>
              <a:rPr lang="fi-FI" sz="5600" b="1" dirty="0" err="1">
                <a:solidFill>
                  <a:schemeClr val="accent1"/>
                </a:solidFill>
                <a:cs typeface="Arial" panose="020B0604020202020204" pitchFamily="34" charset="0"/>
              </a:rPr>
              <a:t>Heat</a:t>
            </a:r>
            <a:r>
              <a:rPr lang="fi-FI" sz="5600" b="1" dirty="0">
                <a:solidFill>
                  <a:schemeClr val="accent1"/>
                </a:solidFill>
                <a:cs typeface="Arial" panose="020B0604020202020204" pitchFamily="34" charset="0"/>
              </a:rPr>
              <a:t> </a:t>
            </a:r>
            <a:r>
              <a:rPr lang="fi-FI" sz="5600" b="1" dirty="0" err="1">
                <a:solidFill>
                  <a:schemeClr val="accent1"/>
                </a:solidFill>
                <a:cs typeface="Arial" panose="020B0604020202020204" pitchFamily="34" charset="0"/>
              </a:rPr>
              <a:t>Transfer</a:t>
            </a:r>
            <a:endParaRPr lang="fi-FI" sz="5600" b="1" dirty="0">
              <a:solidFill>
                <a:schemeClr val="accent1"/>
              </a:solidFill>
              <a:cs typeface="Arial" panose="020B0604020202020204" pitchFamily="34" charset="0"/>
            </a:endParaRPr>
          </a:p>
        </p:txBody>
      </p:sp>
      <p:sp>
        <p:nvSpPr>
          <p:cNvPr id="89" name="TextBox 88"/>
          <p:cNvSpPr txBox="1"/>
          <p:nvPr/>
        </p:nvSpPr>
        <p:spPr>
          <a:xfrm>
            <a:off x="15137605" y="16755966"/>
            <a:ext cx="14001145" cy="7786747"/>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dirty="0"/>
              <a:t>Explore the role of fuel spray dynamics in internal combustion engines, connecting the project to the thermodynamic principles governing the conversion of chemical energy to mechanical work.</a:t>
            </a:r>
          </a:p>
          <a:p>
            <a:pPr marL="571500" indent="-571500" algn="just">
              <a:spcBef>
                <a:spcPts val="600"/>
              </a:spcBef>
              <a:spcAft>
                <a:spcPts val="600"/>
              </a:spcAft>
              <a:buFont typeface="Arial" panose="020B0604020202020204" pitchFamily="34" charset="0"/>
              <a:buChar char="•"/>
            </a:pPr>
            <a:r>
              <a:rPr lang="en-US" sz="4000" dirty="0"/>
              <a:t>Examine the effect of droplet dynamics on temperature distribution within the combustion chamber, linking the project to the spatial and temporal variations in temperature crucial for engine performance.</a:t>
            </a:r>
          </a:p>
          <a:p>
            <a:pPr marL="571500" indent="-571500" algn="just">
              <a:spcBef>
                <a:spcPts val="600"/>
              </a:spcBef>
              <a:spcAft>
                <a:spcPts val="600"/>
              </a:spcAft>
              <a:buFont typeface="Arial" panose="020B0604020202020204" pitchFamily="34" charset="0"/>
              <a:buChar char="•"/>
            </a:pPr>
            <a:r>
              <a:rPr lang="en-US" sz="4000" dirty="0"/>
              <a:t>Investigate how understanding the behavior of individual droplets provides insights into heat release mechanisms during combustion, a key aspect of thermodynamics in engine operation.</a:t>
            </a:r>
          </a:p>
        </p:txBody>
      </p:sp>
      <p:cxnSp>
        <p:nvCxnSpPr>
          <p:cNvPr id="93" name="Straight Connector 92"/>
          <p:cNvCxnSpPr>
            <a:cxnSpLocks/>
          </p:cNvCxnSpPr>
          <p:nvPr/>
        </p:nvCxnSpPr>
        <p:spPr>
          <a:xfrm>
            <a:off x="15137606" y="16361659"/>
            <a:ext cx="14001145"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5" name="Rectangle 94"/>
          <p:cNvSpPr/>
          <p:nvPr/>
        </p:nvSpPr>
        <p:spPr>
          <a:xfrm>
            <a:off x="18571892" y="24234936"/>
            <a:ext cx="7208405"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a:solidFill>
                  <a:schemeClr val="accent1"/>
                </a:solidFill>
                <a:cs typeface="Arial" panose="020B0604020202020204" pitchFamily="34" charset="0"/>
              </a:rPr>
              <a:t>Project </a:t>
            </a:r>
            <a:r>
              <a:rPr lang="fi-FI" sz="5600" b="1" dirty="0" err="1">
                <a:solidFill>
                  <a:schemeClr val="accent1"/>
                </a:solidFill>
                <a:cs typeface="Arial" panose="020B0604020202020204" pitchFamily="34" charset="0"/>
              </a:rPr>
              <a:t>Benefits</a:t>
            </a:r>
            <a:endParaRPr lang="fi-FI" sz="5600" b="1" dirty="0">
              <a:solidFill>
                <a:schemeClr val="accent1"/>
              </a:solidFill>
              <a:cs typeface="Arial" panose="020B0604020202020204" pitchFamily="34" charset="0"/>
            </a:endParaRPr>
          </a:p>
        </p:txBody>
      </p:sp>
      <p:sp>
        <p:nvSpPr>
          <p:cNvPr id="96" name="TextBox 95"/>
          <p:cNvSpPr txBox="1"/>
          <p:nvPr/>
        </p:nvSpPr>
        <p:spPr>
          <a:xfrm>
            <a:off x="15157691" y="26057867"/>
            <a:ext cx="13960971" cy="12403395"/>
          </a:xfrm>
          <a:prstGeom prst="rect">
            <a:avLst/>
          </a:prstGeom>
          <a:noFill/>
          <a:ln w="12700">
            <a:solidFill>
              <a:schemeClr val="tx1"/>
            </a:solidFill>
          </a:ln>
        </p:spPr>
        <p:txBody>
          <a:bodyPr wrap="square" rtlCol="0">
            <a:spAutoFit/>
          </a:bodyPr>
          <a:lstStyle/>
          <a:p>
            <a:r>
              <a:rPr lang="en-US" sz="4000" b="1" dirty="0"/>
              <a:t>Enhanced Understanding</a:t>
            </a:r>
            <a:r>
              <a:rPr lang="en-US" sz="4000" dirty="0"/>
              <a:t>: Deeper understanding of the intricate dynamics involved in fuel spray within internal combustion engines, fostering a comprehensive grasp of the underlying physical principles.</a:t>
            </a:r>
          </a:p>
          <a:p>
            <a:r>
              <a:rPr lang="en-US" sz="4000" b="1" dirty="0"/>
              <a:t>Numerical Proficiency: </a:t>
            </a:r>
            <a:r>
              <a:rPr lang="en-US" sz="4000" dirty="0"/>
              <a:t>Developing</a:t>
            </a:r>
            <a:r>
              <a:rPr lang="en-US" sz="4000" b="1" dirty="0"/>
              <a:t> </a:t>
            </a:r>
            <a:r>
              <a:rPr lang="en-US" sz="4000" dirty="0"/>
              <a:t>proficiency in MATLAB programming for numerical simulations, a valuable skill applicable to various engineering disciplines.</a:t>
            </a:r>
          </a:p>
          <a:p>
            <a:r>
              <a:rPr lang="en-US" sz="4000" b="1" dirty="0"/>
              <a:t>Practical Application</a:t>
            </a:r>
            <a:r>
              <a:rPr lang="en-US" sz="4000" dirty="0"/>
              <a:t>: The project bridges theoretical knowledge with practical application, allowing students to witness the direct impact of Lagrangian particle tracking on the performance and efficiency of internal combustion engines.</a:t>
            </a:r>
          </a:p>
          <a:p>
            <a:r>
              <a:rPr lang="en-US" sz="4000" b="1" dirty="0"/>
              <a:t>Insights into Engine Efficiency: </a:t>
            </a:r>
            <a:r>
              <a:rPr lang="en-US" sz="4000" dirty="0"/>
              <a:t>Gaining insights into how spray modeling contributes to heat transfer mechanisms and, consequently, the overall thermal efficiency of internal combustion engines.</a:t>
            </a:r>
          </a:p>
          <a:p>
            <a:r>
              <a:rPr lang="en-US" sz="4000" b="1" dirty="0"/>
              <a:t>Interdisciplinary Skills: </a:t>
            </a:r>
            <a:r>
              <a:rPr lang="en-US" sz="4000" dirty="0"/>
              <a:t>Development of interdisciplinary skills by integrating concepts from heat transfer, and numerical methods to solve a complex problem, preparing the students for diverse engineering challenges.</a:t>
            </a:r>
            <a:endParaRPr lang="en-GB" sz="4000" dirty="0"/>
          </a:p>
        </p:txBody>
      </p:sp>
      <p:cxnSp>
        <p:nvCxnSpPr>
          <p:cNvPr id="97" name="Straight Connector 96"/>
          <p:cNvCxnSpPr>
            <a:cxnSpLocks/>
          </p:cNvCxnSpPr>
          <p:nvPr/>
        </p:nvCxnSpPr>
        <p:spPr>
          <a:xfrm>
            <a:off x="15175525" y="25717141"/>
            <a:ext cx="13960971"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7" name="Rectangle 3">
            <a:extLst>
              <a:ext uri="{FF2B5EF4-FFF2-40B4-BE49-F238E27FC236}">
                <a16:creationId xmlns:a16="http://schemas.microsoft.com/office/drawing/2014/main" id="{3140FE4A-859B-635E-6956-3BF471E928D6}"/>
              </a:ext>
            </a:extLst>
          </p:cNvPr>
          <p:cNvSpPr txBox="1">
            <a:spLocks noChangeArrowheads="1"/>
          </p:cNvSpPr>
          <p:nvPr/>
        </p:nvSpPr>
        <p:spPr bwMode="auto">
          <a:xfrm>
            <a:off x="565030" y="23888454"/>
            <a:ext cx="9925101"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 Expected Results</a:t>
            </a:r>
            <a:endParaRPr lang="en-US" sz="4000" dirty="0"/>
          </a:p>
        </p:txBody>
      </p:sp>
      <p:cxnSp>
        <p:nvCxnSpPr>
          <p:cNvPr id="8" name="Straight Connector 7">
            <a:extLst>
              <a:ext uri="{FF2B5EF4-FFF2-40B4-BE49-F238E27FC236}">
                <a16:creationId xmlns:a16="http://schemas.microsoft.com/office/drawing/2014/main" id="{423D082B-A639-2F0C-2CA5-96FA423DCFCA}"/>
              </a:ext>
            </a:extLst>
          </p:cNvPr>
          <p:cNvCxnSpPr/>
          <p:nvPr/>
        </p:nvCxnSpPr>
        <p:spPr>
          <a:xfrm>
            <a:off x="857011" y="25256635"/>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3" name="Picture 2" descr="A graph with a red line&#10;&#10;Description automatically generated">
            <a:extLst>
              <a:ext uri="{FF2B5EF4-FFF2-40B4-BE49-F238E27FC236}">
                <a16:creationId xmlns:a16="http://schemas.microsoft.com/office/drawing/2014/main" id="{561AB6B2-62E9-496A-C754-2EBE23CC5F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9373" y="33075982"/>
            <a:ext cx="9409418" cy="7054374"/>
          </a:xfrm>
          <a:prstGeom prst="rect">
            <a:avLst/>
          </a:prstGeom>
        </p:spPr>
      </p:pic>
      <p:pic>
        <p:nvPicPr>
          <p:cNvPr id="6" name="Picture 5" descr="A graph with a red line&#10;&#10;Description automatically generated">
            <a:extLst>
              <a:ext uri="{FF2B5EF4-FFF2-40B4-BE49-F238E27FC236}">
                <a16:creationId xmlns:a16="http://schemas.microsoft.com/office/drawing/2014/main" id="{F0C1653D-90C0-DED4-E799-20E551DB70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32676" y="25972075"/>
            <a:ext cx="8872461" cy="6651810"/>
          </a:xfrm>
          <a:prstGeom prst="rect">
            <a:avLst/>
          </a:prstGeom>
        </p:spPr>
      </p:pic>
      <p:pic>
        <p:nvPicPr>
          <p:cNvPr id="13" name="Picture 12">
            <a:extLst>
              <a:ext uri="{FF2B5EF4-FFF2-40B4-BE49-F238E27FC236}">
                <a16:creationId xmlns:a16="http://schemas.microsoft.com/office/drawing/2014/main" id="{94B46235-563F-6C6B-E147-16AFCB070A5D}"/>
              </a:ext>
            </a:extLst>
          </p:cNvPr>
          <p:cNvPicPr>
            <a:picLocks noChangeAspect="1"/>
          </p:cNvPicPr>
          <p:nvPr/>
        </p:nvPicPr>
        <p:blipFill>
          <a:blip r:embed="rId5"/>
          <a:stretch>
            <a:fillRect/>
          </a:stretch>
        </p:blipFill>
        <p:spPr>
          <a:xfrm>
            <a:off x="1974380" y="17027668"/>
            <a:ext cx="11066584" cy="4357376"/>
          </a:xfrm>
          <a:prstGeom prst="rect">
            <a:avLst/>
          </a:prstGeom>
        </p:spPr>
      </p:pic>
      <p:pic>
        <p:nvPicPr>
          <p:cNvPr id="16" name="Picture 15">
            <a:extLst>
              <a:ext uri="{FF2B5EF4-FFF2-40B4-BE49-F238E27FC236}">
                <a16:creationId xmlns:a16="http://schemas.microsoft.com/office/drawing/2014/main" id="{5429AC23-404A-A695-33A7-BDC34ACCCAB4}"/>
              </a:ext>
            </a:extLst>
          </p:cNvPr>
          <p:cNvPicPr>
            <a:picLocks noChangeAspect="1"/>
          </p:cNvPicPr>
          <p:nvPr/>
        </p:nvPicPr>
        <p:blipFill>
          <a:blip r:embed="rId6"/>
          <a:stretch>
            <a:fillRect/>
          </a:stretch>
        </p:blipFill>
        <p:spPr>
          <a:xfrm>
            <a:off x="6214813" y="21371326"/>
            <a:ext cx="8616057" cy="3560011"/>
          </a:xfrm>
          <a:prstGeom prst="rect">
            <a:avLst/>
          </a:prstGeom>
        </p:spPr>
      </p:pic>
    </p:spTree>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8C857B"/>
      </a:dk2>
      <a:lt2>
        <a:srgbClr val="FFFFFF"/>
      </a:lt2>
      <a:accent1>
        <a:srgbClr val="BB16A3"/>
      </a:accent1>
      <a:accent2>
        <a:srgbClr val="005EB8"/>
      </a:accent2>
      <a:accent3>
        <a:srgbClr val="FFCD00"/>
      </a:accent3>
      <a:accent4>
        <a:srgbClr val="EF3340"/>
      </a:accent4>
      <a:accent5>
        <a:srgbClr val="8C857B"/>
      </a:accent5>
      <a:accent6>
        <a:srgbClr val="8C857B"/>
      </a:accent6>
      <a:hlink>
        <a:srgbClr val="005EB8"/>
      </a:hlink>
      <a:folHlink>
        <a:srgbClr val="7D55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3541</TotalTime>
  <Words>449</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Dmitry Chicherin</dc:creator>
  <cp:lastModifiedBy>Yahya Bahadori</cp:lastModifiedBy>
  <cp:revision>215</cp:revision>
  <cp:lastPrinted>2018-06-04T08:32:09Z</cp:lastPrinted>
  <dcterms:created xsi:type="dcterms:W3CDTF">2010-03-10T13:17:50Z</dcterms:created>
  <dcterms:modified xsi:type="dcterms:W3CDTF">2024-02-15T14:52:45Z</dcterms:modified>
</cp:coreProperties>
</file>