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9" r:id="rId2"/>
  </p:sldIdLst>
  <p:sldSz cx="30275213" cy="42811700"/>
  <p:notesSz cx="9931400" cy="14363700"/>
  <p:defaultTextStyle>
    <a:defPPr>
      <a:defRPr lang="en-US"/>
    </a:defPPr>
    <a:lvl1pPr algn="l" defTabSz="4173538" rtl="0" fontAlgn="base">
      <a:spcBef>
        <a:spcPct val="0"/>
      </a:spcBef>
      <a:spcAft>
        <a:spcPct val="0"/>
      </a:spcAft>
      <a:defRPr sz="8200" kern="1200">
        <a:solidFill>
          <a:schemeClr val="tx1"/>
        </a:solidFill>
        <a:latin typeface="Arial" panose="020B0604020202020204" pitchFamily="34" charset="0"/>
        <a:ea typeface="MS PGothic" panose="020B0600070205080204" pitchFamily="34" charset="-128"/>
        <a:cs typeface="+mn-cs"/>
      </a:defRPr>
    </a:lvl1pPr>
    <a:lvl2pPr marL="2085975" indent="-1438275" algn="l" defTabSz="4173538" rtl="0" fontAlgn="base">
      <a:spcBef>
        <a:spcPct val="0"/>
      </a:spcBef>
      <a:spcAft>
        <a:spcPct val="0"/>
      </a:spcAft>
      <a:defRPr sz="8200" kern="1200">
        <a:solidFill>
          <a:schemeClr val="tx1"/>
        </a:solidFill>
        <a:latin typeface="Arial" panose="020B0604020202020204" pitchFamily="34" charset="0"/>
        <a:ea typeface="MS PGothic" panose="020B0600070205080204" pitchFamily="34" charset="-128"/>
        <a:cs typeface="+mn-cs"/>
      </a:defRPr>
    </a:lvl2pPr>
    <a:lvl3pPr marL="4173538" indent="-2879725" algn="l" defTabSz="4173538" rtl="0" fontAlgn="base">
      <a:spcBef>
        <a:spcPct val="0"/>
      </a:spcBef>
      <a:spcAft>
        <a:spcPct val="0"/>
      </a:spcAft>
      <a:defRPr sz="8200" kern="1200">
        <a:solidFill>
          <a:schemeClr val="tx1"/>
        </a:solidFill>
        <a:latin typeface="Arial" panose="020B0604020202020204" pitchFamily="34" charset="0"/>
        <a:ea typeface="MS PGothic" panose="020B0600070205080204" pitchFamily="34" charset="-128"/>
        <a:cs typeface="+mn-cs"/>
      </a:defRPr>
    </a:lvl3pPr>
    <a:lvl4pPr marL="6262688" indent="-4321175" algn="l" defTabSz="4173538" rtl="0" fontAlgn="base">
      <a:spcBef>
        <a:spcPct val="0"/>
      </a:spcBef>
      <a:spcAft>
        <a:spcPct val="0"/>
      </a:spcAft>
      <a:defRPr sz="8200" kern="1200">
        <a:solidFill>
          <a:schemeClr val="tx1"/>
        </a:solidFill>
        <a:latin typeface="Arial" panose="020B0604020202020204" pitchFamily="34" charset="0"/>
        <a:ea typeface="MS PGothic" panose="020B0600070205080204" pitchFamily="34" charset="-128"/>
        <a:cs typeface="+mn-cs"/>
      </a:defRPr>
    </a:lvl4pPr>
    <a:lvl5pPr marL="8350250" indent="-5764213" algn="l" defTabSz="4173538" rtl="0" fontAlgn="base">
      <a:spcBef>
        <a:spcPct val="0"/>
      </a:spcBef>
      <a:spcAft>
        <a:spcPct val="0"/>
      </a:spcAft>
      <a:defRPr sz="82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82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82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82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82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3484">
          <p15:clr>
            <a:srgbClr val="A4A3A4"/>
          </p15:clr>
        </p15:guide>
        <p15:guide id="2" pos="9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8C85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7"/>
    <p:restoredTop sz="94645"/>
  </p:normalViewPr>
  <p:slideViewPr>
    <p:cSldViewPr>
      <p:cViewPr>
        <p:scale>
          <a:sx n="33" d="100"/>
          <a:sy n="33" d="100"/>
        </p:scale>
        <p:origin x="730" y="-5342"/>
      </p:cViewPr>
      <p:guideLst>
        <p:guide orient="horz" pos="13484"/>
        <p:guide pos="95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4"/>
            <a:ext cx="4304039" cy="717235"/>
          </a:xfrm>
          <a:prstGeom prst="rect">
            <a:avLst/>
          </a:prstGeom>
        </p:spPr>
        <p:txBody>
          <a:bodyPr vert="horz" lIns="31028" tIns="15514" rIns="31028" bIns="15514" rtlCol="0"/>
          <a:lstStyle>
            <a:lvl1pPr algn="l" defTabSz="6043068">
              <a:defRPr sz="400">
                <a:latin typeface="Arial" charset="0"/>
                <a:ea typeface="+mn-ea"/>
                <a:cs typeface="+mn-cs"/>
              </a:defRPr>
            </a:lvl1pPr>
          </a:lstStyle>
          <a:p>
            <a:pPr>
              <a:defRPr/>
            </a:pPr>
            <a:endParaRPr lang="en-US"/>
          </a:p>
        </p:txBody>
      </p:sp>
      <p:sp>
        <p:nvSpPr>
          <p:cNvPr id="3" name="Date Placeholder 2"/>
          <p:cNvSpPr>
            <a:spLocks noGrp="1"/>
          </p:cNvSpPr>
          <p:nvPr>
            <p:ph type="dt" sz="quarter" idx="1"/>
          </p:nvPr>
        </p:nvSpPr>
        <p:spPr>
          <a:xfrm>
            <a:off x="5625209" y="4"/>
            <a:ext cx="4304039" cy="717235"/>
          </a:xfrm>
          <a:prstGeom prst="rect">
            <a:avLst/>
          </a:prstGeom>
        </p:spPr>
        <p:txBody>
          <a:bodyPr vert="horz" wrap="square" lIns="31028" tIns="15514" rIns="31028" bIns="15514" numCol="1" anchor="t" anchorCtr="0" compatLnSpc="1">
            <a:prstTxWarp prst="textNoShape">
              <a:avLst/>
            </a:prstTxWarp>
          </a:bodyPr>
          <a:lstStyle>
            <a:lvl1pPr algn="r">
              <a:defRPr sz="400"/>
            </a:lvl1pPr>
          </a:lstStyle>
          <a:p>
            <a:fld id="{7DD340EE-1D42-4B4E-B16E-99879A095AC0}" type="datetimeFigureOut">
              <a:rPr lang="en-US" altLang="en-US"/>
              <a:pPr/>
              <a:t>2/15/2024</a:t>
            </a:fld>
            <a:endParaRPr lang="en-US" altLang="en-US"/>
          </a:p>
        </p:txBody>
      </p:sp>
      <p:sp>
        <p:nvSpPr>
          <p:cNvPr id="4" name="Footer Placeholder 3"/>
          <p:cNvSpPr>
            <a:spLocks noGrp="1"/>
          </p:cNvSpPr>
          <p:nvPr>
            <p:ph type="ftr" sz="quarter" idx="2"/>
          </p:nvPr>
        </p:nvSpPr>
        <p:spPr>
          <a:xfrm>
            <a:off x="4" y="13644094"/>
            <a:ext cx="4304039" cy="717235"/>
          </a:xfrm>
          <a:prstGeom prst="rect">
            <a:avLst/>
          </a:prstGeom>
        </p:spPr>
        <p:txBody>
          <a:bodyPr vert="horz" lIns="31028" tIns="15514" rIns="31028" bIns="15514" rtlCol="0" anchor="b"/>
          <a:lstStyle>
            <a:lvl1pPr algn="l" defTabSz="6043068">
              <a:defRPr sz="400">
                <a:latin typeface="Arial" charset="0"/>
                <a:ea typeface="+mn-ea"/>
                <a:cs typeface="+mn-cs"/>
              </a:defRPr>
            </a:lvl1pPr>
          </a:lstStyle>
          <a:p>
            <a:pPr>
              <a:defRPr/>
            </a:pPr>
            <a:endParaRPr lang="en-US"/>
          </a:p>
        </p:txBody>
      </p:sp>
      <p:sp>
        <p:nvSpPr>
          <p:cNvPr id="5" name="Slide Number Placeholder 4"/>
          <p:cNvSpPr>
            <a:spLocks noGrp="1"/>
          </p:cNvSpPr>
          <p:nvPr>
            <p:ph type="sldNum" sz="quarter" idx="3"/>
          </p:nvPr>
        </p:nvSpPr>
        <p:spPr>
          <a:xfrm>
            <a:off x="5625209" y="13644094"/>
            <a:ext cx="4304039" cy="717235"/>
          </a:xfrm>
          <a:prstGeom prst="rect">
            <a:avLst/>
          </a:prstGeom>
        </p:spPr>
        <p:txBody>
          <a:bodyPr vert="horz" wrap="square" lIns="31028" tIns="15514" rIns="31028" bIns="15514" numCol="1" anchor="b" anchorCtr="0" compatLnSpc="1">
            <a:prstTxWarp prst="textNoShape">
              <a:avLst/>
            </a:prstTxWarp>
          </a:bodyPr>
          <a:lstStyle>
            <a:lvl1pPr algn="r">
              <a:defRPr sz="400"/>
            </a:lvl1pPr>
          </a:lstStyle>
          <a:p>
            <a:fld id="{0934CC12-A462-446C-93B3-476C11E542C3}" type="slidenum">
              <a:rPr lang="en-US" altLang="en-US"/>
              <a:pPr/>
              <a:t>‹#›</a:t>
            </a:fld>
            <a:endParaRPr lang="en-US" altLang="en-US"/>
          </a:p>
        </p:txBody>
      </p:sp>
    </p:spTree>
    <p:extLst>
      <p:ext uri="{BB962C8B-B14F-4D97-AF65-F5344CB8AC3E}">
        <p14:creationId xmlns:p14="http://schemas.microsoft.com/office/powerpoint/2010/main" val="69062996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13299378"/>
            <a:ext cx="25733931" cy="9176768"/>
          </a:xfrm>
        </p:spPr>
        <p:txBody>
          <a:bodyPr/>
          <a:lstStyle/>
          <a:p>
            <a:r>
              <a:rPr lang="en-US"/>
              <a:t>Click to edit Master title style</a:t>
            </a:r>
          </a:p>
        </p:txBody>
      </p:sp>
      <p:sp>
        <p:nvSpPr>
          <p:cNvPr id="3" name="Subtitle 2"/>
          <p:cNvSpPr>
            <a:spLocks noGrp="1"/>
          </p:cNvSpPr>
          <p:nvPr>
            <p:ph type="subTitle" idx="1"/>
          </p:nvPr>
        </p:nvSpPr>
        <p:spPr>
          <a:xfrm>
            <a:off x="4541282" y="24259963"/>
            <a:ext cx="21192649" cy="10940768"/>
          </a:xfrm>
        </p:spPr>
        <p:txBody>
          <a:bodyPr/>
          <a:lstStyle>
            <a:lvl1pPr marL="0" indent="0" algn="ctr">
              <a:buNone/>
              <a:defRPr>
                <a:solidFill>
                  <a:schemeClr val="tx1">
                    <a:tint val="75000"/>
                  </a:schemeClr>
                </a:solidFill>
              </a:defRPr>
            </a:lvl1pPr>
            <a:lvl2pPr marL="2088031" indent="0" algn="ctr">
              <a:buNone/>
              <a:defRPr>
                <a:solidFill>
                  <a:schemeClr val="tx1">
                    <a:tint val="75000"/>
                  </a:schemeClr>
                </a:solidFill>
              </a:defRPr>
            </a:lvl2pPr>
            <a:lvl3pPr marL="4176061" indent="0" algn="ctr">
              <a:buNone/>
              <a:defRPr>
                <a:solidFill>
                  <a:schemeClr val="tx1">
                    <a:tint val="75000"/>
                  </a:schemeClr>
                </a:solidFill>
              </a:defRPr>
            </a:lvl3pPr>
            <a:lvl4pPr marL="6264092" indent="0" algn="ctr">
              <a:buNone/>
              <a:defRPr>
                <a:solidFill>
                  <a:schemeClr val="tx1">
                    <a:tint val="75000"/>
                  </a:schemeClr>
                </a:solidFill>
              </a:defRPr>
            </a:lvl4pPr>
            <a:lvl5pPr marL="8352123" indent="0" algn="ctr">
              <a:buNone/>
              <a:defRPr>
                <a:solidFill>
                  <a:schemeClr val="tx1">
                    <a:tint val="75000"/>
                  </a:schemeClr>
                </a:solidFill>
              </a:defRPr>
            </a:lvl5pPr>
            <a:lvl6pPr marL="10440153" indent="0" algn="ctr">
              <a:buNone/>
              <a:defRPr>
                <a:solidFill>
                  <a:schemeClr val="tx1">
                    <a:tint val="75000"/>
                  </a:schemeClr>
                </a:solidFill>
              </a:defRPr>
            </a:lvl6pPr>
            <a:lvl7pPr marL="12528184" indent="0" algn="ctr">
              <a:buNone/>
              <a:defRPr>
                <a:solidFill>
                  <a:schemeClr val="tx1">
                    <a:tint val="75000"/>
                  </a:schemeClr>
                </a:solidFill>
              </a:defRPr>
            </a:lvl7pPr>
            <a:lvl8pPr marL="14616214" indent="0" algn="ctr">
              <a:buNone/>
              <a:defRPr>
                <a:solidFill>
                  <a:schemeClr val="tx1">
                    <a:tint val="75000"/>
                  </a:schemeClr>
                </a:solidFill>
              </a:defRPr>
            </a:lvl8pPr>
            <a:lvl9pPr marL="1670424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B1F82901-49CA-4046-8981-DD0D908DC28D}" type="datetimeFigureOut">
              <a:rPr lang="en-US" altLang="en-US"/>
              <a:pPr/>
              <a:t>2/15/2024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2BE0EDD-1798-4FFA-8203-C036C23160F1}" type="slidenum">
              <a:rPr lang="en-US" altLang="en-US"/>
              <a:pPr/>
              <a:t>‹#›</a:t>
            </a:fld>
            <a:endParaRPr lang="en-US" altLang="en-US"/>
          </a:p>
        </p:txBody>
      </p:sp>
    </p:spTree>
    <p:extLst>
      <p:ext uri="{BB962C8B-B14F-4D97-AF65-F5344CB8AC3E}">
        <p14:creationId xmlns:p14="http://schemas.microsoft.com/office/powerpoint/2010/main" val="3374568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308D5D08-336B-45B6-A4C2-414DE6D2E6D5}" type="datetimeFigureOut">
              <a:rPr lang="en-US" altLang="en-US"/>
              <a:pPr/>
              <a:t>2/15/2024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08DF117-2152-4FB2-BBCC-303212B739CE}" type="slidenum">
              <a:rPr lang="en-US" altLang="en-US"/>
              <a:pPr/>
              <a:t>‹#›</a:t>
            </a:fld>
            <a:endParaRPr lang="en-US" altLang="en-US"/>
          </a:p>
        </p:txBody>
      </p:sp>
    </p:spTree>
    <p:extLst>
      <p:ext uri="{BB962C8B-B14F-4D97-AF65-F5344CB8AC3E}">
        <p14:creationId xmlns:p14="http://schemas.microsoft.com/office/powerpoint/2010/main" val="2605866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336460" y="7571332"/>
            <a:ext cx="15931278" cy="16128713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542622" y="7571332"/>
            <a:ext cx="47289253" cy="16128713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57549B0D-9598-458E-BE70-426F821E8E3E}" type="datetimeFigureOut">
              <a:rPr lang="en-US" altLang="en-US"/>
              <a:pPr/>
              <a:t>2/15/2024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AAE1254-8DB7-4708-8F8A-71475016515F}" type="slidenum">
              <a:rPr lang="en-US" altLang="en-US"/>
              <a:pPr/>
              <a:t>‹#›</a:t>
            </a:fld>
            <a:endParaRPr lang="en-US" altLang="en-US"/>
          </a:p>
        </p:txBody>
      </p:sp>
    </p:spTree>
    <p:extLst>
      <p:ext uri="{BB962C8B-B14F-4D97-AF65-F5344CB8AC3E}">
        <p14:creationId xmlns:p14="http://schemas.microsoft.com/office/powerpoint/2010/main" val="2293942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6157F76-D586-4260-9A19-8F4BF4C5843D}" type="datetimeFigureOut">
              <a:rPr lang="en-US" altLang="en-US"/>
              <a:pPr/>
              <a:t>2/15/2024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3DB4C09-6FA0-4E04-81F1-58785835AD90}" type="slidenum">
              <a:rPr lang="en-US" altLang="en-US"/>
              <a:pPr/>
              <a:t>‹#›</a:t>
            </a:fld>
            <a:endParaRPr lang="en-US" altLang="en-US"/>
          </a:p>
        </p:txBody>
      </p:sp>
    </p:spTree>
    <p:extLst>
      <p:ext uri="{BB962C8B-B14F-4D97-AF65-F5344CB8AC3E}">
        <p14:creationId xmlns:p14="http://schemas.microsoft.com/office/powerpoint/2010/main" val="2316592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533" y="27510485"/>
            <a:ext cx="25733931" cy="8502879"/>
          </a:xfrm>
        </p:spPr>
        <p:txBody>
          <a:bodyPr anchor="t"/>
          <a:lstStyle>
            <a:lvl1pPr algn="l">
              <a:defRPr sz="18200" b="1" cap="all"/>
            </a:lvl1pPr>
          </a:lstStyle>
          <a:p>
            <a:r>
              <a:rPr lang="en-US"/>
              <a:t>Click to edit Master title style</a:t>
            </a:r>
          </a:p>
        </p:txBody>
      </p:sp>
      <p:sp>
        <p:nvSpPr>
          <p:cNvPr id="3" name="Text Placeholder 2"/>
          <p:cNvSpPr>
            <a:spLocks noGrp="1"/>
          </p:cNvSpPr>
          <p:nvPr>
            <p:ph type="body" idx="1"/>
          </p:nvPr>
        </p:nvSpPr>
        <p:spPr>
          <a:xfrm>
            <a:off x="2391533" y="18145429"/>
            <a:ext cx="25733931" cy="9365056"/>
          </a:xfrm>
        </p:spPr>
        <p:txBody>
          <a:bodyPr anchor="b"/>
          <a:lstStyle>
            <a:lvl1pPr marL="0" indent="0">
              <a:buNone/>
              <a:defRPr sz="9200">
                <a:solidFill>
                  <a:schemeClr val="tx1">
                    <a:tint val="75000"/>
                  </a:schemeClr>
                </a:solidFill>
              </a:defRPr>
            </a:lvl1pPr>
            <a:lvl2pPr marL="2088031" indent="0">
              <a:buNone/>
              <a:defRPr sz="8200">
                <a:solidFill>
                  <a:schemeClr val="tx1">
                    <a:tint val="75000"/>
                  </a:schemeClr>
                </a:solidFill>
              </a:defRPr>
            </a:lvl2pPr>
            <a:lvl3pPr marL="4176061" indent="0">
              <a:buNone/>
              <a:defRPr sz="7400">
                <a:solidFill>
                  <a:schemeClr val="tx1">
                    <a:tint val="75000"/>
                  </a:schemeClr>
                </a:solidFill>
              </a:defRPr>
            </a:lvl3pPr>
            <a:lvl4pPr marL="6264092" indent="0">
              <a:buNone/>
              <a:defRPr sz="6400">
                <a:solidFill>
                  <a:schemeClr val="tx1">
                    <a:tint val="75000"/>
                  </a:schemeClr>
                </a:solidFill>
              </a:defRPr>
            </a:lvl4pPr>
            <a:lvl5pPr marL="8352123" indent="0">
              <a:buNone/>
              <a:defRPr sz="6400">
                <a:solidFill>
                  <a:schemeClr val="tx1">
                    <a:tint val="75000"/>
                  </a:schemeClr>
                </a:solidFill>
              </a:defRPr>
            </a:lvl5pPr>
            <a:lvl6pPr marL="10440153" indent="0">
              <a:buNone/>
              <a:defRPr sz="6400">
                <a:solidFill>
                  <a:schemeClr val="tx1">
                    <a:tint val="75000"/>
                  </a:schemeClr>
                </a:solidFill>
              </a:defRPr>
            </a:lvl6pPr>
            <a:lvl7pPr marL="12528184" indent="0">
              <a:buNone/>
              <a:defRPr sz="6400">
                <a:solidFill>
                  <a:schemeClr val="tx1">
                    <a:tint val="75000"/>
                  </a:schemeClr>
                </a:solidFill>
              </a:defRPr>
            </a:lvl7pPr>
            <a:lvl8pPr marL="14616214" indent="0">
              <a:buNone/>
              <a:defRPr sz="6400">
                <a:solidFill>
                  <a:schemeClr val="tx1">
                    <a:tint val="75000"/>
                  </a:schemeClr>
                </a:solidFill>
              </a:defRPr>
            </a:lvl8pPr>
            <a:lvl9pPr marL="16704245" indent="0">
              <a:buNone/>
              <a:defRPr sz="6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F5CF3200-3891-4ECE-8E28-1950ED539B8A}" type="datetimeFigureOut">
              <a:rPr lang="en-US" altLang="en-US"/>
              <a:pPr/>
              <a:t>2/15/2024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2B0B33C-F8E3-4164-8C9F-6F019464C7FF}" type="slidenum">
              <a:rPr lang="en-US" altLang="en-US"/>
              <a:pPr/>
              <a:t>‹#›</a:t>
            </a:fld>
            <a:endParaRPr lang="en-US" altLang="en-US"/>
          </a:p>
        </p:txBody>
      </p:sp>
    </p:spTree>
    <p:extLst>
      <p:ext uri="{BB962C8B-B14F-4D97-AF65-F5344CB8AC3E}">
        <p14:creationId xmlns:p14="http://schemas.microsoft.com/office/powerpoint/2010/main" val="1153502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542622" y="44109929"/>
            <a:ext cx="31610265" cy="124748537"/>
          </a:xfrm>
        </p:spPr>
        <p:txBody>
          <a:bodyPr/>
          <a:lstStyle>
            <a:lvl1pPr>
              <a:defRPr sz="12700"/>
            </a:lvl1pPr>
            <a:lvl2pPr>
              <a:defRPr sz="10900"/>
            </a:lvl2pPr>
            <a:lvl3pPr>
              <a:defRPr sz="92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5657475" y="44109929"/>
            <a:ext cx="31610265" cy="124748537"/>
          </a:xfrm>
        </p:spPr>
        <p:txBody>
          <a:bodyPr/>
          <a:lstStyle>
            <a:lvl1pPr>
              <a:defRPr sz="12700"/>
            </a:lvl1pPr>
            <a:lvl2pPr>
              <a:defRPr sz="10900"/>
            </a:lvl2pPr>
            <a:lvl3pPr>
              <a:defRPr sz="92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1E4FAE13-8979-409A-B214-29C580617316}" type="datetimeFigureOut">
              <a:rPr lang="en-US" altLang="en-US"/>
              <a:pPr/>
              <a:t>2/15/2024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6328CBA-5F31-429A-A7BC-D3606827819F}" type="slidenum">
              <a:rPr lang="en-US" altLang="en-US"/>
              <a:pPr/>
              <a:t>‹#›</a:t>
            </a:fld>
            <a:endParaRPr lang="en-US" altLang="en-US"/>
          </a:p>
        </p:txBody>
      </p:sp>
    </p:spTree>
    <p:extLst>
      <p:ext uri="{BB962C8B-B14F-4D97-AF65-F5344CB8AC3E}">
        <p14:creationId xmlns:p14="http://schemas.microsoft.com/office/powerpoint/2010/main" val="946047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3761" y="1714454"/>
            <a:ext cx="27247692" cy="7135284"/>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513762" y="9583085"/>
            <a:ext cx="13376810" cy="3993774"/>
          </a:xfrm>
        </p:spPr>
        <p:txBody>
          <a:bodyPr anchor="b"/>
          <a:lstStyle>
            <a:lvl1pPr marL="0" indent="0">
              <a:buNone/>
              <a:defRPr sz="10900" b="1"/>
            </a:lvl1pPr>
            <a:lvl2pPr marL="2088031" indent="0">
              <a:buNone/>
              <a:defRPr sz="9200" b="1"/>
            </a:lvl2pPr>
            <a:lvl3pPr marL="4176061" indent="0">
              <a:buNone/>
              <a:defRPr sz="8200" b="1"/>
            </a:lvl3pPr>
            <a:lvl4pPr marL="6264092" indent="0">
              <a:buNone/>
              <a:defRPr sz="7400" b="1"/>
            </a:lvl4pPr>
            <a:lvl5pPr marL="8352123" indent="0">
              <a:buNone/>
              <a:defRPr sz="7400" b="1"/>
            </a:lvl5pPr>
            <a:lvl6pPr marL="10440153" indent="0">
              <a:buNone/>
              <a:defRPr sz="7400" b="1"/>
            </a:lvl6pPr>
            <a:lvl7pPr marL="12528184" indent="0">
              <a:buNone/>
              <a:defRPr sz="7400" b="1"/>
            </a:lvl7pPr>
            <a:lvl8pPr marL="14616214" indent="0">
              <a:buNone/>
              <a:defRPr sz="7400" b="1"/>
            </a:lvl8pPr>
            <a:lvl9pPr marL="16704245" indent="0">
              <a:buNone/>
              <a:defRPr sz="7400" b="1"/>
            </a:lvl9pPr>
          </a:lstStyle>
          <a:p>
            <a:pPr lvl="0"/>
            <a:r>
              <a:rPr lang="en-US"/>
              <a:t>Click to edit Master text styles</a:t>
            </a:r>
          </a:p>
        </p:txBody>
      </p:sp>
      <p:sp>
        <p:nvSpPr>
          <p:cNvPr id="4" name="Content Placeholder 3"/>
          <p:cNvSpPr>
            <a:spLocks noGrp="1"/>
          </p:cNvSpPr>
          <p:nvPr>
            <p:ph sz="half" idx="2"/>
          </p:nvPr>
        </p:nvSpPr>
        <p:spPr>
          <a:xfrm>
            <a:off x="1513762" y="13576858"/>
            <a:ext cx="13376810" cy="24666281"/>
          </a:xfrm>
        </p:spPr>
        <p:txBody>
          <a:bodyPr/>
          <a:lstStyle>
            <a:lvl1pPr>
              <a:defRPr sz="10900"/>
            </a:lvl1pPr>
            <a:lvl2pPr>
              <a:defRPr sz="92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5379389" y="9583085"/>
            <a:ext cx="13382065" cy="3993774"/>
          </a:xfrm>
        </p:spPr>
        <p:txBody>
          <a:bodyPr anchor="b"/>
          <a:lstStyle>
            <a:lvl1pPr marL="0" indent="0">
              <a:buNone/>
              <a:defRPr sz="10900" b="1"/>
            </a:lvl1pPr>
            <a:lvl2pPr marL="2088031" indent="0">
              <a:buNone/>
              <a:defRPr sz="9200" b="1"/>
            </a:lvl2pPr>
            <a:lvl3pPr marL="4176061" indent="0">
              <a:buNone/>
              <a:defRPr sz="8200" b="1"/>
            </a:lvl3pPr>
            <a:lvl4pPr marL="6264092" indent="0">
              <a:buNone/>
              <a:defRPr sz="7400" b="1"/>
            </a:lvl4pPr>
            <a:lvl5pPr marL="8352123" indent="0">
              <a:buNone/>
              <a:defRPr sz="7400" b="1"/>
            </a:lvl5pPr>
            <a:lvl6pPr marL="10440153" indent="0">
              <a:buNone/>
              <a:defRPr sz="7400" b="1"/>
            </a:lvl6pPr>
            <a:lvl7pPr marL="12528184" indent="0">
              <a:buNone/>
              <a:defRPr sz="7400" b="1"/>
            </a:lvl7pPr>
            <a:lvl8pPr marL="14616214" indent="0">
              <a:buNone/>
              <a:defRPr sz="7400" b="1"/>
            </a:lvl8pPr>
            <a:lvl9pPr marL="16704245" indent="0">
              <a:buNone/>
              <a:defRPr sz="7400" b="1"/>
            </a:lvl9pPr>
          </a:lstStyle>
          <a:p>
            <a:pPr lvl="0"/>
            <a:r>
              <a:rPr lang="en-US"/>
              <a:t>Click to edit Master text styles</a:t>
            </a:r>
          </a:p>
        </p:txBody>
      </p:sp>
      <p:sp>
        <p:nvSpPr>
          <p:cNvPr id="6" name="Content Placeholder 5"/>
          <p:cNvSpPr>
            <a:spLocks noGrp="1"/>
          </p:cNvSpPr>
          <p:nvPr>
            <p:ph sz="quarter" idx="4"/>
          </p:nvPr>
        </p:nvSpPr>
        <p:spPr>
          <a:xfrm>
            <a:off x="15379389" y="13576858"/>
            <a:ext cx="13382065" cy="24666281"/>
          </a:xfrm>
        </p:spPr>
        <p:txBody>
          <a:bodyPr/>
          <a:lstStyle>
            <a:lvl1pPr>
              <a:defRPr sz="10900"/>
            </a:lvl1pPr>
            <a:lvl2pPr>
              <a:defRPr sz="92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D9376C9A-A25F-45D2-8433-F84744214785}" type="datetimeFigureOut">
              <a:rPr lang="en-US" altLang="en-US"/>
              <a:pPr/>
              <a:t>2/15/2024</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9F28CFA-7D73-4E70-A9E9-D4F8938681D8}" type="slidenum">
              <a:rPr lang="en-US" altLang="en-US"/>
              <a:pPr/>
              <a:t>‹#›</a:t>
            </a:fld>
            <a:endParaRPr lang="en-US" altLang="en-US"/>
          </a:p>
        </p:txBody>
      </p:sp>
    </p:spTree>
    <p:extLst>
      <p:ext uri="{BB962C8B-B14F-4D97-AF65-F5344CB8AC3E}">
        <p14:creationId xmlns:p14="http://schemas.microsoft.com/office/powerpoint/2010/main" val="1555887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6DF25DCD-76D1-41BC-833A-0E33209681D9}" type="datetimeFigureOut">
              <a:rPr lang="en-US" altLang="en-US"/>
              <a:pPr/>
              <a:t>2/15/2024</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4F429DB-1024-4706-98E8-BDAEF2339B10}" type="slidenum">
              <a:rPr lang="en-US" altLang="en-US"/>
              <a:pPr/>
              <a:t>‹#›</a:t>
            </a:fld>
            <a:endParaRPr lang="en-US" altLang="en-US"/>
          </a:p>
        </p:txBody>
      </p:sp>
    </p:spTree>
    <p:extLst>
      <p:ext uri="{BB962C8B-B14F-4D97-AF65-F5344CB8AC3E}">
        <p14:creationId xmlns:p14="http://schemas.microsoft.com/office/powerpoint/2010/main" val="229296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8F792BAA-9443-4E5B-B0CE-EC20C77E3958}" type="datetimeFigureOut">
              <a:rPr lang="en-US" altLang="en-US"/>
              <a:pPr/>
              <a:t>2/15/2024</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EEE0811B-8263-45F2-9FAB-CF412D6A2C01}" type="slidenum">
              <a:rPr lang="en-US" altLang="en-US"/>
              <a:pPr/>
              <a:t>‹#›</a:t>
            </a:fld>
            <a:endParaRPr lang="en-US" altLang="en-US"/>
          </a:p>
        </p:txBody>
      </p:sp>
    </p:spTree>
    <p:extLst>
      <p:ext uri="{BB962C8B-B14F-4D97-AF65-F5344CB8AC3E}">
        <p14:creationId xmlns:p14="http://schemas.microsoft.com/office/powerpoint/2010/main" val="2017296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762" y="1704539"/>
            <a:ext cx="9960337" cy="7254205"/>
          </a:xfrm>
        </p:spPr>
        <p:txBody>
          <a:bodyPr anchor="b"/>
          <a:lstStyle>
            <a:lvl1pPr algn="l">
              <a:defRPr sz="9200" b="1"/>
            </a:lvl1pPr>
          </a:lstStyle>
          <a:p>
            <a:r>
              <a:rPr lang="en-US"/>
              <a:t>Click to edit Master title style</a:t>
            </a:r>
          </a:p>
        </p:txBody>
      </p:sp>
      <p:sp>
        <p:nvSpPr>
          <p:cNvPr id="3" name="Content Placeholder 2"/>
          <p:cNvSpPr>
            <a:spLocks noGrp="1"/>
          </p:cNvSpPr>
          <p:nvPr>
            <p:ph idx="1"/>
          </p:nvPr>
        </p:nvSpPr>
        <p:spPr>
          <a:xfrm>
            <a:off x="11836768" y="1704543"/>
            <a:ext cx="16924685" cy="36538600"/>
          </a:xfrm>
        </p:spPr>
        <p:txBody>
          <a:bodyPr/>
          <a:lstStyle>
            <a:lvl1pPr>
              <a:defRPr sz="14600"/>
            </a:lvl1pPr>
            <a:lvl2pPr>
              <a:defRPr sz="12700"/>
            </a:lvl2pPr>
            <a:lvl3pPr>
              <a:defRPr sz="10900"/>
            </a:lvl3pPr>
            <a:lvl4pPr>
              <a:defRPr sz="9200"/>
            </a:lvl4pPr>
            <a:lvl5pPr>
              <a:defRPr sz="9200"/>
            </a:lvl5pPr>
            <a:lvl6pPr>
              <a:defRPr sz="9200"/>
            </a:lvl6pPr>
            <a:lvl7pPr>
              <a:defRPr sz="9200"/>
            </a:lvl7pPr>
            <a:lvl8pPr>
              <a:defRPr sz="9200"/>
            </a:lvl8pPr>
            <a:lvl9pPr>
              <a:defRPr sz="9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513762" y="8958747"/>
            <a:ext cx="9960337" cy="29284395"/>
          </a:xfrm>
        </p:spPr>
        <p:txBody>
          <a:bodyPr/>
          <a:lstStyle>
            <a:lvl1pPr marL="0" indent="0">
              <a:buNone/>
              <a:defRPr sz="6400"/>
            </a:lvl1pPr>
            <a:lvl2pPr marL="2088031" indent="0">
              <a:buNone/>
              <a:defRPr sz="5500"/>
            </a:lvl2pPr>
            <a:lvl3pPr marL="4176061" indent="0">
              <a:buNone/>
              <a:defRPr sz="4500"/>
            </a:lvl3pPr>
            <a:lvl4pPr marL="6264092" indent="0">
              <a:buNone/>
              <a:defRPr sz="4100"/>
            </a:lvl4pPr>
            <a:lvl5pPr marL="8352123" indent="0">
              <a:buNone/>
              <a:defRPr sz="4100"/>
            </a:lvl5pPr>
            <a:lvl6pPr marL="10440153" indent="0">
              <a:buNone/>
              <a:defRPr sz="4100"/>
            </a:lvl6pPr>
            <a:lvl7pPr marL="12528184" indent="0">
              <a:buNone/>
              <a:defRPr sz="4100"/>
            </a:lvl7pPr>
            <a:lvl8pPr marL="14616214" indent="0">
              <a:buNone/>
              <a:defRPr sz="4100"/>
            </a:lvl8pPr>
            <a:lvl9pPr marL="16704245" indent="0">
              <a:buNone/>
              <a:defRPr sz="41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8AB2F7E7-C082-4667-B21F-C9D10A7EB1DC}" type="datetimeFigureOut">
              <a:rPr lang="en-US" altLang="en-US"/>
              <a:pPr/>
              <a:t>2/15/2024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E93F865-CA16-48B2-9089-DA38D0EB5FA2}" type="slidenum">
              <a:rPr lang="en-US" altLang="en-US"/>
              <a:pPr/>
              <a:t>‹#›</a:t>
            </a:fld>
            <a:endParaRPr lang="en-US" altLang="en-US"/>
          </a:p>
        </p:txBody>
      </p:sp>
    </p:spTree>
    <p:extLst>
      <p:ext uri="{BB962C8B-B14F-4D97-AF65-F5344CB8AC3E}">
        <p14:creationId xmlns:p14="http://schemas.microsoft.com/office/powerpoint/2010/main" val="295087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4153" y="29968189"/>
            <a:ext cx="18165128" cy="3537915"/>
          </a:xfrm>
        </p:spPr>
        <p:txBody>
          <a:bodyPr anchor="b"/>
          <a:lstStyle>
            <a:lvl1pPr algn="l">
              <a:defRPr sz="9200" b="1"/>
            </a:lvl1pPr>
          </a:lstStyle>
          <a:p>
            <a:r>
              <a:rPr lang="en-US"/>
              <a:t>Click to edit Master title style</a:t>
            </a:r>
          </a:p>
        </p:txBody>
      </p:sp>
      <p:sp>
        <p:nvSpPr>
          <p:cNvPr id="3" name="Picture Placeholder 2"/>
          <p:cNvSpPr>
            <a:spLocks noGrp="1"/>
          </p:cNvSpPr>
          <p:nvPr>
            <p:ph type="pic" idx="1"/>
          </p:nvPr>
        </p:nvSpPr>
        <p:spPr>
          <a:xfrm>
            <a:off x="5934153" y="3825306"/>
            <a:ext cx="18165128" cy="25687020"/>
          </a:xfrm>
        </p:spPr>
        <p:txBody>
          <a:bodyPr rtlCol="0">
            <a:normAutofit/>
          </a:bodyPr>
          <a:lstStyle>
            <a:lvl1pPr marL="0" indent="0">
              <a:buNone/>
              <a:defRPr sz="14600"/>
            </a:lvl1pPr>
            <a:lvl2pPr marL="2088031" indent="0">
              <a:buNone/>
              <a:defRPr sz="12700"/>
            </a:lvl2pPr>
            <a:lvl3pPr marL="4176061" indent="0">
              <a:buNone/>
              <a:defRPr sz="10900"/>
            </a:lvl3pPr>
            <a:lvl4pPr marL="6264092" indent="0">
              <a:buNone/>
              <a:defRPr sz="9200"/>
            </a:lvl4pPr>
            <a:lvl5pPr marL="8352123" indent="0">
              <a:buNone/>
              <a:defRPr sz="9200"/>
            </a:lvl5pPr>
            <a:lvl6pPr marL="10440153" indent="0">
              <a:buNone/>
              <a:defRPr sz="9200"/>
            </a:lvl6pPr>
            <a:lvl7pPr marL="12528184" indent="0">
              <a:buNone/>
              <a:defRPr sz="9200"/>
            </a:lvl7pPr>
            <a:lvl8pPr marL="14616214" indent="0">
              <a:buNone/>
              <a:defRPr sz="9200"/>
            </a:lvl8pPr>
            <a:lvl9pPr marL="16704245" indent="0">
              <a:buNone/>
              <a:defRPr sz="9200"/>
            </a:lvl9pPr>
          </a:lstStyle>
          <a:p>
            <a:pPr lvl="0"/>
            <a:endParaRPr lang="en-US" noProof="0"/>
          </a:p>
        </p:txBody>
      </p:sp>
      <p:sp>
        <p:nvSpPr>
          <p:cNvPr id="4" name="Text Placeholder 3"/>
          <p:cNvSpPr>
            <a:spLocks noGrp="1"/>
          </p:cNvSpPr>
          <p:nvPr>
            <p:ph type="body" sz="half" idx="2"/>
          </p:nvPr>
        </p:nvSpPr>
        <p:spPr>
          <a:xfrm>
            <a:off x="5934153" y="33506105"/>
            <a:ext cx="18165128" cy="5024425"/>
          </a:xfrm>
        </p:spPr>
        <p:txBody>
          <a:bodyPr/>
          <a:lstStyle>
            <a:lvl1pPr marL="0" indent="0">
              <a:buNone/>
              <a:defRPr sz="6400"/>
            </a:lvl1pPr>
            <a:lvl2pPr marL="2088031" indent="0">
              <a:buNone/>
              <a:defRPr sz="5500"/>
            </a:lvl2pPr>
            <a:lvl3pPr marL="4176061" indent="0">
              <a:buNone/>
              <a:defRPr sz="4500"/>
            </a:lvl3pPr>
            <a:lvl4pPr marL="6264092" indent="0">
              <a:buNone/>
              <a:defRPr sz="4100"/>
            </a:lvl4pPr>
            <a:lvl5pPr marL="8352123" indent="0">
              <a:buNone/>
              <a:defRPr sz="4100"/>
            </a:lvl5pPr>
            <a:lvl6pPr marL="10440153" indent="0">
              <a:buNone/>
              <a:defRPr sz="4100"/>
            </a:lvl6pPr>
            <a:lvl7pPr marL="12528184" indent="0">
              <a:buNone/>
              <a:defRPr sz="4100"/>
            </a:lvl7pPr>
            <a:lvl8pPr marL="14616214" indent="0">
              <a:buNone/>
              <a:defRPr sz="4100"/>
            </a:lvl8pPr>
            <a:lvl9pPr marL="16704245" indent="0">
              <a:buNone/>
              <a:defRPr sz="41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30AE7569-859D-4176-A2B5-03B226992AD0}" type="datetimeFigureOut">
              <a:rPr lang="en-US" altLang="en-US"/>
              <a:pPr/>
              <a:t>2/15/2024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7BF1263-94D1-4CFF-90C2-A224F9637655}" type="slidenum">
              <a:rPr lang="en-US" altLang="en-US"/>
              <a:pPr/>
              <a:t>‹#›</a:t>
            </a:fld>
            <a:endParaRPr lang="en-US" altLang="en-US"/>
          </a:p>
        </p:txBody>
      </p:sp>
    </p:spTree>
    <p:extLst>
      <p:ext uri="{BB962C8B-B14F-4D97-AF65-F5344CB8AC3E}">
        <p14:creationId xmlns:p14="http://schemas.microsoft.com/office/powerpoint/2010/main" val="996952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514475" y="1714500"/>
            <a:ext cx="27246263" cy="713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606" tIns="208803" rIns="417606" bIns="208803"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1514475" y="9990138"/>
            <a:ext cx="27246263" cy="2825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606" tIns="208803" rIns="417606" bIns="20880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1514475" y="39681150"/>
            <a:ext cx="7062788" cy="2278063"/>
          </a:xfrm>
          <a:prstGeom prst="rect">
            <a:avLst/>
          </a:prstGeom>
        </p:spPr>
        <p:txBody>
          <a:bodyPr vert="horz" wrap="square" lIns="417606" tIns="208803" rIns="417606" bIns="208803" numCol="1" anchor="ctr" anchorCtr="0" compatLnSpc="1">
            <a:prstTxWarp prst="textNoShape">
              <a:avLst/>
            </a:prstTxWarp>
          </a:bodyPr>
          <a:lstStyle>
            <a:lvl1pPr>
              <a:defRPr sz="5500">
                <a:solidFill>
                  <a:srgbClr val="898989"/>
                </a:solidFill>
                <a:latin typeface="Calibri" panose="020F0502020204030204" pitchFamily="34" charset="0"/>
              </a:defRPr>
            </a:lvl1pPr>
          </a:lstStyle>
          <a:p>
            <a:fld id="{AFFF5178-6852-47D6-9BC4-97DCE5DD3CFC}" type="datetimeFigureOut">
              <a:rPr lang="en-US" altLang="en-US"/>
              <a:pPr/>
              <a:t>2/15/2024</a:t>
            </a:fld>
            <a:endParaRPr lang="en-US" altLang="en-US"/>
          </a:p>
        </p:txBody>
      </p:sp>
      <p:sp>
        <p:nvSpPr>
          <p:cNvPr id="5" name="Footer Placeholder 4"/>
          <p:cNvSpPr>
            <a:spLocks noGrp="1"/>
          </p:cNvSpPr>
          <p:nvPr>
            <p:ph type="ftr" sz="quarter" idx="3"/>
          </p:nvPr>
        </p:nvSpPr>
        <p:spPr>
          <a:xfrm>
            <a:off x="10344150" y="39681150"/>
            <a:ext cx="9586913" cy="2278063"/>
          </a:xfrm>
          <a:prstGeom prst="rect">
            <a:avLst/>
          </a:prstGeom>
        </p:spPr>
        <p:txBody>
          <a:bodyPr vert="horz" lIns="417606" tIns="208803" rIns="417606" bIns="208803" rtlCol="0" anchor="ctr"/>
          <a:lstStyle>
            <a:lvl1pPr algn="ctr" defTabSz="4176061" fontAlgn="auto">
              <a:spcBef>
                <a:spcPts val="0"/>
              </a:spcBef>
              <a:spcAft>
                <a:spcPts val="0"/>
              </a:spcAft>
              <a:defRPr sz="55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21697950" y="39681150"/>
            <a:ext cx="7062788" cy="2278063"/>
          </a:xfrm>
          <a:prstGeom prst="rect">
            <a:avLst/>
          </a:prstGeom>
        </p:spPr>
        <p:txBody>
          <a:bodyPr vert="horz" wrap="square" lIns="417606" tIns="208803" rIns="417606" bIns="208803" numCol="1" anchor="ctr" anchorCtr="0" compatLnSpc="1">
            <a:prstTxWarp prst="textNoShape">
              <a:avLst/>
            </a:prstTxWarp>
          </a:bodyPr>
          <a:lstStyle>
            <a:lvl1pPr algn="r">
              <a:defRPr sz="5500">
                <a:solidFill>
                  <a:srgbClr val="898989"/>
                </a:solidFill>
                <a:latin typeface="Calibri" panose="020F0502020204030204" pitchFamily="34" charset="0"/>
              </a:defRPr>
            </a:lvl1pPr>
          </a:lstStyle>
          <a:p>
            <a:fld id="{FB92A59D-C0CC-4DC0-8BB0-3ED3E0A4D4A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3538" rtl="0" eaLnBrk="0" fontAlgn="base" hangingPunct="0">
        <a:spcBef>
          <a:spcPct val="0"/>
        </a:spcBef>
        <a:spcAft>
          <a:spcPct val="0"/>
        </a:spcAft>
        <a:defRPr sz="20100" kern="1200">
          <a:solidFill>
            <a:schemeClr val="tx1"/>
          </a:solidFill>
          <a:latin typeface="+mj-lt"/>
          <a:ea typeface="MS PGothic" panose="020B0600070205080204" pitchFamily="34" charset="-128"/>
          <a:cs typeface="ＭＳ Ｐゴシック" charset="0"/>
        </a:defRPr>
      </a:lvl1pPr>
      <a:lvl2pPr algn="ctr" defTabSz="4173538" rtl="0" eaLnBrk="0" fontAlgn="base" hangingPunct="0">
        <a:spcBef>
          <a:spcPct val="0"/>
        </a:spcBef>
        <a:spcAft>
          <a:spcPct val="0"/>
        </a:spcAft>
        <a:defRPr sz="20100">
          <a:solidFill>
            <a:schemeClr val="tx1"/>
          </a:solidFill>
          <a:latin typeface="Calibri" pitchFamily="34" charset="0"/>
          <a:ea typeface="MS PGothic" panose="020B0600070205080204" pitchFamily="34" charset="-128"/>
          <a:cs typeface="ＭＳ Ｐゴシック" charset="0"/>
        </a:defRPr>
      </a:lvl2pPr>
      <a:lvl3pPr algn="ctr" defTabSz="4173538" rtl="0" eaLnBrk="0" fontAlgn="base" hangingPunct="0">
        <a:spcBef>
          <a:spcPct val="0"/>
        </a:spcBef>
        <a:spcAft>
          <a:spcPct val="0"/>
        </a:spcAft>
        <a:defRPr sz="20100">
          <a:solidFill>
            <a:schemeClr val="tx1"/>
          </a:solidFill>
          <a:latin typeface="Calibri" pitchFamily="34" charset="0"/>
          <a:ea typeface="MS PGothic" panose="020B0600070205080204" pitchFamily="34" charset="-128"/>
          <a:cs typeface="ＭＳ Ｐゴシック" charset="0"/>
        </a:defRPr>
      </a:lvl3pPr>
      <a:lvl4pPr algn="ctr" defTabSz="4173538" rtl="0" eaLnBrk="0" fontAlgn="base" hangingPunct="0">
        <a:spcBef>
          <a:spcPct val="0"/>
        </a:spcBef>
        <a:spcAft>
          <a:spcPct val="0"/>
        </a:spcAft>
        <a:defRPr sz="20100">
          <a:solidFill>
            <a:schemeClr val="tx1"/>
          </a:solidFill>
          <a:latin typeface="Calibri" pitchFamily="34" charset="0"/>
          <a:ea typeface="MS PGothic" panose="020B0600070205080204" pitchFamily="34" charset="-128"/>
          <a:cs typeface="ＭＳ Ｐゴシック" charset="0"/>
        </a:defRPr>
      </a:lvl4pPr>
      <a:lvl5pPr algn="ctr" defTabSz="4173538" rtl="0" eaLnBrk="0" fontAlgn="base" hangingPunct="0">
        <a:spcBef>
          <a:spcPct val="0"/>
        </a:spcBef>
        <a:spcAft>
          <a:spcPct val="0"/>
        </a:spcAft>
        <a:defRPr sz="20100">
          <a:solidFill>
            <a:schemeClr val="tx1"/>
          </a:solidFill>
          <a:latin typeface="Calibri" pitchFamily="34" charset="0"/>
          <a:ea typeface="MS PGothic" panose="020B0600070205080204" pitchFamily="34" charset="-128"/>
          <a:cs typeface="ＭＳ Ｐゴシック" charset="0"/>
        </a:defRPr>
      </a:lvl5pPr>
      <a:lvl6pPr marL="646709" algn="ctr" defTabSz="4174420" rtl="0" fontAlgn="base">
        <a:spcBef>
          <a:spcPct val="0"/>
        </a:spcBef>
        <a:spcAft>
          <a:spcPct val="0"/>
        </a:spcAft>
        <a:defRPr sz="20100">
          <a:solidFill>
            <a:schemeClr val="tx1"/>
          </a:solidFill>
          <a:latin typeface="Calibri" pitchFamily="34" charset="0"/>
        </a:defRPr>
      </a:lvl6pPr>
      <a:lvl7pPr marL="1293419" algn="ctr" defTabSz="4174420" rtl="0" fontAlgn="base">
        <a:spcBef>
          <a:spcPct val="0"/>
        </a:spcBef>
        <a:spcAft>
          <a:spcPct val="0"/>
        </a:spcAft>
        <a:defRPr sz="20100">
          <a:solidFill>
            <a:schemeClr val="tx1"/>
          </a:solidFill>
          <a:latin typeface="Calibri" pitchFamily="34" charset="0"/>
        </a:defRPr>
      </a:lvl7pPr>
      <a:lvl8pPr marL="1940128" algn="ctr" defTabSz="4174420" rtl="0" fontAlgn="base">
        <a:spcBef>
          <a:spcPct val="0"/>
        </a:spcBef>
        <a:spcAft>
          <a:spcPct val="0"/>
        </a:spcAft>
        <a:defRPr sz="20100">
          <a:solidFill>
            <a:schemeClr val="tx1"/>
          </a:solidFill>
          <a:latin typeface="Calibri" pitchFamily="34" charset="0"/>
        </a:defRPr>
      </a:lvl8pPr>
      <a:lvl9pPr marL="2586838" algn="ctr" defTabSz="4174420" rtl="0" fontAlgn="base">
        <a:spcBef>
          <a:spcPct val="0"/>
        </a:spcBef>
        <a:spcAft>
          <a:spcPct val="0"/>
        </a:spcAft>
        <a:defRPr sz="20100">
          <a:solidFill>
            <a:schemeClr val="tx1"/>
          </a:solidFill>
          <a:latin typeface="Calibri" pitchFamily="34" charset="0"/>
        </a:defRPr>
      </a:lvl9pPr>
    </p:titleStyle>
    <p:bodyStyle>
      <a:lvl1pPr marL="1563688" indent="-1563688" algn="l" defTabSz="4173538" rtl="0" eaLnBrk="0" fontAlgn="base" hangingPunct="0">
        <a:spcBef>
          <a:spcPct val="20000"/>
        </a:spcBef>
        <a:spcAft>
          <a:spcPct val="0"/>
        </a:spcAft>
        <a:buFont typeface="Arial" panose="020B0604020202020204" pitchFamily="34" charset="0"/>
        <a:buChar char="•"/>
        <a:defRPr sz="14600" kern="1200">
          <a:solidFill>
            <a:schemeClr val="tx1"/>
          </a:solidFill>
          <a:latin typeface="+mn-lt"/>
          <a:ea typeface="MS PGothic" panose="020B0600070205080204" pitchFamily="34" charset="-128"/>
          <a:cs typeface="ＭＳ Ｐゴシック" charset="0"/>
        </a:defRPr>
      </a:lvl1pPr>
      <a:lvl2pPr marL="3392488" indent="-1303338" algn="l" defTabSz="4173538" rtl="0" eaLnBrk="0" fontAlgn="base" hangingPunct="0">
        <a:spcBef>
          <a:spcPct val="20000"/>
        </a:spcBef>
        <a:spcAft>
          <a:spcPct val="0"/>
        </a:spcAft>
        <a:buFont typeface="Arial" panose="020B0604020202020204" pitchFamily="34" charset="0"/>
        <a:buChar char="–"/>
        <a:defRPr sz="12700" kern="1200">
          <a:solidFill>
            <a:schemeClr val="tx1"/>
          </a:solidFill>
          <a:latin typeface="+mn-lt"/>
          <a:ea typeface="MS PGothic" panose="020B0600070205080204" pitchFamily="34" charset="-128"/>
          <a:cs typeface="+mn-cs"/>
        </a:defRPr>
      </a:lvl2pPr>
      <a:lvl3pPr marL="5218113" indent="-1041400" algn="l" defTabSz="4173538" rtl="0" eaLnBrk="0" fontAlgn="base" hangingPunct="0">
        <a:spcBef>
          <a:spcPct val="20000"/>
        </a:spcBef>
        <a:spcAft>
          <a:spcPct val="0"/>
        </a:spcAft>
        <a:buFont typeface="Arial" panose="020B0604020202020204" pitchFamily="34" charset="0"/>
        <a:buChar char="•"/>
        <a:defRPr sz="10900" kern="1200">
          <a:solidFill>
            <a:schemeClr val="tx1"/>
          </a:solidFill>
          <a:latin typeface="+mn-lt"/>
          <a:ea typeface="MS PGothic" panose="020B0600070205080204" pitchFamily="34" charset="-128"/>
          <a:cs typeface="+mn-cs"/>
        </a:defRPr>
      </a:lvl3pPr>
      <a:lvl4pPr marL="7305675" indent="-1041400" algn="l" defTabSz="4173538" rtl="0" eaLnBrk="0" fontAlgn="base" hangingPunct="0">
        <a:spcBef>
          <a:spcPct val="20000"/>
        </a:spcBef>
        <a:spcAft>
          <a:spcPct val="0"/>
        </a:spcAft>
        <a:buFont typeface="Arial" panose="020B0604020202020204" pitchFamily="34" charset="0"/>
        <a:buChar char="–"/>
        <a:defRPr sz="9200" kern="1200">
          <a:solidFill>
            <a:schemeClr val="tx1"/>
          </a:solidFill>
          <a:latin typeface="+mn-lt"/>
          <a:ea typeface="MS PGothic" panose="020B0600070205080204" pitchFamily="34" charset="-128"/>
          <a:cs typeface="+mn-cs"/>
        </a:defRPr>
      </a:lvl4pPr>
      <a:lvl5pPr marL="9394825" indent="-1041400" algn="l" defTabSz="4173538" rtl="0" eaLnBrk="0" fontAlgn="base" hangingPunct="0">
        <a:spcBef>
          <a:spcPct val="20000"/>
        </a:spcBef>
        <a:spcAft>
          <a:spcPct val="0"/>
        </a:spcAft>
        <a:buFont typeface="Arial" panose="020B0604020202020204" pitchFamily="34" charset="0"/>
        <a:buChar char="»"/>
        <a:defRPr sz="9200" kern="1200">
          <a:solidFill>
            <a:schemeClr val="tx1"/>
          </a:solidFill>
          <a:latin typeface="+mn-lt"/>
          <a:ea typeface="MS PGothic" panose="020B0600070205080204" pitchFamily="34" charset="-128"/>
          <a:cs typeface="+mn-cs"/>
        </a:defRPr>
      </a:lvl5pPr>
      <a:lvl6pPr marL="11484168" indent="-1044016" algn="l" defTabSz="4176061" rtl="0" eaLnBrk="1" latinLnBrk="0" hangingPunct="1">
        <a:spcBef>
          <a:spcPct val="20000"/>
        </a:spcBef>
        <a:buFont typeface="Arial" pitchFamily="34" charset="0"/>
        <a:buChar char="•"/>
        <a:defRPr sz="9200" kern="1200">
          <a:solidFill>
            <a:schemeClr val="tx1"/>
          </a:solidFill>
          <a:latin typeface="+mn-lt"/>
          <a:ea typeface="+mn-ea"/>
          <a:cs typeface="+mn-cs"/>
        </a:defRPr>
      </a:lvl6pPr>
      <a:lvl7pPr marL="13572200" indent="-1044016" algn="l" defTabSz="4176061" rtl="0" eaLnBrk="1" latinLnBrk="0" hangingPunct="1">
        <a:spcBef>
          <a:spcPct val="20000"/>
        </a:spcBef>
        <a:buFont typeface="Arial" pitchFamily="34" charset="0"/>
        <a:buChar char="•"/>
        <a:defRPr sz="9200" kern="1200">
          <a:solidFill>
            <a:schemeClr val="tx1"/>
          </a:solidFill>
          <a:latin typeface="+mn-lt"/>
          <a:ea typeface="+mn-ea"/>
          <a:cs typeface="+mn-cs"/>
        </a:defRPr>
      </a:lvl7pPr>
      <a:lvl8pPr marL="15660229" indent="-1044016" algn="l" defTabSz="4176061" rtl="0" eaLnBrk="1" latinLnBrk="0" hangingPunct="1">
        <a:spcBef>
          <a:spcPct val="20000"/>
        </a:spcBef>
        <a:buFont typeface="Arial" pitchFamily="34" charset="0"/>
        <a:buChar char="•"/>
        <a:defRPr sz="9200" kern="1200">
          <a:solidFill>
            <a:schemeClr val="tx1"/>
          </a:solidFill>
          <a:latin typeface="+mn-lt"/>
          <a:ea typeface="+mn-ea"/>
          <a:cs typeface="+mn-cs"/>
        </a:defRPr>
      </a:lvl8pPr>
      <a:lvl9pPr marL="17748261" indent="-1044016" algn="l" defTabSz="4176061" rtl="0" eaLnBrk="1" latinLnBrk="0" hangingPunct="1">
        <a:spcBef>
          <a:spcPct val="20000"/>
        </a:spcBef>
        <a:buFont typeface="Arial" pitchFamily="34" charset="0"/>
        <a:buChar char="•"/>
        <a:defRPr sz="9200" kern="1200">
          <a:solidFill>
            <a:schemeClr val="tx1"/>
          </a:solidFill>
          <a:latin typeface="+mn-lt"/>
          <a:ea typeface="+mn-ea"/>
          <a:cs typeface="+mn-cs"/>
        </a:defRPr>
      </a:lvl9pPr>
    </p:bodyStyle>
    <p:otherStyle>
      <a:defPPr>
        <a:defRPr lang="en-US"/>
      </a:defPPr>
      <a:lvl1pPr marL="0" algn="l" defTabSz="4176061" rtl="0" eaLnBrk="1" latinLnBrk="0" hangingPunct="1">
        <a:defRPr sz="8200" kern="1200">
          <a:solidFill>
            <a:schemeClr val="tx1"/>
          </a:solidFill>
          <a:latin typeface="+mn-lt"/>
          <a:ea typeface="+mn-ea"/>
          <a:cs typeface="+mn-cs"/>
        </a:defRPr>
      </a:lvl1pPr>
      <a:lvl2pPr marL="2088031" algn="l" defTabSz="4176061" rtl="0" eaLnBrk="1" latinLnBrk="0" hangingPunct="1">
        <a:defRPr sz="8200" kern="1200">
          <a:solidFill>
            <a:schemeClr val="tx1"/>
          </a:solidFill>
          <a:latin typeface="+mn-lt"/>
          <a:ea typeface="+mn-ea"/>
          <a:cs typeface="+mn-cs"/>
        </a:defRPr>
      </a:lvl2pPr>
      <a:lvl3pPr marL="4176061" algn="l" defTabSz="4176061" rtl="0" eaLnBrk="1" latinLnBrk="0" hangingPunct="1">
        <a:defRPr sz="8200" kern="1200">
          <a:solidFill>
            <a:schemeClr val="tx1"/>
          </a:solidFill>
          <a:latin typeface="+mn-lt"/>
          <a:ea typeface="+mn-ea"/>
          <a:cs typeface="+mn-cs"/>
        </a:defRPr>
      </a:lvl3pPr>
      <a:lvl4pPr marL="6264092" algn="l" defTabSz="4176061" rtl="0" eaLnBrk="1" latinLnBrk="0" hangingPunct="1">
        <a:defRPr sz="8200" kern="1200">
          <a:solidFill>
            <a:schemeClr val="tx1"/>
          </a:solidFill>
          <a:latin typeface="+mn-lt"/>
          <a:ea typeface="+mn-ea"/>
          <a:cs typeface="+mn-cs"/>
        </a:defRPr>
      </a:lvl4pPr>
      <a:lvl5pPr marL="8352123" algn="l" defTabSz="4176061" rtl="0" eaLnBrk="1" latinLnBrk="0" hangingPunct="1">
        <a:defRPr sz="8200" kern="1200">
          <a:solidFill>
            <a:schemeClr val="tx1"/>
          </a:solidFill>
          <a:latin typeface="+mn-lt"/>
          <a:ea typeface="+mn-ea"/>
          <a:cs typeface="+mn-cs"/>
        </a:defRPr>
      </a:lvl5pPr>
      <a:lvl6pPr marL="10440153" algn="l" defTabSz="4176061" rtl="0" eaLnBrk="1" latinLnBrk="0" hangingPunct="1">
        <a:defRPr sz="8200" kern="1200">
          <a:solidFill>
            <a:schemeClr val="tx1"/>
          </a:solidFill>
          <a:latin typeface="+mn-lt"/>
          <a:ea typeface="+mn-ea"/>
          <a:cs typeface="+mn-cs"/>
        </a:defRPr>
      </a:lvl6pPr>
      <a:lvl7pPr marL="12528184" algn="l" defTabSz="4176061" rtl="0" eaLnBrk="1" latinLnBrk="0" hangingPunct="1">
        <a:defRPr sz="8200" kern="1200">
          <a:solidFill>
            <a:schemeClr val="tx1"/>
          </a:solidFill>
          <a:latin typeface="+mn-lt"/>
          <a:ea typeface="+mn-ea"/>
          <a:cs typeface="+mn-cs"/>
        </a:defRPr>
      </a:lvl7pPr>
      <a:lvl8pPr marL="14616214" algn="l" defTabSz="4176061" rtl="0" eaLnBrk="1" latinLnBrk="0" hangingPunct="1">
        <a:defRPr sz="8200" kern="1200">
          <a:solidFill>
            <a:schemeClr val="tx1"/>
          </a:solidFill>
          <a:latin typeface="+mn-lt"/>
          <a:ea typeface="+mn-ea"/>
          <a:cs typeface="+mn-cs"/>
        </a:defRPr>
      </a:lvl8pPr>
      <a:lvl9pPr marL="16704245" algn="l" defTabSz="417606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5"/>
          <p:cNvSpPr txBox="1">
            <a:spLocks noChangeArrowheads="1"/>
          </p:cNvSpPr>
          <p:nvPr/>
        </p:nvSpPr>
        <p:spPr bwMode="auto">
          <a:xfrm>
            <a:off x="978426" y="452530"/>
            <a:ext cx="27579637" cy="2039241"/>
          </a:xfrm>
          <a:prstGeom prst="rect">
            <a:avLst/>
          </a:prstGeom>
          <a:noFill/>
          <a:ln w="9525">
            <a:noFill/>
            <a:miter lim="800000"/>
            <a:headEnd/>
            <a:tailEnd/>
          </a:ln>
        </p:spPr>
        <p:txBody>
          <a:bodyPr lIns="0" tIns="0" rIns="0" bIns="0"/>
          <a:lstStyle/>
          <a:p>
            <a:pPr defTabSz="4113790">
              <a:lnSpc>
                <a:spcPct val="95000"/>
              </a:lnSpc>
              <a:defRPr/>
            </a:pPr>
            <a:r>
              <a:rPr lang="en-US" sz="4000" b="1" kern="0" dirty="0">
                <a:solidFill>
                  <a:srgbClr val="8C857B"/>
                </a:solidFill>
                <a:latin typeface="Arial"/>
                <a:ea typeface="ＭＳ Ｐゴシック" charset="0"/>
                <a:cs typeface="ＭＳ Ｐゴシック" charset="0"/>
              </a:rPr>
              <a:t>Research Group of Energy Conversion and Systems</a:t>
            </a:r>
          </a:p>
          <a:p>
            <a:pPr defTabSz="4113790">
              <a:lnSpc>
                <a:spcPct val="95000"/>
              </a:lnSpc>
              <a:defRPr/>
            </a:pPr>
            <a:r>
              <a:rPr lang="en-US" sz="4000" b="1" kern="0" dirty="0">
                <a:solidFill>
                  <a:srgbClr val="8C857B"/>
                </a:solidFill>
                <a:latin typeface="Arial"/>
                <a:ea typeface="ＭＳ Ｐゴシック" charset="0"/>
                <a:cs typeface="ＭＳ Ｐゴシック" charset="0"/>
              </a:rPr>
              <a:t>Department of Mechanical Engineering</a:t>
            </a:r>
          </a:p>
          <a:p>
            <a:pPr defTabSz="4113790">
              <a:lnSpc>
                <a:spcPct val="95000"/>
              </a:lnSpc>
              <a:defRPr/>
            </a:pPr>
            <a:r>
              <a:rPr lang="en-US" sz="4000" b="1" kern="0" dirty="0">
                <a:solidFill>
                  <a:srgbClr val="8C857B"/>
                </a:solidFill>
                <a:latin typeface="Arial"/>
                <a:ea typeface="ＭＳ Ｐゴシック" charset="0"/>
                <a:cs typeface="ＭＳ Ｐゴシック" charset="0"/>
              </a:rPr>
              <a:t>School of Engineering, Aalto University, Finland</a:t>
            </a:r>
          </a:p>
          <a:p>
            <a:pPr defTabSz="4113790">
              <a:lnSpc>
                <a:spcPct val="95000"/>
              </a:lnSpc>
              <a:defRPr/>
            </a:pPr>
            <a:endParaRPr lang="en-US" sz="4800" b="1" kern="0" dirty="0">
              <a:solidFill>
                <a:srgbClr val="8C857B"/>
              </a:solidFill>
              <a:latin typeface="Arial"/>
              <a:ea typeface="ＭＳ Ｐゴシック" charset="0"/>
              <a:cs typeface="ＭＳ Ｐゴシック" charset="0"/>
            </a:endParaRPr>
          </a:p>
        </p:txBody>
      </p:sp>
      <p:sp>
        <p:nvSpPr>
          <p:cNvPr id="25" name="Rectangle 6"/>
          <p:cNvSpPr>
            <a:spLocks noChangeArrowheads="1"/>
          </p:cNvSpPr>
          <p:nvPr/>
        </p:nvSpPr>
        <p:spPr bwMode="auto">
          <a:xfrm>
            <a:off x="16496059" y="41332150"/>
            <a:ext cx="12744450" cy="1479550"/>
          </a:xfrm>
          <a:prstGeom prst="rect">
            <a:avLst/>
          </a:prstGeom>
          <a:noFill/>
          <a:ln w="9525">
            <a:noFill/>
            <a:miter lim="800000"/>
            <a:headEnd/>
            <a:tailEnd/>
          </a:ln>
        </p:spPr>
        <p:txBody>
          <a:bodyPr lIns="0" tIns="0" rIns="0" bIns="0"/>
          <a:lstStyle/>
          <a:p>
            <a:pPr algn="r" defTabSz="882490" fontAlgn="auto">
              <a:lnSpc>
                <a:spcPct val="115000"/>
              </a:lnSpc>
              <a:spcBef>
                <a:spcPts val="0"/>
              </a:spcBef>
              <a:spcAft>
                <a:spcPts val="0"/>
              </a:spcAft>
              <a:defRPr/>
            </a:pPr>
            <a:r>
              <a:rPr lang="fi-FI" sz="4800" kern="0" dirty="0">
                <a:solidFill>
                  <a:srgbClr val="8C857B"/>
                </a:solidFill>
                <a:latin typeface="Arial"/>
                <a:ea typeface="+mn-ea"/>
                <a:cs typeface="Arial"/>
              </a:rPr>
              <a:t>eng.aalto.fi/en</a:t>
            </a:r>
          </a:p>
        </p:txBody>
      </p:sp>
      <p:sp>
        <p:nvSpPr>
          <p:cNvPr id="14340" name="TextBox 1"/>
          <p:cNvSpPr txBox="1">
            <a:spLocks noChangeArrowheads="1"/>
          </p:cNvSpPr>
          <p:nvPr/>
        </p:nvSpPr>
        <p:spPr bwMode="auto">
          <a:xfrm>
            <a:off x="912983" y="2908557"/>
            <a:ext cx="28630184" cy="1679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8200">
                <a:solidFill>
                  <a:schemeClr val="tx1"/>
                </a:solidFill>
                <a:latin typeface="Arial" panose="020B0604020202020204" pitchFamily="34" charset="0"/>
                <a:ea typeface="MS PGothic" panose="020B0600070205080204" pitchFamily="34" charset="-128"/>
              </a:defRPr>
            </a:lvl1pPr>
            <a:lvl2pPr marL="742950" indent="-285750" eaLnBrk="0" hangingPunct="0">
              <a:defRPr sz="8200">
                <a:solidFill>
                  <a:schemeClr val="tx1"/>
                </a:solidFill>
                <a:latin typeface="Arial" panose="020B0604020202020204" pitchFamily="34" charset="0"/>
                <a:ea typeface="MS PGothic" panose="020B0600070205080204" pitchFamily="34" charset="-128"/>
              </a:defRPr>
            </a:lvl2pPr>
            <a:lvl3pPr marL="1143000" indent="-228600" eaLnBrk="0" hangingPunct="0">
              <a:defRPr sz="8200">
                <a:solidFill>
                  <a:schemeClr val="tx1"/>
                </a:solidFill>
                <a:latin typeface="Arial" panose="020B0604020202020204" pitchFamily="34" charset="0"/>
                <a:ea typeface="MS PGothic" panose="020B0600070205080204" pitchFamily="34" charset="-128"/>
              </a:defRPr>
            </a:lvl3pPr>
            <a:lvl4pPr marL="1600200" indent="-228600" eaLnBrk="0" hangingPunct="0">
              <a:defRPr sz="8200">
                <a:solidFill>
                  <a:schemeClr val="tx1"/>
                </a:solidFill>
                <a:latin typeface="Arial" panose="020B0604020202020204" pitchFamily="34" charset="0"/>
                <a:ea typeface="MS PGothic" panose="020B0600070205080204" pitchFamily="34" charset="-128"/>
              </a:defRPr>
            </a:lvl4pPr>
            <a:lvl5pPr marL="2057400" indent="-228600" eaLnBrk="0" hangingPunct="0">
              <a:defRPr sz="8200">
                <a:solidFill>
                  <a:schemeClr val="tx1"/>
                </a:solidFill>
                <a:latin typeface="Arial" panose="020B0604020202020204" pitchFamily="34" charset="0"/>
                <a:ea typeface="MS PGothic" panose="020B0600070205080204" pitchFamily="34" charset="-128"/>
              </a:defRPr>
            </a:lvl5pPr>
            <a:lvl6pPr marL="2514600" indent="-228600" defTabSz="4173538" eaLnBrk="0" fontAlgn="base" hangingPunct="0">
              <a:spcBef>
                <a:spcPct val="0"/>
              </a:spcBef>
              <a:spcAft>
                <a:spcPct val="0"/>
              </a:spcAft>
              <a:defRPr sz="8200">
                <a:solidFill>
                  <a:schemeClr val="tx1"/>
                </a:solidFill>
                <a:latin typeface="Arial" panose="020B0604020202020204" pitchFamily="34" charset="0"/>
                <a:ea typeface="MS PGothic" panose="020B0600070205080204" pitchFamily="34" charset="-128"/>
              </a:defRPr>
            </a:lvl6pPr>
            <a:lvl7pPr marL="2971800" indent="-228600" defTabSz="4173538" eaLnBrk="0" fontAlgn="base" hangingPunct="0">
              <a:spcBef>
                <a:spcPct val="0"/>
              </a:spcBef>
              <a:spcAft>
                <a:spcPct val="0"/>
              </a:spcAft>
              <a:defRPr sz="8200">
                <a:solidFill>
                  <a:schemeClr val="tx1"/>
                </a:solidFill>
                <a:latin typeface="Arial" panose="020B0604020202020204" pitchFamily="34" charset="0"/>
                <a:ea typeface="MS PGothic" panose="020B0600070205080204" pitchFamily="34" charset="-128"/>
              </a:defRPr>
            </a:lvl7pPr>
            <a:lvl8pPr marL="3429000" indent="-228600" defTabSz="4173538" eaLnBrk="0" fontAlgn="base" hangingPunct="0">
              <a:spcBef>
                <a:spcPct val="0"/>
              </a:spcBef>
              <a:spcAft>
                <a:spcPct val="0"/>
              </a:spcAft>
              <a:defRPr sz="8200">
                <a:solidFill>
                  <a:schemeClr val="tx1"/>
                </a:solidFill>
                <a:latin typeface="Arial" panose="020B0604020202020204" pitchFamily="34" charset="0"/>
                <a:ea typeface="MS PGothic" panose="020B0600070205080204" pitchFamily="34" charset="-128"/>
              </a:defRPr>
            </a:lvl8pPr>
            <a:lvl9pPr marL="3886200" indent="-228600" defTabSz="4173538" eaLnBrk="0" fontAlgn="base" hangingPunct="0">
              <a:spcBef>
                <a:spcPct val="0"/>
              </a:spcBef>
              <a:spcAft>
                <a:spcPct val="0"/>
              </a:spcAft>
              <a:defRPr sz="8200">
                <a:solidFill>
                  <a:schemeClr val="tx1"/>
                </a:solidFill>
                <a:latin typeface="Arial" panose="020B0604020202020204" pitchFamily="34" charset="0"/>
                <a:ea typeface="MS PGothic" panose="020B0600070205080204" pitchFamily="34" charset="-128"/>
              </a:defRPr>
            </a:lvl9pPr>
          </a:lstStyle>
          <a:p>
            <a:pPr eaLnBrk="1" hangingPunct="1">
              <a:lnSpc>
                <a:spcPct val="85000"/>
              </a:lnSpc>
            </a:pPr>
            <a:r>
              <a:rPr lang="en-US" altLang="en-US" sz="6000" b="1" dirty="0">
                <a:solidFill>
                  <a:schemeClr val="accent1"/>
                </a:solidFill>
                <a:cs typeface="Arial" panose="020B0604020202020204" pitchFamily="34" charset="0"/>
              </a:rPr>
              <a:t>Simplifying getting Steam and Water Properties Using MATLAB/Simulink</a:t>
            </a:r>
          </a:p>
        </p:txBody>
      </p:sp>
      <p:cxnSp>
        <p:nvCxnSpPr>
          <p:cNvPr id="5" name="Straight Connector 4"/>
          <p:cNvCxnSpPr/>
          <p:nvPr/>
        </p:nvCxnSpPr>
        <p:spPr>
          <a:xfrm>
            <a:off x="892619" y="2451548"/>
            <a:ext cx="28565812" cy="1207"/>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14342" name="Picture 1" descr="Aalto_EN_Engineering_13_CMYK-COATED_3.pd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7969" y="39559121"/>
            <a:ext cx="10809288" cy="412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11"/>
          <p:cNvCxnSpPr/>
          <p:nvPr/>
        </p:nvCxnSpPr>
        <p:spPr>
          <a:xfrm flipV="1">
            <a:off x="1047463" y="40274156"/>
            <a:ext cx="28399615" cy="9989"/>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5" name="Rectangle 3"/>
          <p:cNvSpPr txBox="1">
            <a:spLocks noChangeArrowheads="1"/>
          </p:cNvSpPr>
          <p:nvPr/>
        </p:nvSpPr>
        <p:spPr bwMode="auto">
          <a:xfrm>
            <a:off x="519982" y="4912387"/>
            <a:ext cx="5007599" cy="112323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411449" tIns="205724" rIns="411449" bIns="205724"/>
          <a:lstStyle>
            <a:lvl1pPr defTabSz="623888" eaLnBrk="0" hangingPunct="0">
              <a:defRPr sz="8200">
                <a:solidFill>
                  <a:schemeClr val="tx1"/>
                </a:solidFill>
                <a:latin typeface="Arial" panose="020B0604020202020204" pitchFamily="34" charset="0"/>
              </a:defRPr>
            </a:lvl1pPr>
            <a:lvl2pPr marL="742950" indent="-285750" defTabSz="623888" eaLnBrk="0" hangingPunct="0">
              <a:defRPr sz="8200">
                <a:solidFill>
                  <a:schemeClr val="tx1"/>
                </a:solidFill>
                <a:latin typeface="Arial" panose="020B0604020202020204" pitchFamily="34" charset="0"/>
              </a:defRPr>
            </a:lvl2pPr>
            <a:lvl3pPr marL="1143000" indent="-228600" defTabSz="623888" eaLnBrk="0" hangingPunct="0">
              <a:defRPr sz="8200">
                <a:solidFill>
                  <a:schemeClr val="tx1"/>
                </a:solidFill>
                <a:latin typeface="Arial" panose="020B0604020202020204" pitchFamily="34" charset="0"/>
              </a:defRPr>
            </a:lvl3pPr>
            <a:lvl4pPr marL="1600200" indent="-228600" defTabSz="623888" eaLnBrk="0" hangingPunct="0">
              <a:defRPr sz="8200">
                <a:solidFill>
                  <a:schemeClr val="tx1"/>
                </a:solidFill>
                <a:latin typeface="Arial" panose="020B0604020202020204" pitchFamily="34" charset="0"/>
              </a:defRPr>
            </a:lvl4pPr>
            <a:lvl5pPr marL="2057400" indent="-228600" defTabSz="623888" eaLnBrk="0" hangingPunct="0">
              <a:defRPr sz="8200">
                <a:solidFill>
                  <a:schemeClr val="tx1"/>
                </a:solidFill>
                <a:latin typeface="Arial" panose="020B0604020202020204" pitchFamily="34" charset="0"/>
              </a:defRPr>
            </a:lvl5pPr>
            <a:lvl6pPr marL="2514600" indent="-228600" defTabSz="623888" eaLnBrk="0" fontAlgn="base" hangingPunct="0">
              <a:spcBef>
                <a:spcPct val="0"/>
              </a:spcBef>
              <a:spcAft>
                <a:spcPct val="0"/>
              </a:spcAft>
              <a:defRPr sz="8200">
                <a:solidFill>
                  <a:schemeClr val="tx1"/>
                </a:solidFill>
                <a:latin typeface="Arial" panose="020B0604020202020204" pitchFamily="34" charset="0"/>
              </a:defRPr>
            </a:lvl6pPr>
            <a:lvl7pPr marL="2971800" indent="-228600" defTabSz="623888" eaLnBrk="0" fontAlgn="base" hangingPunct="0">
              <a:spcBef>
                <a:spcPct val="0"/>
              </a:spcBef>
              <a:spcAft>
                <a:spcPct val="0"/>
              </a:spcAft>
              <a:defRPr sz="8200">
                <a:solidFill>
                  <a:schemeClr val="tx1"/>
                </a:solidFill>
                <a:latin typeface="Arial" panose="020B0604020202020204" pitchFamily="34" charset="0"/>
              </a:defRPr>
            </a:lvl7pPr>
            <a:lvl8pPr marL="3429000" indent="-228600" defTabSz="623888" eaLnBrk="0" fontAlgn="base" hangingPunct="0">
              <a:spcBef>
                <a:spcPct val="0"/>
              </a:spcBef>
              <a:spcAft>
                <a:spcPct val="0"/>
              </a:spcAft>
              <a:defRPr sz="8200">
                <a:solidFill>
                  <a:schemeClr val="tx1"/>
                </a:solidFill>
                <a:latin typeface="Arial" panose="020B0604020202020204" pitchFamily="34" charset="0"/>
              </a:defRPr>
            </a:lvl8pPr>
            <a:lvl9pPr marL="3886200" indent="-228600" defTabSz="623888" eaLnBrk="0" fontAlgn="base" hangingPunct="0">
              <a:spcBef>
                <a:spcPct val="0"/>
              </a:spcBef>
              <a:spcAft>
                <a:spcPct val="0"/>
              </a:spcAft>
              <a:defRPr sz="8200">
                <a:solidFill>
                  <a:schemeClr val="tx1"/>
                </a:solidFill>
                <a:latin typeface="Arial" panose="020B0604020202020204" pitchFamily="34" charset="0"/>
              </a:defRPr>
            </a:lvl9pPr>
          </a:lstStyle>
          <a:p>
            <a:pPr algn="just" eaLnBrk="1" hangingPunct="1">
              <a:lnSpc>
                <a:spcPct val="115000"/>
              </a:lnSpc>
              <a:spcAft>
                <a:spcPts val="850"/>
              </a:spcAft>
            </a:pPr>
            <a:r>
              <a:rPr lang="en-US" altLang="en-US" sz="5600" b="1" dirty="0">
                <a:solidFill>
                  <a:schemeClr val="accent1"/>
                </a:solidFill>
                <a:cs typeface="Arial" panose="020B0604020202020204" pitchFamily="34" charset="0"/>
              </a:rPr>
              <a:t>Abstract</a:t>
            </a:r>
          </a:p>
          <a:p>
            <a:pPr algn="just" eaLnBrk="1" hangingPunct="1">
              <a:lnSpc>
                <a:spcPct val="115000"/>
              </a:lnSpc>
              <a:spcAft>
                <a:spcPts val="850"/>
              </a:spcAft>
            </a:pPr>
            <a:endParaRPr lang="en-US" sz="4000" dirty="0"/>
          </a:p>
        </p:txBody>
      </p:sp>
      <p:cxnSp>
        <p:nvCxnSpPr>
          <p:cNvPr id="11" name="Straight Connector 10"/>
          <p:cNvCxnSpPr/>
          <p:nvPr/>
        </p:nvCxnSpPr>
        <p:spPr>
          <a:xfrm flipV="1">
            <a:off x="892619" y="4378056"/>
            <a:ext cx="28630184" cy="2298"/>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936821" y="6208531"/>
            <a:ext cx="13374142" cy="405"/>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68" name="Rectangle 3"/>
          <p:cNvSpPr txBox="1">
            <a:spLocks noChangeArrowheads="1"/>
          </p:cNvSpPr>
          <p:nvPr/>
        </p:nvSpPr>
        <p:spPr bwMode="auto">
          <a:xfrm>
            <a:off x="15279538" y="4912387"/>
            <a:ext cx="7588746" cy="112323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411449" tIns="205724" rIns="411449" bIns="205724"/>
          <a:lstStyle>
            <a:lvl1pPr defTabSz="623888" eaLnBrk="0" hangingPunct="0">
              <a:defRPr sz="8200">
                <a:solidFill>
                  <a:schemeClr val="tx1"/>
                </a:solidFill>
                <a:latin typeface="Arial" panose="020B0604020202020204" pitchFamily="34" charset="0"/>
              </a:defRPr>
            </a:lvl1pPr>
            <a:lvl2pPr marL="742950" indent="-285750" defTabSz="623888" eaLnBrk="0" hangingPunct="0">
              <a:defRPr sz="8200">
                <a:solidFill>
                  <a:schemeClr val="tx1"/>
                </a:solidFill>
                <a:latin typeface="Arial" panose="020B0604020202020204" pitchFamily="34" charset="0"/>
              </a:defRPr>
            </a:lvl2pPr>
            <a:lvl3pPr marL="1143000" indent="-228600" defTabSz="623888" eaLnBrk="0" hangingPunct="0">
              <a:defRPr sz="8200">
                <a:solidFill>
                  <a:schemeClr val="tx1"/>
                </a:solidFill>
                <a:latin typeface="Arial" panose="020B0604020202020204" pitchFamily="34" charset="0"/>
              </a:defRPr>
            </a:lvl3pPr>
            <a:lvl4pPr marL="1600200" indent="-228600" defTabSz="623888" eaLnBrk="0" hangingPunct="0">
              <a:defRPr sz="8200">
                <a:solidFill>
                  <a:schemeClr val="tx1"/>
                </a:solidFill>
                <a:latin typeface="Arial" panose="020B0604020202020204" pitchFamily="34" charset="0"/>
              </a:defRPr>
            </a:lvl4pPr>
            <a:lvl5pPr marL="2057400" indent="-228600" defTabSz="623888" eaLnBrk="0" hangingPunct="0">
              <a:defRPr sz="8200">
                <a:solidFill>
                  <a:schemeClr val="tx1"/>
                </a:solidFill>
                <a:latin typeface="Arial" panose="020B0604020202020204" pitchFamily="34" charset="0"/>
              </a:defRPr>
            </a:lvl5pPr>
            <a:lvl6pPr marL="2514600" indent="-228600" defTabSz="623888" eaLnBrk="0" fontAlgn="base" hangingPunct="0">
              <a:spcBef>
                <a:spcPct val="0"/>
              </a:spcBef>
              <a:spcAft>
                <a:spcPct val="0"/>
              </a:spcAft>
              <a:defRPr sz="8200">
                <a:solidFill>
                  <a:schemeClr val="tx1"/>
                </a:solidFill>
                <a:latin typeface="Arial" panose="020B0604020202020204" pitchFamily="34" charset="0"/>
              </a:defRPr>
            </a:lvl6pPr>
            <a:lvl7pPr marL="2971800" indent="-228600" defTabSz="623888" eaLnBrk="0" fontAlgn="base" hangingPunct="0">
              <a:spcBef>
                <a:spcPct val="0"/>
              </a:spcBef>
              <a:spcAft>
                <a:spcPct val="0"/>
              </a:spcAft>
              <a:defRPr sz="8200">
                <a:solidFill>
                  <a:schemeClr val="tx1"/>
                </a:solidFill>
                <a:latin typeface="Arial" panose="020B0604020202020204" pitchFamily="34" charset="0"/>
              </a:defRPr>
            </a:lvl7pPr>
            <a:lvl8pPr marL="3429000" indent="-228600" defTabSz="623888" eaLnBrk="0" fontAlgn="base" hangingPunct="0">
              <a:spcBef>
                <a:spcPct val="0"/>
              </a:spcBef>
              <a:spcAft>
                <a:spcPct val="0"/>
              </a:spcAft>
              <a:defRPr sz="8200">
                <a:solidFill>
                  <a:schemeClr val="tx1"/>
                </a:solidFill>
                <a:latin typeface="Arial" panose="020B0604020202020204" pitchFamily="34" charset="0"/>
              </a:defRPr>
            </a:lvl8pPr>
            <a:lvl9pPr marL="3886200" indent="-228600" defTabSz="623888" eaLnBrk="0" fontAlgn="base" hangingPunct="0">
              <a:spcBef>
                <a:spcPct val="0"/>
              </a:spcBef>
              <a:spcAft>
                <a:spcPct val="0"/>
              </a:spcAft>
              <a:defRPr sz="8200">
                <a:solidFill>
                  <a:schemeClr val="tx1"/>
                </a:solidFill>
                <a:latin typeface="Arial" panose="020B0604020202020204" pitchFamily="34" charset="0"/>
              </a:defRPr>
            </a:lvl9pPr>
          </a:lstStyle>
          <a:p>
            <a:pPr algn="just" eaLnBrk="1" hangingPunct="1">
              <a:lnSpc>
                <a:spcPct val="115000"/>
              </a:lnSpc>
              <a:spcAft>
                <a:spcPts val="850"/>
              </a:spcAft>
            </a:pPr>
            <a:r>
              <a:rPr lang="en-US" altLang="en-US" sz="5600" b="1" dirty="0">
                <a:solidFill>
                  <a:schemeClr val="accent1"/>
                </a:solidFill>
                <a:cs typeface="Arial" panose="020B0604020202020204" pitchFamily="34" charset="0"/>
              </a:rPr>
              <a:t>Project Description</a:t>
            </a:r>
            <a:endParaRPr lang="en-US" sz="4000" dirty="0"/>
          </a:p>
          <a:p>
            <a:pPr algn="just" eaLnBrk="1" hangingPunct="1">
              <a:lnSpc>
                <a:spcPct val="115000"/>
              </a:lnSpc>
              <a:spcAft>
                <a:spcPts val="850"/>
              </a:spcAft>
            </a:pPr>
            <a:endParaRPr lang="en-US" sz="4000" dirty="0"/>
          </a:p>
        </p:txBody>
      </p:sp>
      <p:cxnSp>
        <p:nvCxnSpPr>
          <p:cNvPr id="103" name="Straight Connector 102"/>
          <p:cNvCxnSpPr/>
          <p:nvPr/>
        </p:nvCxnSpPr>
        <p:spPr>
          <a:xfrm flipV="1">
            <a:off x="15081828" y="6208531"/>
            <a:ext cx="14467393" cy="9033"/>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12983" y="6446336"/>
            <a:ext cx="13466896" cy="8094524"/>
          </a:xfrm>
          <a:prstGeom prst="rect">
            <a:avLst/>
          </a:prstGeom>
          <a:noFill/>
          <a:ln w="12700">
            <a:solidFill>
              <a:schemeClr val="tx1"/>
            </a:solidFill>
          </a:ln>
        </p:spPr>
        <p:txBody>
          <a:bodyPr wrap="square" rtlCol="0">
            <a:spAutoFit/>
          </a:bodyPr>
          <a:lstStyle/>
          <a:p>
            <a:pPr algn="just"/>
            <a:r>
              <a:rPr lang="en-US" sz="4000" dirty="0"/>
              <a:t> The efficient retrieval of steam and water properties is crucial for engineers, researchers, and practitioners across various fields—ranging from energy systems and chemical processes to environmental engineering. In this project, we delve into the realm of automation, leveraging the powerful combination of MATLAB and Simulink to streamline this essential process.</a:t>
            </a:r>
          </a:p>
          <a:p>
            <a:pPr algn="just"/>
            <a:endParaRPr lang="en-US" sz="4000" dirty="0"/>
          </a:p>
          <a:p>
            <a:pPr algn="just"/>
            <a:r>
              <a:rPr lang="en-US" sz="4000" dirty="0"/>
              <a:t>Our overarching goal is to simplify the acquisition of steam and water property data, transcending the limitations of manual methods. By automating this critical step, we unlock a multitude of benefits that resonate throughout the engineering community.</a:t>
            </a:r>
            <a:endParaRPr lang="fi-FI" sz="4000" dirty="0"/>
          </a:p>
        </p:txBody>
      </p:sp>
      <p:sp>
        <p:nvSpPr>
          <p:cNvPr id="38" name="TextBox 37"/>
          <p:cNvSpPr txBox="1"/>
          <p:nvPr/>
        </p:nvSpPr>
        <p:spPr>
          <a:xfrm>
            <a:off x="15184430" y="6584787"/>
            <a:ext cx="13992240" cy="4862870"/>
          </a:xfrm>
          <a:prstGeom prst="rect">
            <a:avLst/>
          </a:prstGeom>
          <a:noFill/>
          <a:ln w="12700">
            <a:solidFill>
              <a:schemeClr val="tx1"/>
            </a:solidFill>
          </a:ln>
        </p:spPr>
        <p:txBody>
          <a:bodyPr wrap="square" rtlCol="0">
            <a:spAutoFit/>
          </a:bodyPr>
          <a:lstStyle/>
          <a:p>
            <a:pPr algn="just">
              <a:spcBef>
                <a:spcPts val="600"/>
              </a:spcBef>
              <a:spcAft>
                <a:spcPts val="600"/>
              </a:spcAft>
            </a:pPr>
            <a:r>
              <a:rPr lang="en-US" sz="4000" dirty="0"/>
              <a:t>Our research approach involves:</a:t>
            </a:r>
          </a:p>
          <a:p>
            <a:pPr marL="571500" indent="-571500" algn="just">
              <a:spcBef>
                <a:spcPts val="600"/>
              </a:spcBef>
              <a:spcAft>
                <a:spcPts val="600"/>
              </a:spcAft>
              <a:buFont typeface="Arial" panose="020B0604020202020204" pitchFamily="34" charset="0"/>
              <a:buChar char="•"/>
            </a:pPr>
            <a:r>
              <a:rPr lang="en-US" sz="4000" dirty="0"/>
              <a:t>Literature Review: Investigating existing methods for obtaining steam and water properties.</a:t>
            </a:r>
          </a:p>
          <a:p>
            <a:pPr marL="571500" indent="-571500" algn="just">
              <a:spcBef>
                <a:spcPts val="600"/>
              </a:spcBef>
              <a:spcAft>
                <a:spcPts val="600"/>
              </a:spcAft>
              <a:buFont typeface="Arial" panose="020B0604020202020204" pitchFamily="34" charset="0"/>
              <a:buChar char="•"/>
            </a:pPr>
            <a:r>
              <a:rPr lang="en-US" sz="4000" dirty="0"/>
              <a:t>Model Development: Creating a MATLAB/Simulink model that interfaces with relevant databases or libraries.</a:t>
            </a:r>
          </a:p>
          <a:p>
            <a:pPr marL="571500" indent="-571500" algn="just">
              <a:spcBef>
                <a:spcPts val="600"/>
              </a:spcBef>
              <a:spcAft>
                <a:spcPts val="600"/>
              </a:spcAft>
              <a:buFont typeface="Arial" panose="020B0604020202020204" pitchFamily="34" charset="0"/>
              <a:buChar char="•"/>
            </a:pPr>
            <a:r>
              <a:rPr lang="en-US" sz="4000" dirty="0"/>
              <a:t>Validation: Verifying the accuracy of the automated results against established data sources.</a:t>
            </a:r>
          </a:p>
        </p:txBody>
      </p:sp>
      <p:sp>
        <p:nvSpPr>
          <p:cNvPr id="14347" name="Rectangle 14346"/>
          <p:cNvSpPr/>
          <p:nvPr/>
        </p:nvSpPr>
        <p:spPr>
          <a:xfrm>
            <a:off x="15738051" y="13963493"/>
            <a:ext cx="12876092" cy="126564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411449" tIns="205724" rIns="411449" bIns="205724"/>
          <a:lstStyle/>
          <a:p>
            <a:pPr algn="ctr" defTabSz="623888">
              <a:lnSpc>
                <a:spcPct val="115000"/>
              </a:lnSpc>
              <a:spcAft>
                <a:spcPts val="850"/>
              </a:spcAft>
            </a:pPr>
            <a:r>
              <a:rPr lang="fi-FI" sz="5600" b="1" dirty="0">
                <a:solidFill>
                  <a:schemeClr val="accent1"/>
                </a:solidFill>
                <a:cs typeface="Arial" panose="020B0604020202020204" pitchFamily="34" charset="0"/>
              </a:rPr>
              <a:t>Relation to Thermodynamics and Heat Transfer</a:t>
            </a:r>
          </a:p>
        </p:txBody>
      </p:sp>
      <p:sp>
        <p:nvSpPr>
          <p:cNvPr id="89" name="TextBox 88"/>
          <p:cNvSpPr txBox="1"/>
          <p:nvPr/>
        </p:nvSpPr>
        <p:spPr>
          <a:xfrm>
            <a:off x="15137605" y="16755966"/>
            <a:ext cx="14001145" cy="2554545"/>
          </a:xfrm>
          <a:prstGeom prst="rect">
            <a:avLst/>
          </a:prstGeom>
          <a:noFill/>
          <a:ln w="12700">
            <a:solidFill>
              <a:schemeClr val="tx1"/>
            </a:solidFill>
          </a:ln>
        </p:spPr>
        <p:txBody>
          <a:bodyPr wrap="square" rtlCol="0">
            <a:spAutoFit/>
          </a:bodyPr>
          <a:lstStyle/>
          <a:p>
            <a:pPr marL="571500" indent="-571500" algn="just">
              <a:spcBef>
                <a:spcPts val="600"/>
              </a:spcBef>
              <a:spcAft>
                <a:spcPts val="600"/>
              </a:spcAft>
              <a:buFont typeface="Arial" panose="020B0604020202020204" pitchFamily="34" charset="0"/>
              <a:buChar char="•"/>
            </a:pPr>
            <a:r>
              <a:rPr lang="en-US" sz="4000" dirty="0"/>
              <a:t>This project directly relates to the fields of thermodynamics and heat transfer. By simplifying property retrieval, engineers and researchers can focus more on system analysis and design.</a:t>
            </a:r>
          </a:p>
        </p:txBody>
      </p:sp>
      <p:cxnSp>
        <p:nvCxnSpPr>
          <p:cNvPr id="93" name="Straight Connector 92"/>
          <p:cNvCxnSpPr>
            <a:cxnSpLocks/>
          </p:cNvCxnSpPr>
          <p:nvPr/>
        </p:nvCxnSpPr>
        <p:spPr>
          <a:xfrm>
            <a:off x="15137606" y="16361659"/>
            <a:ext cx="14001145" cy="0"/>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5" name="Rectangle 94"/>
          <p:cNvSpPr/>
          <p:nvPr/>
        </p:nvSpPr>
        <p:spPr>
          <a:xfrm>
            <a:off x="18663146" y="19793457"/>
            <a:ext cx="7208405" cy="126564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411449" tIns="205724" rIns="411449" bIns="205724"/>
          <a:lstStyle/>
          <a:p>
            <a:pPr algn="ctr" defTabSz="623888">
              <a:lnSpc>
                <a:spcPct val="115000"/>
              </a:lnSpc>
              <a:spcAft>
                <a:spcPts val="850"/>
              </a:spcAft>
            </a:pPr>
            <a:r>
              <a:rPr lang="fi-FI" sz="5600" b="1" dirty="0">
                <a:solidFill>
                  <a:schemeClr val="accent1"/>
                </a:solidFill>
                <a:cs typeface="Arial" panose="020B0604020202020204" pitchFamily="34" charset="0"/>
              </a:rPr>
              <a:t>Project </a:t>
            </a:r>
            <a:r>
              <a:rPr lang="fi-FI" sz="5600" b="1" dirty="0" err="1">
                <a:solidFill>
                  <a:schemeClr val="accent1"/>
                </a:solidFill>
                <a:cs typeface="Arial" panose="020B0604020202020204" pitchFamily="34" charset="0"/>
              </a:rPr>
              <a:t>Benefits</a:t>
            </a:r>
            <a:endParaRPr lang="fi-FI" sz="5600" b="1" dirty="0">
              <a:solidFill>
                <a:schemeClr val="accent1"/>
              </a:solidFill>
              <a:cs typeface="Arial" panose="020B0604020202020204" pitchFamily="34" charset="0"/>
            </a:endParaRPr>
          </a:p>
        </p:txBody>
      </p:sp>
      <p:sp>
        <p:nvSpPr>
          <p:cNvPr id="96" name="TextBox 95"/>
          <p:cNvSpPr txBox="1"/>
          <p:nvPr/>
        </p:nvSpPr>
        <p:spPr>
          <a:xfrm>
            <a:off x="15248945" y="21616388"/>
            <a:ext cx="13960971" cy="15481161"/>
          </a:xfrm>
          <a:prstGeom prst="rect">
            <a:avLst/>
          </a:prstGeom>
          <a:noFill/>
          <a:ln w="12700">
            <a:solidFill>
              <a:schemeClr val="tx1"/>
            </a:solidFill>
          </a:ln>
        </p:spPr>
        <p:txBody>
          <a:bodyPr wrap="square" rtlCol="0">
            <a:spAutoFit/>
          </a:bodyPr>
          <a:lstStyle/>
          <a:p>
            <a:pPr algn="just"/>
            <a:r>
              <a:rPr lang="en-US" sz="4000" dirty="0"/>
              <a:t>Enhanced Efficiency and Productivity:</a:t>
            </a:r>
          </a:p>
          <a:p>
            <a:pPr algn="just"/>
            <a:r>
              <a:rPr lang="en-US" sz="4000" dirty="0"/>
              <a:t>By automating the retrieval of steam and water properties, engineers and researchers can save valuable time. No longer will they need to manually search for data or perform repetitive calculations.</a:t>
            </a:r>
          </a:p>
          <a:p>
            <a:pPr algn="just"/>
            <a:r>
              <a:rPr lang="en-US" sz="4000" dirty="0"/>
              <a:t>The streamlined process allows professionals to focus on higher-level tasks, such as system design, optimization, and analysis. This increased efficiency translates to faster project completion and improved productivity.</a:t>
            </a:r>
          </a:p>
          <a:p>
            <a:pPr algn="just"/>
            <a:r>
              <a:rPr lang="en-US" sz="4000" dirty="0"/>
              <a:t>Consistent and Reliable Results:</a:t>
            </a:r>
          </a:p>
          <a:p>
            <a:pPr algn="just"/>
            <a:r>
              <a:rPr lang="en-US" sz="4000" dirty="0"/>
              <a:t>Automation ensures that property data is retrieved consistently across different scenarios. Whether it’s a small-scale simulation or a complex engineering project, the same reliable information is obtained every time.</a:t>
            </a:r>
          </a:p>
          <a:p>
            <a:pPr algn="just"/>
            <a:r>
              <a:rPr lang="en-US" sz="4000" dirty="0"/>
              <a:t>Eliminating human error associated with manual data entry or calculations further enhances the reliability of results.</a:t>
            </a:r>
          </a:p>
          <a:p>
            <a:pPr algn="just"/>
            <a:r>
              <a:rPr lang="en-US" sz="4000" dirty="0"/>
              <a:t>Integration with Existing Workflows:</a:t>
            </a:r>
          </a:p>
          <a:p>
            <a:pPr algn="just"/>
            <a:r>
              <a:rPr lang="en-US" sz="4000" dirty="0"/>
              <a:t>The MATLAB/Simulink-based solution seamlessly integrates into existing engineering workflows. Engineers can incorporate the automated process without disrupting their established practices.</a:t>
            </a:r>
          </a:p>
          <a:p>
            <a:pPr algn="just"/>
            <a:r>
              <a:rPr lang="en-US" sz="4000" dirty="0"/>
              <a:t>Whether you’re designing a heat exchanger, analyzing a power plant, or modeling a thermodynamic system, the automated property retrieval becomes an integral part of your toolkit.</a:t>
            </a:r>
          </a:p>
        </p:txBody>
      </p:sp>
      <p:cxnSp>
        <p:nvCxnSpPr>
          <p:cNvPr id="97" name="Straight Connector 96"/>
          <p:cNvCxnSpPr>
            <a:cxnSpLocks/>
          </p:cNvCxnSpPr>
          <p:nvPr/>
        </p:nvCxnSpPr>
        <p:spPr>
          <a:xfrm>
            <a:off x="15266779" y="21275662"/>
            <a:ext cx="13960971" cy="0"/>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7" name="Rectangle 3">
            <a:extLst>
              <a:ext uri="{FF2B5EF4-FFF2-40B4-BE49-F238E27FC236}">
                <a16:creationId xmlns:a16="http://schemas.microsoft.com/office/drawing/2014/main" id="{3140FE4A-859B-635E-6956-3BF471E928D6}"/>
              </a:ext>
            </a:extLst>
          </p:cNvPr>
          <p:cNvSpPr txBox="1">
            <a:spLocks noChangeArrowheads="1"/>
          </p:cNvSpPr>
          <p:nvPr/>
        </p:nvSpPr>
        <p:spPr bwMode="auto">
          <a:xfrm>
            <a:off x="387969" y="14989206"/>
            <a:ext cx="9925101" cy="112323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411449" tIns="205724" rIns="411449" bIns="205724"/>
          <a:lstStyle>
            <a:lvl1pPr defTabSz="623888" eaLnBrk="0" hangingPunct="0">
              <a:defRPr sz="8200">
                <a:solidFill>
                  <a:schemeClr val="tx1"/>
                </a:solidFill>
                <a:latin typeface="Arial" panose="020B0604020202020204" pitchFamily="34" charset="0"/>
              </a:defRPr>
            </a:lvl1pPr>
            <a:lvl2pPr marL="742950" indent="-285750" defTabSz="623888" eaLnBrk="0" hangingPunct="0">
              <a:defRPr sz="8200">
                <a:solidFill>
                  <a:schemeClr val="tx1"/>
                </a:solidFill>
                <a:latin typeface="Arial" panose="020B0604020202020204" pitchFamily="34" charset="0"/>
              </a:defRPr>
            </a:lvl2pPr>
            <a:lvl3pPr marL="1143000" indent="-228600" defTabSz="623888" eaLnBrk="0" hangingPunct="0">
              <a:defRPr sz="8200">
                <a:solidFill>
                  <a:schemeClr val="tx1"/>
                </a:solidFill>
                <a:latin typeface="Arial" panose="020B0604020202020204" pitchFamily="34" charset="0"/>
              </a:defRPr>
            </a:lvl3pPr>
            <a:lvl4pPr marL="1600200" indent="-228600" defTabSz="623888" eaLnBrk="0" hangingPunct="0">
              <a:defRPr sz="8200">
                <a:solidFill>
                  <a:schemeClr val="tx1"/>
                </a:solidFill>
                <a:latin typeface="Arial" panose="020B0604020202020204" pitchFamily="34" charset="0"/>
              </a:defRPr>
            </a:lvl4pPr>
            <a:lvl5pPr marL="2057400" indent="-228600" defTabSz="623888" eaLnBrk="0" hangingPunct="0">
              <a:defRPr sz="8200">
                <a:solidFill>
                  <a:schemeClr val="tx1"/>
                </a:solidFill>
                <a:latin typeface="Arial" panose="020B0604020202020204" pitchFamily="34" charset="0"/>
              </a:defRPr>
            </a:lvl5pPr>
            <a:lvl6pPr marL="2514600" indent="-228600" defTabSz="623888" eaLnBrk="0" fontAlgn="base" hangingPunct="0">
              <a:spcBef>
                <a:spcPct val="0"/>
              </a:spcBef>
              <a:spcAft>
                <a:spcPct val="0"/>
              </a:spcAft>
              <a:defRPr sz="8200">
                <a:solidFill>
                  <a:schemeClr val="tx1"/>
                </a:solidFill>
                <a:latin typeface="Arial" panose="020B0604020202020204" pitchFamily="34" charset="0"/>
              </a:defRPr>
            </a:lvl6pPr>
            <a:lvl7pPr marL="2971800" indent="-228600" defTabSz="623888" eaLnBrk="0" fontAlgn="base" hangingPunct="0">
              <a:spcBef>
                <a:spcPct val="0"/>
              </a:spcBef>
              <a:spcAft>
                <a:spcPct val="0"/>
              </a:spcAft>
              <a:defRPr sz="8200">
                <a:solidFill>
                  <a:schemeClr val="tx1"/>
                </a:solidFill>
                <a:latin typeface="Arial" panose="020B0604020202020204" pitchFamily="34" charset="0"/>
              </a:defRPr>
            </a:lvl7pPr>
            <a:lvl8pPr marL="3429000" indent="-228600" defTabSz="623888" eaLnBrk="0" fontAlgn="base" hangingPunct="0">
              <a:spcBef>
                <a:spcPct val="0"/>
              </a:spcBef>
              <a:spcAft>
                <a:spcPct val="0"/>
              </a:spcAft>
              <a:defRPr sz="8200">
                <a:solidFill>
                  <a:schemeClr val="tx1"/>
                </a:solidFill>
                <a:latin typeface="Arial" panose="020B0604020202020204" pitchFamily="34" charset="0"/>
              </a:defRPr>
            </a:lvl8pPr>
            <a:lvl9pPr marL="3886200" indent="-228600" defTabSz="623888" eaLnBrk="0" fontAlgn="base" hangingPunct="0">
              <a:spcBef>
                <a:spcPct val="0"/>
              </a:spcBef>
              <a:spcAft>
                <a:spcPct val="0"/>
              </a:spcAft>
              <a:defRPr sz="8200">
                <a:solidFill>
                  <a:schemeClr val="tx1"/>
                </a:solidFill>
                <a:latin typeface="Arial" panose="020B0604020202020204" pitchFamily="34" charset="0"/>
              </a:defRPr>
            </a:lvl9pPr>
          </a:lstStyle>
          <a:p>
            <a:pPr algn="just" eaLnBrk="1" hangingPunct="1">
              <a:lnSpc>
                <a:spcPct val="115000"/>
              </a:lnSpc>
              <a:spcAft>
                <a:spcPts val="850"/>
              </a:spcAft>
            </a:pPr>
            <a:r>
              <a:rPr lang="en-US" altLang="en-US" sz="5600" b="1" dirty="0">
                <a:solidFill>
                  <a:schemeClr val="accent1"/>
                </a:solidFill>
                <a:cs typeface="Arial" panose="020B0604020202020204" pitchFamily="34" charset="0"/>
              </a:rPr>
              <a:t> Expected Results</a:t>
            </a:r>
            <a:endParaRPr lang="en-US" sz="4000" dirty="0"/>
          </a:p>
        </p:txBody>
      </p:sp>
      <p:cxnSp>
        <p:nvCxnSpPr>
          <p:cNvPr id="8" name="Straight Connector 7">
            <a:extLst>
              <a:ext uri="{FF2B5EF4-FFF2-40B4-BE49-F238E27FC236}">
                <a16:creationId xmlns:a16="http://schemas.microsoft.com/office/drawing/2014/main" id="{423D082B-A639-2F0C-2CA5-96FA423DCFCA}"/>
              </a:ext>
            </a:extLst>
          </p:cNvPr>
          <p:cNvCxnSpPr/>
          <p:nvPr/>
        </p:nvCxnSpPr>
        <p:spPr>
          <a:xfrm>
            <a:off x="1136463" y="16650149"/>
            <a:ext cx="13374142" cy="405"/>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1026" name="Picture 2" descr="Steam Tables Online">
            <a:extLst>
              <a:ext uri="{FF2B5EF4-FFF2-40B4-BE49-F238E27FC236}">
                <a16:creationId xmlns:a16="http://schemas.microsoft.com/office/drawing/2014/main" id="{97A8AD96-9FF7-C9C6-116E-4370B8EB5E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3937" y="17423643"/>
            <a:ext cx="13495942" cy="972340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Custom 9">
      <a:dk1>
        <a:sysClr val="windowText" lastClr="000000"/>
      </a:dk1>
      <a:lt1>
        <a:sysClr val="window" lastClr="FFFFFF"/>
      </a:lt1>
      <a:dk2>
        <a:srgbClr val="8C857B"/>
      </a:dk2>
      <a:lt2>
        <a:srgbClr val="FFFFFF"/>
      </a:lt2>
      <a:accent1>
        <a:srgbClr val="BB16A3"/>
      </a:accent1>
      <a:accent2>
        <a:srgbClr val="005EB8"/>
      </a:accent2>
      <a:accent3>
        <a:srgbClr val="FFCD00"/>
      </a:accent3>
      <a:accent4>
        <a:srgbClr val="EF3340"/>
      </a:accent4>
      <a:accent5>
        <a:srgbClr val="8C857B"/>
      </a:accent5>
      <a:accent6>
        <a:srgbClr val="8C857B"/>
      </a:accent6>
      <a:hlink>
        <a:srgbClr val="005EB8"/>
      </a:hlink>
      <a:folHlink>
        <a:srgbClr val="7D55C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3527</TotalTime>
  <Words>413</Words>
  <Application>Microsoft Office PowerPoint</Application>
  <PresentationFormat>Custom</PresentationFormat>
  <Paragraphs>27</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TKK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Dmitry Chicherin</dc:creator>
  <cp:lastModifiedBy>Havvazadeh  Mohammadhossein</cp:lastModifiedBy>
  <cp:revision>211</cp:revision>
  <cp:lastPrinted>2018-06-04T08:32:09Z</cp:lastPrinted>
  <dcterms:created xsi:type="dcterms:W3CDTF">2010-03-10T13:17:50Z</dcterms:created>
  <dcterms:modified xsi:type="dcterms:W3CDTF">2024-02-15T15:30:36Z</dcterms:modified>
</cp:coreProperties>
</file>