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</p:sldMasterIdLst>
  <p:notesMasterIdLst>
    <p:notesMasterId r:id="rId14"/>
  </p:notesMasterIdLst>
  <p:sldIdLst>
    <p:sldId id="256" r:id="rId2"/>
    <p:sldId id="261" r:id="rId3"/>
    <p:sldId id="307" r:id="rId4"/>
    <p:sldId id="308" r:id="rId5"/>
    <p:sldId id="268" r:id="rId6"/>
    <p:sldId id="309" r:id="rId7"/>
    <p:sldId id="271" r:id="rId8"/>
    <p:sldId id="311" r:id="rId9"/>
    <p:sldId id="262" r:id="rId10"/>
    <p:sldId id="263" r:id="rId11"/>
    <p:sldId id="265" r:id="rId12"/>
    <p:sldId id="286" r:id="rId13"/>
  </p:sldIdLst>
  <p:sldSz cx="9144000" cy="5143500" type="screen16x9"/>
  <p:notesSz cx="6858000" cy="9144000"/>
  <p:embeddedFontLst>
    <p:embeddedFont>
      <p:font typeface="Open Sans" panose="020B0606030504020204" pitchFamily="34" charset="0"/>
      <p:regular r:id="rId15"/>
      <p:bold r:id="rId16"/>
      <p:italic r:id="rId17"/>
      <p:boldItalic r:id="rId18"/>
    </p:embeddedFont>
    <p:embeddedFont>
      <p:font typeface="Source Serif Pro" panose="02040603050405020204" pitchFamily="18" charset="0"/>
      <p:regular r:id="rId19"/>
      <p:bold r:id="rId20"/>
      <p:italic r:id="rId21"/>
      <p:boldItalic r:id="rId2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862171A-58FF-81D2-A1C8-C603B52D9450}" v="156" dt="2024-02-20T09:10:46.592"/>
    <p1510:client id="{4A7197EA-98DA-10A9-13E0-A285F000D747}" v="23" dt="2024-02-20T08:39:15.478"/>
    <p1510:client id="{753F7966-B2FB-6E0D-0456-0B70902FFE60}" v="396" dt="2024-02-20T09:08:03.618"/>
    <p1510:client id="{7C9D23CF-9314-56ED-8246-60D28F60227D}" v="531" dt="2024-02-20T09:11:50.531"/>
    <p1510:client id="{7D155A8D-F2A5-2B14-2394-3CC28B32D954}" v="249" dt="2024-02-20T08:59:51.457"/>
    <p1510:client id="{7E38A1A6-1A98-8954-9888-5BB0E62E9FEB}" v="483" dt="2024-02-20T09:12:17.455"/>
    <p1510:client id="{946045CA-D9AD-443D-948C-47EE2A900010}" v="42" dt="2024-02-20T09:00:02.108"/>
    <p1510:client id="{BCF46048-6AD6-1346-AC7B-3A3E2748A92A}" v="171" dt="2024-02-20T08:52:26.026"/>
  </p1510:revLst>
</p1510:revInfo>
</file>

<file path=ppt/tableStyles.xml><?xml version="1.0" encoding="utf-8"?>
<a:tblStyleLst xmlns:a="http://schemas.openxmlformats.org/drawingml/2006/main" def="{1E38F40D-88A3-480B-9299-7C207BE60CEC}">
  <a:tblStyle styleId="{1E38F40D-88A3-480B-9299-7C207BE60CE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7738d22295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7738d22295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7738d22295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Google Shape;279;g7738d22295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g8976843895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0" name="Google Shape;580;g8976843895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8976843895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8976843895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8976843895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8976843895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263922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7738d22295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7738d22295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713231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7738d22295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" name="Google Shape;315;g7738d22295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7738d22295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7738d22295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199904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7738d22295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" name="Google Shape;386;g7738d22295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7738d22295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" name="Google Shape;386;g7738d22295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157675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7738d2229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7738d2229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338875" y="1604225"/>
            <a:ext cx="8520600" cy="156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72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11700" y="3149550"/>
            <a:ext cx="8520600" cy="47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chemeClr val="accent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1"/>
          <p:cNvSpPr/>
          <p:nvPr/>
        </p:nvSpPr>
        <p:spPr>
          <a:xfrm>
            <a:off x="1504325" y="1356963"/>
            <a:ext cx="6091200" cy="2384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11"/>
          <p:cNvSpPr/>
          <p:nvPr/>
        </p:nvSpPr>
        <p:spPr>
          <a:xfrm rot="4633131">
            <a:off x="7215652" y="1251839"/>
            <a:ext cx="565979" cy="453718"/>
          </a:xfrm>
          <a:custGeom>
            <a:avLst/>
            <a:gdLst/>
            <a:ahLst/>
            <a:cxnLst/>
            <a:rect l="l" t="t" r="r" b="b"/>
            <a:pathLst>
              <a:path w="22642" h="18151" extrusionOk="0">
                <a:moveTo>
                  <a:pt x="19677" y="1"/>
                </a:moveTo>
                <a:lnTo>
                  <a:pt x="17558" y="144"/>
                </a:lnTo>
                <a:cubicBezTo>
                  <a:pt x="17534" y="156"/>
                  <a:pt x="17498" y="156"/>
                  <a:pt x="17486" y="179"/>
                </a:cubicBezTo>
                <a:lnTo>
                  <a:pt x="782" y="12133"/>
                </a:lnTo>
                <a:cubicBezTo>
                  <a:pt x="758" y="12145"/>
                  <a:pt x="734" y="12169"/>
                  <a:pt x="734" y="12205"/>
                </a:cubicBezTo>
                <a:lnTo>
                  <a:pt x="32" y="14074"/>
                </a:lnTo>
                <a:cubicBezTo>
                  <a:pt x="0" y="14148"/>
                  <a:pt x="52" y="14221"/>
                  <a:pt x="130" y="14221"/>
                </a:cubicBezTo>
                <a:cubicBezTo>
                  <a:pt x="140" y="14221"/>
                  <a:pt x="151" y="14220"/>
                  <a:pt x="163" y="14217"/>
                </a:cubicBezTo>
                <a:lnTo>
                  <a:pt x="1294" y="14014"/>
                </a:lnTo>
                <a:cubicBezTo>
                  <a:pt x="1305" y="14012"/>
                  <a:pt x="1316" y="14010"/>
                  <a:pt x="1326" y="14010"/>
                </a:cubicBezTo>
                <a:cubicBezTo>
                  <a:pt x="1404" y="14010"/>
                  <a:pt x="1456" y="14085"/>
                  <a:pt x="1425" y="14169"/>
                </a:cubicBezTo>
                <a:lnTo>
                  <a:pt x="972" y="15384"/>
                </a:lnTo>
                <a:cubicBezTo>
                  <a:pt x="941" y="15457"/>
                  <a:pt x="993" y="15531"/>
                  <a:pt x="1071" y="15531"/>
                </a:cubicBezTo>
                <a:cubicBezTo>
                  <a:pt x="1081" y="15531"/>
                  <a:pt x="1092" y="15529"/>
                  <a:pt x="1103" y="15527"/>
                </a:cubicBezTo>
                <a:lnTo>
                  <a:pt x="2222" y="15324"/>
                </a:lnTo>
                <a:cubicBezTo>
                  <a:pt x="2234" y="15321"/>
                  <a:pt x="2245" y="15320"/>
                  <a:pt x="2255" y="15320"/>
                </a:cubicBezTo>
                <a:cubicBezTo>
                  <a:pt x="2333" y="15320"/>
                  <a:pt x="2386" y="15394"/>
                  <a:pt x="2365" y="15467"/>
                </a:cubicBezTo>
                <a:lnTo>
                  <a:pt x="1913" y="16693"/>
                </a:lnTo>
                <a:cubicBezTo>
                  <a:pt x="1881" y="16767"/>
                  <a:pt x="1933" y="16840"/>
                  <a:pt x="2011" y="16840"/>
                </a:cubicBezTo>
                <a:cubicBezTo>
                  <a:pt x="2022" y="16840"/>
                  <a:pt x="2033" y="16839"/>
                  <a:pt x="2044" y="16836"/>
                </a:cubicBezTo>
                <a:lnTo>
                  <a:pt x="3163" y="16634"/>
                </a:lnTo>
                <a:cubicBezTo>
                  <a:pt x="3174" y="16631"/>
                  <a:pt x="3185" y="16630"/>
                  <a:pt x="3196" y="16630"/>
                </a:cubicBezTo>
                <a:cubicBezTo>
                  <a:pt x="3274" y="16630"/>
                  <a:pt x="3325" y="16703"/>
                  <a:pt x="3294" y="16777"/>
                </a:cubicBezTo>
                <a:lnTo>
                  <a:pt x="2842" y="18003"/>
                </a:lnTo>
                <a:cubicBezTo>
                  <a:pt x="2821" y="18077"/>
                  <a:pt x="2874" y="18150"/>
                  <a:pt x="2952" y="18150"/>
                </a:cubicBezTo>
                <a:cubicBezTo>
                  <a:pt x="2962" y="18150"/>
                  <a:pt x="2973" y="18149"/>
                  <a:pt x="2984" y="18146"/>
                </a:cubicBezTo>
                <a:lnTo>
                  <a:pt x="4758" y="17813"/>
                </a:lnTo>
                <a:cubicBezTo>
                  <a:pt x="4782" y="17813"/>
                  <a:pt x="4794" y="17801"/>
                  <a:pt x="4818" y="17789"/>
                </a:cubicBezTo>
                <a:lnTo>
                  <a:pt x="21534" y="5823"/>
                </a:lnTo>
                <a:cubicBezTo>
                  <a:pt x="21546" y="5811"/>
                  <a:pt x="21570" y="5787"/>
                  <a:pt x="21582" y="5775"/>
                </a:cubicBezTo>
                <a:lnTo>
                  <a:pt x="22594" y="4109"/>
                </a:lnTo>
                <a:cubicBezTo>
                  <a:pt x="22642" y="4025"/>
                  <a:pt x="22582" y="3930"/>
                  <a:pt x="22487" y="3930"/>
                </a:cubicBezTo>
                <a:lnTo>
                  <a:pt x="21118" y="4025"/>
                </a:lnTo>
                <a:cubicBezTo>
                  <a:pt x="21113" y="4026"/>
                  <a:pt x="21108" y="4026"/>
                  <a:pt x="21103" y="4026"/>
                </a:cubicBezTo>
                <a:cubicBezTo>
                  <a:pt x="21017" y="4026"/>
                  <a:pt x="20966" y="3926"/>
                  <a:pt x="21022" y="3847"/>
                </a:cubicBezTo>
                <a:lnTo>
                  <a:pt x="21653" y="2811"/>
                </a:lnTo>
                <a:cubicBezTo>
                  <a:pt x="21710" y="2721"/>
                  <a:pt x="21660" y="2631"/>
                  <a:pt x="21564" y="2631"/>
                </a:cubicBezTo>
                <a:cubicBezTo>
                  <a:pt x="21558" y="2631"/>
                  <a:pt x="21552" y="2631"/>
                  <a:pt x="21546" y="2632"/>
                </a:cubicBezTo>
                <a:lnTo>
                  <a:pt x="20189" y="2715"/>
                </a:lnTo>
                <a:cubicBezTo>
                  <a:pt x="20183" y="2716"/>
                  <a:pt x="20177" y="2716"/>
                  <a:pt x="20171" y="2716"/>
                </a:cubicBezTo>
                <a:cubicBezTo>
                  <a:pt x="20077" y="2716"/>
                  <a:pt x="20037" y="2627"/>
                  <a:pt x="20082" y="2537"/>
                </a:cubicBezTo>
                <a:lnTo>
                  <a:pt x="20713" y="1501"/>
                </a:lnTo>
                <a:cubicBezTo>
                  <a:pt x="20769" y="1411"/>
                  <a:pt x="20719" y="1321"/>
                  <a:pt x="20634" y="1321"/>
                </a:cubicBezTo>
                <a:cubicBezTo>
                  <a:pt x="20628" y="1321"/>
                  <a:pt x="20623" y="1322"/>
                  <a:pt x="20618" y="1322"/>
                </a:cubicBezTo>
                <a:lnTo>
                  <a:pt x="19248" y="1418"/>
                </a:lnTo>
                <a:cubicBezTo>
                  <a:pt x="19141" y="1418"/>
                  <a:pt x="19094" y="1311"/>
                  <a:pt x="19141" y="1227"/>
                </a:cubicBezTo>
                <a:lnTo>
                  <a:pt x="19772" y="179"/>
                </a:lnTo>
                <a:cubicBezTo>
                  <a:pt x="19832" y="96"/>
                  <a:pt x="19772" y="1"/>
                  <a:pt x="196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11"/>
          <p:cNvSpPr/>
          <p:nvPr/>
        </p:nvSpPr>
        <p:spPr>
          <a:xfrm rot="4633131">
            <a:off x="1362377" y="3437939"/>
            <a:ext cx="565979" cy="453718"/>
          </a:xfrm>
          <a:custGeom>
            <a:avLst/>
            <a:gdLst/>
            <a:ahLst/>
            <a:cxnLst/>
            <a:rect l="l" t="t" r="r" b="b"/>
            <a:pathLst>
              <a:path w="22642" h="18151" extrusionOk="0">
                <a:moveTo>
                  <a:pt x="19677" y="1"/>
                </a:moveTo>
                <a:lnTo>
                  <a:pt x="17558" y="144"/>
                </a:lnTo>
                <a:cubicBezTo>
                  <a:pt x="17534" y="156"/>
                  <a:pt x="17498" y="156"/>
                  <a:pt x="17486" y="179"/>
                </a:cubicBezTo>
                <a:lnTo>
                  <a:pt x="782" y="12133"/>
                </a:lnTo>
                <a:cubicBezTo>
                  <a:pt x="758" y="12145"/>
                  <a:pt x="734" y="12169"/>
                  <a:pt x="734" y="12205"/>
                </a:cubicBezTo>
                <a:lnTo>
                  <a:pt x="32" y="14074"/>
                </a:lnTo>
                <a:cubicBezTo>
                  <a:pt x="0" y="14148"/>
                  <a:pt x="52" y="14221"/>
                  <a:pt x="130" y="14221"/>
                </a:cubicBezTo>
                <a:cubicBezTo>
                  <a:pt x="140" y="14221"/>
                  <a:pt x="151" y="14220"/>
                  <a:pt x="163" y="14217"/>
                </a:cubicBezTo>
                <a:lnTo>
                  <a:pt x="1294" y="14014"/>
                </a:lnTo>
                <a:cubicBezTo>
                  <a:pt x="1305" y="14012"/>
                  <a:pt x="1316" y="14010"/>
                  <a:pt x="1326" y="14010"/>
                </a:cubicBezTo>
                <a:cubicBezTo>
                  <a:pt x="1404" y="14010"/>
                  <a:pt x="1456" y="14085"/>
                  <a:pt x="1425" y="14169"/>
                </a:cubicBezTo>
                <a:lnTo>
                  <a:pt x="972" y="15384"/>
                </a:lnTo>
                <a:cubicBezTo>
                  <a:pt x="941" y="15457"/>
                  <a:pt x="993" y="15531"/>
                  <a:pt x="1071" y="15531"/>
                </a:cubicBezTo>
                <a:cubicBezTo>
                  <a:pt x="1081" y="15531"/>
                  <a:pt x="1092" y="15529"/>
                  <a:pt x="1103" y="15527"/>
                </a:cubicBezTo>
                <a:lnTo>
                  <a:pt x="2222" y="15324"/>
                </a:lnTo>
                <a:cubicBezTo>
                  <a:pt x="2234" y="15321"/>
                  <a:pt x="2245" y="15320"/>
                  <a:pt x="2255" y="15320"/>
                </a:cubicBezTo>
                <a:cubicBezTo>
                  <a:pt x="2333" y="15320"/>
                  <a:pt x="2386" y="15394"/>
                  <a:pt x="2365" y="15467"/>
                </a:cubicBezTo>
                <a:lnTo>
                  <a:pt x="1913" y="16693"/>
                </a:lnTo>
                <a:cubicBezTo>
                  <a:pt x="1881" y="16767"/>
                  <a:pt x="1933" y="16840"/>
                  <a:pt x="2011" y="16840"/>
                </a:cubicBezTo>
                <a:cubicBezTo>
                  <a:pt x="2022" y="16840"/>
                  <a:pt x="2033" y="16839"/>
                  <a:pt x="2044" y="16836"/>
                </a:cubicBezTo>
                <a:lnTo>
                  <a:pt x="3163" y="16634"/>
                </a:lnTo>
                <a:cubicBezTo>
                  <a:pt x="3174" y="16631"/>
                  <a:pt x="3185" y="16630"/>
                  <a:pt x="3196" y="16630"/>
                </a:cubicBezTo>
                <a:cubicBezTo>
                  <a:pt x="3274" y="16630"/>
                  <a:pt x="3325" y="16703"/>
                  <a:pt x="3294" y="16777"/>
                </a:cubicBezTo>
                <a:lnTo>
                  <a:pt x="2842" y="18003"/>
                </a:lnTo>
                <a:cubicBezTo>
                  <a:pt x="2821" y="18077"/>
                  <a:pt x="2874" y="18150"/>
                  <a:pt x="2952" y="18150"/>
                </a:cubicBezTo>
                <a:cubicBezTo>
                  <a:pt x="2962" y="18150"/>
                  <a:pt x="2973" y="18149"/>
                  <a:pt x="2984" y="18146"/>
                </a:cubicBezTo>
                <a:lnTo>
                  <a:pt x="4758" y="17813"/>
                </a:lnTo>
                <a:cubicBezTo>
                  <a:pt x="4782" y="17813"/>
                  <a:pt x="4794" y="17801"/>
                  <a:pt x="4818" y="17789"/>
                </a:cubicBezTo>
                <a:lnTo>
                  <a:pt x="21534" y="5823"/>
                </a:lnTo>
                <a:cubicBezTo>
                  <a:pt x="21546" y="5811"/>
                  <a:pt x="21570" y="5787"/>
                  <a:pt x="21582" y="5775"/>
                </a:cubicBezTo>
                <a:lnTo>
                  <a:pt x="22594" y="4109"/>
                </a:lnTo>
                <a:cubicBezTo>
                  <a:pt x="22642" y="4025"/>
                  <a:pt x="22582" y="3930"/>
                  <a:pt x="22487" y="3930"/>
                </a:cubicBezTo>
                <a:lnTo>
                  <a:pt x="21118" y="4025"/>
                </a:lnTo>
                <a:cubicBezTo>
                  <a:pt x="21113" y="4026"/>
                  <a:pt x="21108" y="4026"/>
                  <a:pt x="21103" y="4026"/>
                </a:cubicBezTo>
                <a:cubicBezTo>
                  <a:pt x="21017" y="4026"/>
                  <a:pt x="20966" y="3926"/>
                  <a:pt x="21022" y="3847"/>
                </a:cubicBezTo>
                <a:lnTo>
                  <a:pt x="21653" y="2811"/>
                </a:lnTo>
                <a:cubicBezTo>
                  <a:pt x="21710" y="2721"/>
                  <a:pt x="21660" y="2631"/>
                  <a:pt x="21564" y="2631"/>
                </a:cubicBezTo>
                <a:cubicBezTo>
                  <a:pt x="21558" y="2631"/>
                  <a:pt x="21552" y="2631"/>
                  <a:pt x="21546" y="2632"/>
                </a:cubicBezTo>
                <a:lnTo>
                  <a:pt x="20189" y="2715"/>
                </a:lnTo>
                <a:cubicBezTo>
                  <a:pt x="20183" y="2716"/>
                  <a:pt x="20177" y="2716"/>
                  <a:pt x="20171" y="2716"/>
                </a:cubicBezTo>
                <a:cubicBezTo>
                  <a:pt x="20077" y="2716"/>
                  <a:pt x="20037" y="2627"/>
                  <a:pt x="20082" y="2537"/>
                </a:cubicBezTo>
                <a:lnTo>
                  <a:pt x="20713" y="1501"/>
                </a:lnTo>
                <a:cubicBezTo>
                  <a:pt x="20769" y="1411"/>
                  <a:pt x="20719" y="1321"/>
                  <a:pt x="20634" y="1321"/>
                </a:cubicBezTo>
                <a:cubicBezTo>
                  <a:pt x="20628" y="1321"/>
                  <a:pt x="20623" y="1322"/>
                  <a:pt x="20618" y="1322"/>
                </a:cubicBezTo>
                <a:lnTo>
                  <a:pt x="19248" y="1418"/>
                </a:lnTo>
                <a:cubicBezTo>
                  <a:pt x="19141" y="1418"/>
                  <a:pt x="19094" y="1311"/>
                  <a:pt x="19141" y="1227"/>
                </a:cubicBezTo>
                <a:lnTo>
                  <a:pt x="19772" y="179"/>
                </a:lnTo>
                <a:cubicBezTo>
                  <a:pt x="19832" y="96"/>
                  <a:pt x="19772" y="1"/>
                  <a:pt x="196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1957850" y="1584150"/>
            <a:ext cx="5228400" cy="138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1694699" y="3113550"/>
            <a:ext cx="5732700" cy="44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 b="1">
                <a:solidFill>
                  <a:schemeClr val="lt2"/>
                </a:solidFill>
              </a:defRPr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s">
  <p:cSld name="BIG_NUMBER_2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2"/>
          <p:cNvSpPr txBox="1">
            <a:spLocks noGrp="1"/>
          </p:cNvSpPr>
          <p:nvPr>
            <p:ph type="title" hasCustomPrompt="1"/>
          </p:nvPr>
        </p:nvSpPr>
        <p:spPr>
          <a:xfrm>
            <a:off x="708964" y="2239800"/>
            <a:ext cx="3154200" cy="99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800"/>
              <a:buNone/>
              <a:defRPr sz="7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800"/>
              <a:buNone/>
              <a:defRPr sz="9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800"/>
              <a:buNone/>
              <a:defRPr sz="9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800"/>
              <a:buNone/>
              <a:defRPr sz="9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800"/>
              <a:buNone/>
              <a:defRPr sz="9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800"/>
              <a:buNone/>
              <a:defRPr sz="9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800"/>
              <a:buNone/>
              <a:defRPr sz="9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800"/>
              <a:buNone/>
              <a:defRPr sz="9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800"/>
              <a:buNone/>
              <a:defRPr sz="9800"/>
            </a:lvl9pPr>
          </a:lstStyle>
          <a:p>
            <a:r>
              <a:t>xx%</a:t>
            </a:r>
          </a:p>
        </p:txBody>
      </p:sp>
      <p:sp>
        <p:nvSpPr>
          <p:cNvPr id="49" name="Google Shape;49;p12"/>
          <p:cNvSpPr txBox="1">
            <a:spLocks noGrp="1"/>
          </p:cNvSpPr>
          <p:nvPr>
            <p:ph type="subTitle" idx="1"/>
          </p:nvPr>
        </p:nvSpPr>
        <p:spPr>
          <a:xfrm>
            <a:off x="708964" y="3271745"/>
            <a:ext cx="3154200" cy="48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50" name="Google Shape;50;p12"/>
          <p:cNvSpPr txBox="1">
            <a:spLocks noGrp="1"/>
          </p:cNvSpPr>
          <p:nvPr>
            <p:ph type="title" idx="2" hasCustomPrompt="1"/>
          </p:nvPr>
        </p:nvSpPr>
        <p:spPr>
          <a:xfrm>
            <a:off x="5278339" y="2239800"/>
            <a:ext cx="3154200" cy="99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800"/>
              <a:buNone/>
              <a:defRPr sz="7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800"/>
              <a:buNone/>
              <a:defRPr sz="9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800"/>
              <a:buNone/>
              <a:defRPr sz="9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800"/>
              <a:buNone/>
              <a:defRPr sz="9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800"/>
              <a:buNone/>
              <a:defRPr sz="9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800"/>
              <a:buNone/>
              <a:defRPr sz="9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800"/>
              <a:buNone/>
              <a:defRPr sz="9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800"/>
              <a:buNone/>
              <a:defRPr sz="9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800"/>
              <a:buNone/>
              <a:defRPr sz="9800"/>
            </a:lvl9pPr>
          </a:lstStyle>
          <a:p>
            <a:r>
              <a:t>xx%</a:t>
            </a:r>
          </a:p>
        </p:txBody>
      </p:sp>
      <p:sp>
        <p:nvSpPr>
          <p:cNvPr id="51" name="Google Shape;51;p12"/>
          <p:cNvSpPr txBox="1">
            <a:spLocks noGrp="1"/>
          </p:cNvSpPr>
          <p:nvPr>
            <p:ph type="subTitle" idx="3"/>
          </p:nvPr>
        </p:nvSpPr>
        <p:spPr>
          <a:xfrm>
            <a:off x="5278339" y="3271745"/>
            <a:ext cx="3154200" cy="48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">
  <p:cSld name="SECTION_TITLE_AND_DESCRIPTION_2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4"/>
          <p:cNvSpPr txBox="1">
            <a:spLocks noGrp="1"/>
          </p:cNvSpPr>
          <p:nvPr>
            <p:ph type="title"/>
          </p:nvPr>
        </p:nvSpPr>
        <p:spPr>
          <a:xfrm>
            <a:off x="1475145" y="1796875"/>
            <a:ext cx="6198300" cy="13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1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_AND_BODY_5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5"/>
          <p:cNvSpPr txBox="1">
            <a:spLocks noGrp="1"/>
          </p:cNvSpPr>
          <p:nvPr>
            <p:ph type="body" idx="1"/>
          </p:nvPr>
        </p:nvSpPr>
        <p:spPr>
          <a:xfrm>
            <a:off x="713250" y="1940082"/>
            <a:ext cx="3858900" cy="195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 sz="1200"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7" name="Google Shape;57;p15"/>
          <p:cNvSpPr/>
          <p:nvPr/>
        </p:nvSpPr>
        <p:spPr>
          <a:xfrm>
            <a:off x="0" y="0"/>
            <a:ext cx="9144000" cy="901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15"/>
          <p:cNvSpPr txBox="1">
            <a:spLocks noGrp="1"/>
          </p:cNvSpPr>
          <p:nvPr>
            <p:ph type="title"/>
          </p:nvPr>
        </p:nvSpPr>
        <p:spPr>
          <a:xfrm>
            <a:off x="713225" y="2761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5"/>
          <p:cNvSpPr txBox="1">
            <a:spLocks noGrp="1"/>
          </p:cNvSpPr>
          <p:nvPr>
            <p:ph type="body" idx="2"/>
          </p:nvPr>
        </p:nvSpPr>
        <p:spPr>
          <a:xfrm>
            <a:off x="4572025" y="1939925"/>
            <a:ext cx="3858900" cy="195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 sz="1200"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3">
  <p:cSld name="TITLE_AND_BODY_4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6"/>
          <p:cNvSpPr txBox="1">
            <a:spLocks noGrp="1"/>
          </p:cNvSpPr>
          <p:nvPr>
            <p:ph type="title"/>
          </p:nvPr>
        </p:nvSpPr>
        <p:spPr>
          <a:xfrm>
            <a:off x="3918325" y="1791300"/>
            <a:ext cx="3023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6"/>
          <p:cNvSpPr txBox="1">
            <a:spLocks noGrp="1"/>
          </p:cNvSpPr>
          <p:nvPr>
            <p:ph type="body" idx="1"/>
          </p:nvPr>
        </p:nvSpPr>
        <p:spPr>
          <a:xfrm>
            <a:off x="3918375" y="2294875"/>
            <a:ext cx="3023700" cy="134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500">
                <a:solidFill>
                  <a:schemeClr val="accent2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4">
  <p:cSld name="TITLE_AND_BODY_4_1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7"/>
          <p:cNvSpPr txBox="1">
            <a:spLocks noGrp="1"/>
          </p:cNvSpPr>
          <p:nvPr>
            <p:ph type="title"/>
          </p:nvPr>
        </p:nvSpPr>
        <p:spPr>
          <a:xfrm>
            <a:off x="1879500" y="1791300"/>
            <a:ext cx="3023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7"/>
          <p:cNvSpPr txBox="1">
            <a:spLocks noGrp="1"/>
          </p:cNvSpPr>
          <p:nvPr>
            <p:ph type="body" idx="1"/>
          </p:nvPr>
        </p:nvSpPr>
        <p:spPr>
          <a:xfrm>
            <a:off x="1879550" y="2294875"/>
            <a:ext cx="3023700" cy="134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500">
                <a:solidFill>
                  <a:schemeClr val="accent2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5">
  <p:cSld name="TITLE_AND_BODY_4_1_1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8"/>
          <p:cNvSpPr txBox="1">
            <a:spLocks noGrp="1"/>
          </p:cNvSpPr>
          <p:nvPr>
            <p:ph type="title"/>
          </p:nvPr>
        </p:nvSpPr>
        <p:spPr>
          <a:xfrm>
            <a:off x="1735600" y="3217575"/>
            <a:ext cx="5672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8"/>
          <p:cNvSpPr txBox="1">
            <a:spLocks noGrp="1"/>
          </p:cNvSpPr>
          <p:nvPr>
            <p:ph type="body" idx="1"/>
          </p:nvPr>
        </p:nvSpPr>
        <p:spPr>
          <a:xfrm>
            <a:off x="1735700" y="3721150"/>
            <a:ext cx="5672700" cy="6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500">
                <a:solidFill>
                  <a:schemeClr val="accent2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ITLE_AND_BODY_3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9"/>
          <p:cNvSpPr txBox="1">
            <a:spLocks noGrp="1"/>
          </p:cNvSpPr>
          <p:nvPr>
            <p:ph type="subTitle" idx="1"/>
          </p:nvPr>
        </p:nvSpPr>
        <p:spPr>
          <a:xfrm>
            <a:off x="2194200" y="1876895"/>
            <a:ext cx="4755600" cy="116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9"/>
          <p:cNvSpPr txBox="1">
            <a:spLocks noGrp="1"/>
          </p:cNvSpPr>
          <p:nvPr>
            <p:ph type="title"/>
          </p:nvPr>
        </p:nvSpPr>
        <p:spPr>
          <a:xfrm>
            <a:off x="1146850" y="803800"/>
            <a:ext cx="6850200" cy="125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7200"/>
            </a:lvl9pPr>
          </a:lstStyle>
          <a:p>
            <a:endParaRPr/>
          </a:p>
        </p:txBody>
      </p:sp>
      <p:sp>
        <p:nvSpPr>
          <p:cNvPr id="72" name="Google Shape;72;p19"/>
          <p:cNvSpPr txBox="1"/>
          <p:nvPr/>
        </p:nvSpPr>
        <p:spPr>
          <a:xfrm>
            <a:off x="1630325" y="4098866"/>
            <a:ext cx="5883300" cy="6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CREDITS: This presentation template was created by </a:t>
            </a:r>
            <a:r>
              <a:rPr lang="en" b="1">
                <a:solidFill>
                  <a:schemeClr val="lt1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, including icons by </a:t>
            </a:r>
            <a:r>
              <a:rPr lang="en" b="1">
                <a:solidFill>
                  <a:schemeClr val="lt1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, and infographics &amp; images by </a:t>
            </a:r>
            <a:r>
              <a:rPr lang="en" b="1">
                <a:solidFill>
                  <a:schemeClr val="lt1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3" name="Google Shape;73;p19"/>
          <p:cNvSpPr txBox="1">
            <a:spLocks noGrp="1"/>
          </p:cNvSpPr>
          <p:nvPr>
            <p:ph type="subTitle" idx="2"/>
          </p:nvPr>
        </p:nvSpPr>
        <p:spPr>
          <a:xfrm>
            <a:off x="2194200" y="2388895"/>
            <a:ext cx="4755600" cy="116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2">
  <p:cSld name="TITLE_AND_BODY_2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0"/>
          <p:cNvSpPr txBox="1">
            <a:spLocks noGrp="1"/>
          </p:cNvSpPr>
          <p:nvPr>
            <p:ph type="subTitle" idx="1"/>
          </p:nvPr>
        </p:nvSpPr>
        <p:spPr>
          <a:xfrm>
            <a:off x="2164775" y="2862413"/>
            <a:ext cx="4749300" cy="73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6" name="Google Shape;76;p20"/>
          <p:cNvSpPr txBox="1">
            <a:spLocks noGrp="1"/>
          </p:cNvSpPr>
          <p:nvPr>
            <p:ph type="title"/>
          </p:nvPr>
        </p:nvSpPr>
        <p:spPr>
          <a:xfrm>
            <a:off x="1523114" y="1549389"/>
            <a:ext cx="6104400" cy="119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7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7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7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7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7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7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7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7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7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1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1"/>
          <p:cNvSpPr/>
          <p:nvPr/>
        </p:nvSpPr>
        <p:spPr>
          <a:xfrm>
            <a:off x="0" y="0"/>
            <a:ext cx="9144000" cy="901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21"/>
          <p:cNvSpPr txBox="1">
            <a:spLocks noGrp="1"/>
          </p:cNvSpPr>
          <p:nvPr>
            <p:ph type="title"/>
          </p:nvPr>
        </p:nvSpPr>
        <p:spPr>
          <a:xfrm>
            <a:off x="713225" y="276100"/>
            <a:ext cx="3857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>
  <p:cSld name="TITLE_AND_BODY_1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subTitle" idx="1"/>
          </p:nvPr>
        </p:nvSpPr>
        <p:spPr>
          <a:xfrm>
            <a:off x="2656475" y="1894997"/>
            <a:ext cx="5774100" cy="219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accen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accen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accen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accen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accen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accen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accen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accen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82" name="Google Shape;82;p22"/>
          <p:cNvSpPr/>
          <p:nvPr/>
        </p:nvSpPr>
        <p:spPr>
          <a:xfrm>
            <a:off x="0" y="0"/>
            <a:ext cx="9144000" cy="901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title"/>
          </p:nvPr>
        </p:nvSpPr>
        <p:spPr>
          <a:xfrm>
            <a:off x="713225" y="2761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7">
  <p:cSld name="TITLE_AND_BODY_1_1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3"/>
          <p:cNvSpPr txBox="1">
            <a:spLocks noGrp="1"/>
          </p:cNvSpPr>
          <p:nvPr>
            <p:ph type="subTitle" idx="1"/>
          </p:nvPr>
        </p:nvSpPr>
        <p:spPr>
          <a:xfrm>
            <a:off x="707580" y="1936972"/>
            <a:ext cx="5774100" cy="219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50800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accent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R="50800"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accent2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R="50800"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accent2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R="50800"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accent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R="50800"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accent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R="50800"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accent2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R="50800"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accent2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R="50800"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accent2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R="50800"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accent2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86" name="Google Shape;86;p23"/>
          <p:cNvSpPr/>
          <p:nvPr/>
        </p:nvSpPr>
        <p:spPr>
          <a:xfrm>
            <a:off x="0" y="0"/>
            <a:ext cx="9144000" cy="901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title"/>
          </p:nvPr>
        </p:nvSpPr>
        <p:spPr>
          <a:xfrm>
            <a:off x="713225" y="2761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4"/>
          <p:cNvSpPr txBox="1">
            <a:spLocks noGrp="1"/>
          </p:cNvSpPr>
          <p:nvPr>
            <p:ph type="subTitle" idx="1"/>
          </p:nvPr>
        </p:nvSpPr>
        <p:spPr>
          <a:xfrm>
            <a:off x="1130319" y="3561659"/>
            <a:ext cx="3024600" cy="38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900" b="1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900" b="1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900" b="1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900" b="1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900" b="1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900" b="1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900" b="1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900" b="1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900" b="1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9pPr>
          </a:lstStyle>
          <a:p>
            <a:endParaRPr/>
          </a:p>
        </p:txBody>
      </p:sp>
      <p:sp>
        <p:nvSpPr>
          <p:cNvPr id="90" name="Google Shape;90;p24"/>
          <p:cNvSpPr txBox="1">
            <a:spLocks noGrp="1"/>
          </p:cNvSpPr>
          <p:nvPr>
            <p:ph type="subTitle" idx="2"/>
          </p:nvPr>
        </p:nvSpPr>
        <p:spPr>
          <a:xfrm>
            <a:off x="1546569" y="3879350"/>
            <a:ext cx="2192100" cy="6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91" name="Google Shape;91;p24"/>
          <p:cNvSpPr/>
          <p:nvPr/>
        </p:nvSpPr>
        <p:spPr>
          <a:xfrm>
            <a:off x="0" y="0"/>
            <a:ext cx="9144000" cy="901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title"/>
          </p:nvPr>
        </p:nvSpPr>
        <p:spPr>
          <a:xfrm>
            <a:off x="713225" y="2761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subTitle" idx="3"/>
          </p:nvPr>
        </p:nvSpPr>
        <p:spPr>
          <a:xfrm>
            <a:off x="5016894" y="3561659"/>
            <a:ext cx="3024600" cy="38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900" b="1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900" b="1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900" b="1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900" b="1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900" b="1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900" b="1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900" b="1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900" b="1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900" b="1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ubTitle" idx="4"/>
          </p:nvPr>
        </p:nvSpPr>
        <p:spPr>
          <a:xfrm>
            <a:off x="5431944" y="3879350"/>
            <a:ext cx="2194500" cy="62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 1">
  <p:cSld name="SECTION_TITLE_AND_DESCRIPTION_1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5"/>
          <p:cNvSpPr txBox="1">
            <a:spLocks noGrp="1"/>
          </p:cNvSpPr>
          <p:nvPr>
            <p:ph type="title"/>
          </p:nvPr>
        </p:nvSpPr>
        <p:spPr>
          <a:xfrm>
            <a:off x="2795825" y="2422225"/>
            <a:ext cx="3552300" cy="8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97" name="Google Shape;97;p25"/>
          <p:cNvSpPr txBox="1">
            <a:spLocks noGrp="1"/>
          </p:cNvSpPr>
          <p:nvPr>
            <p:ph type="subTitle" idx="1"/>
          </p:nvPr>
        </p:nvSpPr>
        <p:spPr>
          <a:xfrm>
            <a:off x="3045348" y="3175475"/>
            <a:ext cx="3057300" cy="8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ercentage">
  <p:cSld name="BIG_NUMBER_1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6"/>
          <p:cNvSpPr txBox="1">
            <a:spLocks noGrp="1"/>
          </p:cNvSpPr>
          <p:nvPr>
            <p:ph type="title" hasCustomPrompt="1"/>
          </p:nvPr>
        </p:nvSpPr>
        <p:spPr>
          <a:xfrm>
            <a:off x="945316" y="3452625"/>
            <a:ext cx="1572900" cy="52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100" name="Google Shape;100;p26"/>
          <p:cNvSpPr txBox="1">
            <a:spLocks noGrp="1"/>
          </p:cNvSpPr>
          <p:nvPr>
            <p:ph type="title" idx="2" hasCustomPrompt="1"/>
          </p:nvPr>
        </p:nvSpPr>
        <p:spPr>
          <a:xfrm>
            <a:off x="3786660" y="3452625"/>
            <a:ext cx="1572900" cy="52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101" name="Google Shape;101;p26"/>
          <p:cNvSpPr txBox="1">
            <a:spLocks noGrp="1"/>
          </p:cNvSpPr>
          <p:nvPr>
            <p:ph type="title" idx="3" hasCustomPrompt="1"/>
          </p:nvPr>
        </p:nvSpPr>
        <p:spPr>
          <a:xfrm>
            <a:off x="6628863" y="3452625"/>
            <a:ext cx="1571100" cy="52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102" name="Google Shape;102;p26"/>
          <p:cNvSpPr txBox="1">
            <a:spLocks noGrp="1"/>
          </p:cNvSpPr>
          <p:nvPr>
            <p:ph type="subTitle" idx="1"/>
          </p:nvPr>
        </p:nvSpPr>
        <p:spPr>
          <a:xfrm>
            <a:off x="6401763" y="4016925"/>
            <a:ext cx="2025300" cy="6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103" name="Google Shape;103;p26"/>
          <p:cNvSpPr txBox="1">
            <a:spLocks noGrp="1"/>
          </p:cNvSpPr>
          <p:nvPr>
            <p:ph type="subTitle" idx="4"/>
          </p:nvPr>
        </p:nvSpPr>
        <p:spPr>
          <a:xfrm>
            <a:off x="3560460" y="4016925"/>
            <a:ext cx="2025300" cy="6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04" name="Google Shape;104;p26"/>
          <p:cNvSpPr txBox="1">
            <a:spLocks noGrp="1"/>
          </p:cNvSpPr>
          <p:nvPr>
            <p:ph type="subTitle" idx="5"/>
          </p:nvPr>
        </p:nvSpPr>
        <p:spPr>
          <a:xfrm>
            <a:off x="719116" y="4019175"/>
            <a:ext cx="2025300" cy="64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05" name="Google Shape;105;p26"/>
          <p:cNvSpPr/>
          <p:nvPr/>
        </p:nvSpPr>
        <p:spPr>
          <a:xfrm>
            <a:off x="0" y="0"/>
            <a:ext cx="9144000" cy="901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26"/>
          <p:cNvSpPr txBox="1">
            <a:spLocks noGrp="1"/>
          </p:cNvSpPr>
          <p:nvPr>
            <p:ph type="title" idx="6"/>
          </p:nvPr>
        </p:nvSpPr>
        <p:spPr>
          <a:xfrm>
            <a:off x="713225" y="276088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1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7"/>
          <p:cNvSpPr txBox="1">
            <a:spLocks noGrp="1"/>
          </p:cNvSpPr>
          <p:nvPr>
            <p:ph type="subTitle" idx="1"/>
          </p:nvPr>
        </p:nvSpPr>
        <p:spPr>
          <a:xfrm>
            <a:off x="929675" y="1993376"/>
            <a:ext cx="1706700" cy="23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9pPr>
          </a:lstStyle>
          <a:p>
            <a:endParaRPr/>
          </a:p>
        </p:txBody>
      </p:sp>
      <p:sp>
        <p:nvSpPr>
          <p:cNvPr id="109" name="Google Shape;109;p27"/>
          <p:cNvSpPr txBox="1">
            <a:spLocks noGrp="1"/>
          </p:cNvSpPr>
          <p:nvPr>
            <p:ph type="subTitle" idx="2"/>
          </p:nvPr>
        </p:nvSpPr>
        <p:spPr>
          <a:xfrm>
            <a:off x="713225" y="2210548"/>
            <a:ext cx="2139600" cy="64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10" name="Google Shape;110;p27"/>
          <p:cNvSpPr txBox="1">
            <a:spLocks noGrp="1"/>
          </p:cNvSpPr>
          <p:nvPr>
            <p:ph type="subTitle" idx="3"/>
          </p:nvPr>
        </p:nvSpPr>
        <p:spPr>
          <a:xfrm>
            <a:off x="3719975" y="1993976"/>
            <a:ext cx="1706700" cy="2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9pPr>
          </a:lstStyle>
          <a:p>
            <a:endParaRPr/>
          </a:p>
        </p:txBody>
      </p:sp>
      <p:sp>
        <p:nvSpPr>
          <p:cNvPr id="111" name="Google Shape;111;p27"/>
          <p:cNvSpPr txBox="1">
            <a:spLocks noGrp="1"/>
          </p:cNvSpPr>
          <p:nvPr>
            <p:ph type="subTitle" idx="4"/>
          </p:nvPr>
        </p:nvSpPr>
        <p:spPr>
          <a:xfrm>
            <a:off x="3503525" y="2210548"/>
            <a:ext cx="2139600" cy="64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12" name="Google Shape;112;p27"/>
          <p:cNvSpPr txBox="1">
            <a:spLocks noGrp="1"/>
          </p:cNvSpPr>
          <p:nvPr>
            <p:ph type="subTitle" idx="5"/>
          </p:nvPr>
        </p:nvSpPr>
        <p:spPr>
          <a:xfrm>
            <a:off x="6510425" y="1993976"/>
            <a:ext cx="1706700" cy="2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9pPr>
          </a:lstStyle>
          <a:p>
            <a:endParaRPr/>
          </a:p>
        </p:txBody>
      </p:sp>
      <p:sp>
        <p:nvSpPr>
          <p:cNvPr id="113" name="Google Shape;113;p27"/>
          <p:cNvSpPr txBox="1">
            <a:spLocks noGrp="1"/>
          </p:cNvSpPr>
          <p:nvPr>
            <p:ph type="subTitle" idx="6"/>
          </p:nvPr>
        </p:nvSpPr>
        <p:spPr>
          <a:xfrm>
            <a:off x="6293825" y="2210548"/>
            <a:ext cx="2139900" cy="64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7"/>
          <p:cNvSpPr/>
          <p:nvPr/>
        </p:nvSpPr>
        <p:spPr>
          <a:xfrm>
            <a:off x="0" y="0"/>
            <a:ext cx="9144000" cy="901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title"/>
          </p:nvPr>
        </p:nvSpPr>
        <p:spPr>
          <a:xfrm>
            <a:off x="713225" y="276088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CUSTOM_1_3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8"/>
          <p:cNvSpPr txBox="1">
            <a:spLocks noGrp="1"/>
          </p:cNvSpPr>
          <p:nvPr>
            <p:ph type="subTitle" idx="1"/>
          </p:nvPr>
        </p:nvSpPr>
        <p:spPr>
          <a:xfrm>
            <a:off x="5888900" y="1127898"/>
            <a:ext cx="1706700" cy="36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 b="1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 b="1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 b="1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 b="1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 b="1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 b="1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 b="1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 b="1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 b="1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9pPr>
          </a:lstStyle>
          <a:p>
            <a:endParaRPr/>
          </a:p>
        </p:txBody>
      </p:sp>
      <p:sp>
        <p:nvSpPr>
          <p:cNvPr id="118" name="Google Shape;118;p28"/>
          <p:cNvSpPr txBox="1">
            <a:spLocks noGrp="1"/>
          </p:cNvSpPr>
          <p:nvPr>
            <p:ph type="subTitle" idx="2"/>
          </p:nvPr>
        </p:nvSpPr>
        <p:spPr>
          <a:xfrm>
            <a:off x="5888900" y="1400215"/>
            <a:ext cx="2139600" cy="64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lt2"/>
                </a:solidFill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lt2"/>
                </a:solidFill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lt2"/>
                </a:solidFill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lt2"/>
                </a:solidFill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lt2"/>
                </a:solidFill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lt2"/>
                </a:solidFill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lt2"/>
                </a:solidFill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19" name="Google Shape;119;p28"/>
          <p:cNvSpPr txBox="1">
            <a:spLocks noGrp="1"/>
          </p:cNvSpPr>
          <p:nvPr>
            <p:ph type="subTitle" idx="3"/>
          </p:nvPr>
        </p:nvSpPr>
        <p:spPr>
          <a:xfrm>
            <a:off x="5888900" y="2353510"/>
            <a:ext cx="1706700" cy="36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 b="1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 b="1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 b="1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 b="1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 b="1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 b="1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 b="1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 b="1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 b="1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9pPr>
          </a:lstStyle>
          <a:p>
            <a:endParaRPr/>
          </a:p>
        </p:txBody>
      </p:sp>
      <p:sp>
        <p:nvSpPr>
          <p:cNvPr id="120" name="Google Shape;120;p28"/>
          <p:cNvSpPr txBox="1">
            <a:spLocks noGrp="1"/>
          </p:cNvSpPr>
          <p:nvPr>
            <p:ph type="subTitle" idx="4"/>
          </p:nvPr>
        </p:nvSpPr>
        <p:spPr>
          <a:xfrm>
            <a:off x="5888900" y="2625826"/>
            <a:ext cx="2139600" cy="64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2"/>
                </a:solidFill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2"/>
                </a:solidFill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2"/>
                </a:solidFill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2"/>
                </a:solidFill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2"/>
                </a:solidFill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2"/>
                </a:solidFill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2"/>
                </a:solidFill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2"/>
                </a:solidFill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subTitle" idx="5"/>
          </p:nvPr>
        </p:nvSpPr>
        <p:spPr>
          <a:xfrm>
            <a:off x="5888900" y="3730331"/>
            <a:ext cx="1706700" cy="36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 b="1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 b="1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 b="1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 b="1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 b="1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 b="1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 b="1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 b="1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 b="1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subTitle" idx="6"/>
          </p:nvPr>
        </p:nvSpPr>
        <p:spPr>
          <a:xfrm>
            <a:off x="5888900" y="4002647"/>
            <a:ext cx="2139900" cy="64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2"/>
                </a:solidFill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2"/>
                </a:solidFill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2"/>
                </a:solidFill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2"/>
                </a:solidFill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2"/>
                </a:solidFill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2"/>
                </a:solidFill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2"/>
                </a:solidFill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2"/>
                </a:solidFill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23" name="Google Shape;123;p28"/>
          <p:cNvSpPr/>
          <p:nvPr/>
        </p:nvSpPr>
        <p:spPr>
          <a:xfrm>
            <a:off x="4572000" y="0"/>
            <a:ext cx="4572000" cy="901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title"/>
          </p:nvPr>
        </p:nvSpPr>
        <p:spPr>
          <a:xfrm>
            <a:off x="4572000" y="276100"/>
            <a:ext cx="3858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ullet">
  <p:cSld name="CUSTOM_1_2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9"/>
          <p:cNvSpPr/>
          <p:nvPr/>
        </p:nvSpPr>
        <p:spPr>
          <a:xfrm>
            <a:off x="730650" y="539500"/>
            <a:ext cx="3946500" cy="4017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                            </a:t>
            </a:r>
            <a:endParaRPr/>
          </a:p>
        </p:txBody>
      </p:sp>
      <p:sp>
        <p:nvSpPr>
          <p:cNvPr id="127" name="Google Shape;127;p29"/>
          <p:cNvSpPr txBox="1">
            <a:spLocks noGrp="1"/>
          </p:cNvSpPr>
          <p:nvPr>
            <p:ph type="title"/>
          </p:nvPr>
        </p:nvSpPr>
        <p:spPr>
          <a:xfrm>
            <a:off x="730625" y="1391325"/>
            <a:ext cx="3946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29"/>
          <p:cNvSpPr txBox="1">
            <a:spLocks noGrp="1"/>
          </p:cNvSpPr>
          <p:nvPr>
            <p:ph type="subTitle" idx="1"/>
          </p:nvPr>
        </p:nvSpPr>
        <p:spPr>
          <a:xfrm>
            <a:off x="713225" y="2052125"/>
            <a:ext cx="3963900" cy="21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l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l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l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l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l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l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l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6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">
  <p:cSld name="CUSTOM_1_1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30"/>
          <p:cNvSpPr txBox="1">
            <a:spLocks noGrp="1"/>
          </p:cNvSpPr>
          <p:nvPr>
            <p:ph type="subTitle" idx="1"/>
          </p:nvPr>
        </p:nvSpPr>
        <p:spPr>
          <a:xfrm>
            <a:off x="749760" y="1976684"/>
            <a:ext cx="1706700" cy="36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 b="1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 b="1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 b="1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 b="1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 b="1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 b="1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 b="1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 b="1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 b="1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9pPr>
          </a:lstStyle>
          <a:p>
            <a:endParaRPr/>
          </a:p>
        </p:txBody>
      </p:sp>
      <p:sp>
        <p:nvSpPr>
          <p:cNvPr id="131" name="Google Shape;131;p30"/>
          <p:cNvSpPr txBox="1">
            <a:spLocks noGrp="1"/>
          </p:cNvSpPr>
          <p:nvPr>
            <p:ph type="subTitle" idx="2"/>
          </p:nvPr>
        </p:nvSpPr>
        <p:spPr>
          <a:xfrm>
            <a:off x="533310" y="2238886"/>
            <a:ext cx="2139600" cy="64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2" name="Google Shape;132;p30"/>
          <p:cNvSpPr txBox="1">
            <a:spLocks noGrp="1"/>
          </p:cNvSpPr>
          <p:nvPr>
            <p:ph type="subTitle" idx="3"/>
          </p:nvPr>
        </p:nvSpPr>
        <p:spPr>
          <a:xfrm>
            <a:off x="3732707" y="1976684"/>
            <a:ext cx="1706700" cy="36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 b="1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 b="1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 b="1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 b="1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 b="1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 b="1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 b="1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 b="1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 b="1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9pPr>
          </a:lstStyle>
          <a:p>
            <a:endParaRPr/>
          </a:p>
        </p:txBody>
      </p:sp>
      <p:sp>
        <p:nvSpPr>
          <p:cNvPr id="133" name="Google Shape;133;p30"/>
          <p:cNvSpPr txBox="1">
            <a:spLocks noGrp="1"/>
          </p:cNvSpPr>
          <p:nvPr>
            <p:ph type="subTitle" idx="4"/>
          </p:nvPr>
        </p:nvSpPr>
        <p:spPr>
          <a:xfrm>
            <a:off x="3516257" y="2238886"/>
            <a:ext cx="2139600" cy="64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4" name="Google Shape;134;p30"/>
          <p:cNvSpPr txBox="1">
            <a:spLocks noGrp="1"/>
          </p:cNvSpPr>
          <p:nvPr>
            <p:ph type="subTitle" idx="5"/>
          </p:nvPr>
        </p:nvSpPr>
        <p:spPr>
          <a:xfrm>
            <a:off x="6691807" y="1976684"/>
            <a:ext cx="1706700" cy="36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 b="1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 b="1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 b="1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 b="1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 b="1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 b="1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 b="1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 b="1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 b="1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9pPr>
          </a:lstStyle>
          <a:p>
            <a:endParaRPr/>
          </a:p>
        </p:txBody>
      </p:sp>
      <p:sp>
        <p:nvSpPr>
          <p:cNvPr id="135" name="Google Shape;135;p30"/>
          <p:cNvSpPr txBox="1">
            <a:spLocks noGrp="1"/>
          </p:cNvSpPr>
          <p:nvPr>
            <p:ph type="subTitle" idx="6"/>
          </p:nvPr>
        </p:nvSpPr>
        <p:spPr>
          <a:xfrm>
            <a:off x="6475207" y="2238886"/>
            <a:ext cx="2139900" cy="64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36" name="Google Shape;136;p30"/>
          <p:cNvSpPr txBox="1">
            <a:spLocks noGrp="1"/>
          </p:cNvSpPr>
          <p:nvPr>
            <p:ph type="subTitle" idx="7"/>
          </p:nvPr>
        </p:nvSpPr>
        <p:spPr>
          <a:xfrm>
            <a:off x="749760" y="3870895"/>
            <a:ext cx="1706700" cy="36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 b="1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 b="1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 b="1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 b="1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 b="1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 b="1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 b="1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 b="1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 b="1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9pPr>
          </a:lstStyle>
          <a:p>
            <a:endParaRPr/>
          </a:p>
        </p:txBody>
      </p:sp>
      <p:sp>
        <p:nvSpPr>
          <p:cNvPr id="137" name="Google Shape;137;p30"/>
          <p:cNvSpPr txBox="1">
            <a:spLocks noGrp="1"/>
          </p:cNvSpPr>
          <p:nvPr>
            <p:ph type="subTitle" idx="8"/>
          </p:nvPr>
        </p:nvSpPr>
        <p:spPr>
          <a:xfrm>
            <a:off x="533310" y="4141116"/>
            <a:ext cx="2139600" cy="64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" name="Google Shape;138;p30"/>
          <p:cNvSpPr txBox="1">
            <a:spLocks noGrp="1"/>
          </p:cNvSpPr>
          <p:nvPr>
            <p:ph type="subTitle" idx="9"/>
          </p:nvPr>
        </p:nvSpPr>
        <p:spPr>
          <a:xfrm>
            <a:off x="3732707" y="3870895"/>
            <a:ext cx="1706700" cy="36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 b="1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 b="1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 b="1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 b="1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 b="1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 b="1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 b="1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 b="1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 b="1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9pPr>
          </a:lstStyle>
          <a:p>
            <a:endParaRPr/>
          </a:p>
        </p:txBody>
      </p:sp>
      <p:sp>
        <p:nvSpPr>
          <p:cNvPr id="139" name="Google Shape;139;p30"/>
          <p:cNvSpPr txBox="1">
            <a:spLocks noGrp="1"/>
          </p:cNvSpPr>
          <p:nvPr>
            <p:ph type="subTitle" idx="13"/>
          </p:nvPr>
        </p:nvSpPr>
        <p:spPr>
          <a:xfrm>
            <a:off x="3516257" y="4141116"/>
            <a:ext cx="2139600" cy="64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40" name="Google Shape;140;p30"/>
          <p:cNvSpPr txBox="1">
            <a:spLocks noGrp="1"/>
          </p:cNvSpPr>
          <p:nvPr>
            <p:ph type="subTitle" idx="14"/>
          </p:nvPr>
        </p:nvSpPr>
        <p:spPr>
          <a:xfrm>
            <a:off x="6691807" y="3870895"/>
            <a:ext cx="1706700" cy="36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 b="1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 b="1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 b="1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 b="1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 b="1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 b="1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 b="1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 b="1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 b="1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9pPr>
          </a:lstStyle>
          <a:p>
            <a:endParaRPr/>
          </a:p>
        </p:txBody>
      </p:sp>
      <p:sp>
        <p:nvSpPr>
          <p:cNvPr id="141" name="Google Shape;141;p30"/>
          <p:cNvSpPr txBox="1">
            <a:spLocks noGrp="1"/>
          </p:cNvSpPr>
          <p:nvPr>
            <p:ph type="subTitle" idx="15"/>
          </p:nvPr>
        </p:nvSpPr>
        <p:spPr>
          <a:xfrm>
            <a:off x="6475207" y="4141116"/>
            <a:ext cx="2139900" cy="64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42" name="Google Shape;142;p30"/>
          <p:cNvSpPr/>
          <p:nvPr/>
        </p:nvSpPr>
        <p:spPr>
          <a:xfrm>
            <a:off x="0" y="0"/>
            <a:ext cx="9144000" cy="901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30"/>
          <p:cNvSpPr txBox="1">
            <a:spLocks noGrp="1"/>
          </p:cNvSpPr>
          <p:nvPr>
            <p:ph type="title"/>
          </p:nvPr>
        </p:nvSpPr>
        <p:spPr>
          <a:xfrm>
            <a:off x="713225" y="276088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4"/>
          <p:cNvSpPr txBox="1">
            <a:spLocks noGrp="1"/>
          </p:cNvSpPr>
          <p:nvPr>
            <p:ph type="body" idx="1"/>
          </p:nvPr>
        </p:nvSpPr>
        <p:spPr>
          <a:xfrm>
            <a:off x="599650" y="1230429"/>
            <a:ext cx="7945500" cy="335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5" name="Google Shape;15;p4"/>
          <p:cNvSpPr/>
          <p:nvPr/>
        </p:nvSpPr>
        <p:spPr>
          <a:xfrm>
            <a:off x="0" y="0"/>
            <a:ext cx="9144000" cy="901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713225" y="2761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 Title and four columns">
  <p:cSld name="CUSTOM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31"/>
          <p:cNvSpPr/>
          <p:nvPr/>
        </p:nvSpPr>
        <p:spPr>
          <a:xfrm>
            <a:off x="511338" y="1605950"/>
            <a:ext cx="1881900" cy="3002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31"/>
          <p:cNvSpPr/>
          <p:nvPr/>
        </p:nvSpPr>
        <p:spPr>
          <a:xfrm>
            <a:off x="2589344" y="1605950"/>
            <a:ext cx="1883700" cy="3002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31"/>
          <p:cNvSpPr/>
          <p:nvPr/>
        </p:nvSpPr>
        <p:spPr>
          <a:xfrm>
            <a:off x="4669151" y="1605950"/>
            <a:ext cx="1883700" cy="3002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31"/>
          <p:cNvSpPr/>
          <p:nvPr/>
        </p:nvSpPr>
        <p:spPr>
          <a:xfrm>
            <a:off x="6748958" y="1605950"/>
            <a:ext cx="1883700" cy="3002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31"/>
          <p:cNvSpPr txBox="1">
            <a:spLocks noGrp="1"/>
          </p:cNvSpPr>
          <p:nvPr>
            <p:ph type="subTitle" idx="1"/>
          </p:nvPr>
        </p:nvSpPr>
        <p:spPr>
          <a:xfrm>
            <a:off x="598938" y="3305325"/>
            <a:ext cx="1706700" cy="43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 b="1">
                <a:latin typeface="Source Serif Pro"/>
                <a:ea typeface="Source Serif Pro"/>
                <a:cs typeface="Source Serif Pro"/>
                <a:sym typeface="Source Serif Pr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 b="1">
                <a:latin typeface="Source Serif Pro"/>
                <a:ea typeface="Source Serif Pro"/>
                <a:cs typeface="Source Serif Pro"/>
                <a:sym typeface="Source Serif Pr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 b="1">
                <a:latin typeface="Source Serif Pro"/>
                <a:ea typeface="Source Serif Pro"/>
                <a:cs typeface="Source Serif Pro"/>
                <a:sym typeface="Source Serif Pr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 b="1">
                <a:latin typeface="Source Serif Pro"/>
                <a:ea typeface="Source Serif Pro"/>
                <a:cs typeface="Source Serif Pro"/>
                <a:sym typeface="Source Serif Pr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 b="1">
                <a:latin typeface="Source Serif Pro"/>
                <a:ea typeface="Source Serif Pro"/>
                <a:cs typeface="Source Serif Pro"/>
                <a:sym typeface="Source Serif Pr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 b="1">
                <a:latin typeface="Source Serif Pro"/>
                <a:ea typeface="Source Serif Pro"/>
                <a:cs typeface="Source Serif Pro"/>
                <a:sym typeface="Source Serif Pr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 b="1">
                <a:latin typeface="Source Serif Pro"/>
                <a:ea typeface="Source Serif Pro"/>
                <a:cs typeface="Source Serif Pro"/>
                <a:sym typeface="Source Serif Pr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 b="1">
                <a:latin typeface="Source Serif Pro"/>
                <a:ea typeface="Source Serif Pro"/>
                <a:cs typeface="Source Serif Pro"/>
                <a:sym typeface="Source Serif Pr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 b="1">
                <a:latin typeface="Source Serif Pro"/>
                <a:ea typeface="Source Serif Pro"/>
                <a:cs typeface="Source Serif Pro"/>
                <a:sym typeface="Source Serif Pro"/>
              </a:defRPr>
            </a:lvl9pPr>
          </a:lstStyle>
          <a:p>
            <a:endParaRPr/>
          </a:p>
        </p:txBody>
      </p:sp>
      <p:sp>
        <p:nvSpPr>
          <p:cNvPr id="150" name="Google Shape;150;p31"/>
          <p:cNvSpPr txBox="1">
            <a:spLocks noGrp="1"/>
          </p:cNvSpPr>
          <p:nvPr>
            <p:ph type="subTitle" idx="2"/>
          </p:nvPr>
        </p:nvSpPr>
        <p:spPr>
          <a:xfrm>
            <a:off x="588888" y="3624850"/>
            <a:ext cx="1726800" cy="64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3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3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3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3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3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3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3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3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51" name="Google Shape;151;p31"/>
          <p:cNvSpPr txBox="1">
            <a:spLocks noGrp="1"/>
          </p:cNvSpPr>
          <p:nvPr>
            <p:ph type="subTitle" idx="3"/>
          </p:nvPr>
        </p:nvSpPr>
        <p:spPr>
          <a:xfrm>
            <a:off x="2677850" y="3305325"/>
            <a:ext cx="1706700" cy="43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 b="1">
                <a:latin typeface="Source Serif Pro"/>
                <a:ea typeface="Source Serif Pro"/>
                <a:cs typeface="Source Serif Pro"/>
                <a:sym typeface="Source Serif Pr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 b="1">
                <a:latin typeface="Source Serif Pro"/>
                <a:ea typeface="Source Serif Pro"/>
                <a:cs typeface="Source Serif Pro"/>
                <a:sym typeface="Source Serif Pr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 b="1">
                <a:latin typeface="Source Serif Pro"/>
                <a:ea typeface="Source Serif Pro"/>
                <a:cs typeface="Source Serif Pro"/>
                <a:sym typeface="Source Serif Pr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 b="1">
                <a:latin typeface="Source Serif Pro"/>
                <a:ea typeface="Source Serif Pro"/>
                <a:cs typeface="Source Serif Pro"/>
                <a:sym typeface="Source Serif Pr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 b="1">
                <a:latin typeface="Source Serif Pro"/>
                <a:ea typeface="Source Serif Pro"/>
                <a:cs typeface="Source Serif Pro"/>
                <a:sym typeface="Source Serif Pr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 b="1">
                <a:latin typeface="Source Serif Pro"/>
                <a:ea typeface="Source Serif Pro"/>
                <a:cs typeface="Source Serif Pro"/>
                <a:sym typeface="Source Serif Pr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 b="1">
                <a:latin typeface="Source Serif Pro"/>
                <a:ea typeface="Source Serif Pro"/>
                <a:cs typeface="Source Serif Pro"/>
                <a:sym typeface="Source Serif Pr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 b="1">
                <a:latin typeface="Source Serif Pro"/>
                <a:ea typeface="Source Serif Pro"/>
                <a:cs typeface="Source Serif Pro"/>
                <a:sym typeface="Source Serif Pr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 b="1">
                <a:latin typeface="Source Serif Pro"/>
                <a:ea typeface="Source Serif Pro"/>
                <a:cs typeface="Source Serif Pro"/>
                <a:sym typeface="Source Serif Pro"/>
              </a:defRPr>
            </a:lvl9pPr>
          </a:lstStyle>
          <a:p>
            <a:endParaRPr/>
          </a:p>
        </p:txBody>
      </p:sp>
      <p:sp>
        <p:nvSpPr>
          <p:cNvPr id="152" name="Google Shape;152;p31"/>
          <p:cNvSpPr txBox="1">
            <a:spLocks noGrp="1"/>
          </p:cNvSpPr>
          <p:nvPr>
            <p:ph type="subTitle" idx="4"/>
          </p:nvPr>
        </p:nvSpPr>
        <p:spPr>
          <a:xfrm>
            <a:off x="2667800" y="3624850"/>
            <a:ext cx="1726800" cy="64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3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3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3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3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3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3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3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3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53" name="Google Shape;153;p31"/>
          <p:cNvSpPr txBox="1">
            <a:spLocks noGrp="1"/>
          </p:cNvSpPr>
          <p:nvPr>
            <p:ph type="subTitle" idx="5"/>
          </p:nvPr>
        </p:nvSpPr>
        <p:spPr>
          <a:xfrm>
            <a:off x="4757641" y="3305325"/>
            <a:ext cx="1706700" cy="43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 b="1">
                <a:latin typeface="Source Serif Pro"/>
                <a:ea typeface="Source Serif Pro"/>
                <a:cs typeface="Source Serif Pro"/>
                <a:sym typeface="Source Serif Pr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 b="1">
                <a:latin typeface="Source Serif Pro"/>
                <a:ea typeface="Source Serif Pro"/>
                <a:cs typeface="Source Serif Pro"/>
                <a:sym typeface="Source Serif Pr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 b="1">
                <a:latin typeface="Source Serif Pro"/>
                <a:ea typeface="Source Serif Pro"/>
                <a:cs typeface="Source Serif Pro"/>
                <a:sym typeface="Source Serif Pr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 b="1">
                <a:latin typeface="Source Serif Pro"/>
                <a:ea typeface="Source Serif Pro"/>
                <a:cs typeface="Source Serif Pro"/>
                <a:sym typeface="Source Serif Pr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 b="1">
                <a:latin typeface="Source Serif Pro"/>
                <a:ea typeface="Source Serif Pro"/>
                <a:cs typeface="Source Serif Pro"/>
                <a:sym typeface="Source Serif Pr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 b="1">
                <a:latin typeface="Source Serif Pro"/>
                <a:ea typeface="Source Serif Pro"/>
                <a:cs typeface="Source Serif Pro"/>
                <a:sym typeface="Source Serif Pr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 b="1">
                <a:latin typeface="Source Serif Pro"/>
                <a:ea typeface="Source Serif Pro"/>
                <a:cs typeface="Source Serif Pro"/>
                <a:sym typeface="Source Serif Pr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 b="1">
                <a:latin typeface="Source Serif Pro"/>
                <a:ea typeface="Source Serif Pro"/>
                <a:cs typeface="Source Serif Pro"/>
                <a:sym typeface="Source Serif Pr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 b="1">
                <a:latin typeface="Source Serif Pro"/>
                <a:ea typeface="Source Serif Pro"/>
                <a:cs typeface="Source Serif Pro"/>
                <a:sym typeface="Source Serif Pro"/>
              </a:defRPr>
            </a:lvl9pPr>
          </a:lstStyle>
          <a:p>
            <a:endParaRPr/>
          </a:p>
        </p:txBody>
      </p:sp>
      <p:sp>
        <p:nvSpPr>
          <p:cNvPr id="154" name="Google Shape;154;p31"/>
          <p:cNvSpPr txBox="1">
            <a:spLocks noGrp="1"/>
          </p:cNvSpPr>
          <p:nvPr>
            <p:ph type="subTitle" idx="6"/>
          </p:nvPr>
        </p:nvSpPr>
        <p:spPr>
          <a:xfrm>
            <a:off x="4747591" y="3624850"/>
            <a:ext cx="1726800" cy="64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3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3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3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3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3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3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3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3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55" name="Google Shape;155;p31"/>
          <p:cNvSpPr txBox="1">
            <a:spLocks noGrp="1"/>
          </p:cNvSpPr>
          <p:nvPr>
            <p:ph type="subTitle" idx="7"/>
          </p:nvPr>
        </p:nvSpPr>
        <p:spPr>
          <a:xfrm>
            <a:off x="6837458" y="3305325"/>
            <a:ext cx="1706700" cy="43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 b="1">
                <a:latin typeface="Source Serif Pro"/>
                <a:ea typeface="Source Serif Pro"/>
                <a:cs typeface="Source Serif Pro"/>
                <a:sym typeface="Source Serif Pr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 b="1">
                <a:latin typeface="Source Serif Pro"/>
                <a:ea typeface="Source Serif Pro"/>
                <a:cs typeface="Source Serif Pro"/>
                <a:sym typeface="Source Serif Pr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 b="1">
                <a:latin typeface="Source Serif Pro"/>
                <a:ea typeface="Source Serif Pro"/>
                <a:cs typeface="Source Serif Pro"/>
                <a:sym typeface="Source Serif Pr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 b="1">
                <a:latin typeface="Source Serif Pro"/>
                <a:ea typeface="Source Serif Pro"/>
                <a:cs typeface="Source Serif Pro"/>
                <a:sym typeface="Source Serif Pr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 b="1">
                <a:latin typeface="Source Serif Pro"/>
                <a:ea typeface="Source Serif Pro"/>
                <a:cs typeface="Source Serif Pro"/>
                <a:sym typeface="Source Serif Pr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 b="1">
                <a:latin typeface="Source Serif Pro"/>
                <a:ea typeface="Source Serif Pro"/>
                <a:cs typeface="Source Serif Pro"/>
                <a:sym typeface="Source Serif Pr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 b="1">
                <a:latin typeface="Source Serif Pro"/>
                <a:ea typeface="Source Serif Pro"/>
                <a:cs typeface="Source Serif Pro"/>
                <a:sym typeface="Source Serif Pr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 b="1">
                <a:latin typeface="Source Serif Pro"/>
                <a:ea typeface="Source Serif Pro"/>
                <a:cs typeface="Source Serif Pro"/>
                <a:sym typeface="Source Serif Pr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 b="1">
                <a:latin typeface="Source Serif Pro"/>
                <a:ea typeface="Source Serif Pro"/>
                <a:cs typeface="Source Serif Pro"/>
                <a:sym typeface="Source Serif Pro"/>
              </a:defRPr>
            </a:lvl9pPr>
          </a:lstStyle>
          <a:p>
            <a:endParaRPr/>
          </a:p>
        </p:txBody>
      </p:sp>
      <p:sp>
        <p:nvSpPr>
          <p:cNvPr id="156" name="Google Shape;156;p31"/>
          <p:cNvSpPr txBox="1">
            <a:spLocks noGrp="1"/>
          </p:cNvSpPr>
          <p:nvPr>
            <p:ph type="subTitle" idx="8"/>
          </p:nvPr>
        </p:nvSpPr>
        <p:spPr>
          <a:xfrm>
            <a:off x="6827408" y="3624850"/>
            <a:ext cx="1726800" cy="64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3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3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3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3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3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3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3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3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57" name="Google Shape;157;p31"/>
          <p:cNvSpPr/>
          <p:nvPr/>
        </p:nvSpPr>
        <p:spPr>
          <a:xfrm>
            <a:off x="0" y="0"/>
            <a:ext cx="9144000" cy="901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31"/>
          <p:cNvSpPr txBox="1">
            <a:spLocks noGrp="1"/>
          </p:cNvSpPr>
          <p:nvPr>
            <p:ph type="title"/>
          </p:nvPr>
        </p:nvSpPr>
        <p:spPr>
          <a:xfrm>
            <a:off x="713225" y="276088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31"/>
          <p:cNvSpPr/>
          <p:nvPr/>
        </p:nvSpPr>
        <p:spPr>
          <a:xfrm rot="2058878">
            <a:off x="1169281" y="1396511"/>
            <a:ext cx="566013" cy="453745"/>
          </a:xfrm>
          <a:custGeom>
            <a:avLst/>
            <a:gdLst/>
            <a:ahLst/>
            <a:cxnLst/>
            <a:rect l="l" t="t" r="r" b="b"/>
            <a:pathLst>
              <a:path w="22642" h="18151" extrusionOk="0">
                <a:moveTo>
                  <a:pt x="19677" y="1"/>
                </a:moveTo>
                <a:lnTo>
                  <a:pt x="17558" y="144"/>
                </a:lnTo>
                <a:cubicBezTo>
                  <a:pt x="17534" y="156"/>
                  <a:pt x="17498" y="156"/>
                  <a:pt x="17486" y="179"/>
                </a:cubicBezTo>
                <a:lnTo>
                  <a:pt x="782" y="12133"/>
                </a:lnTo>
                <a:cubicBezTo>
                  <a:pt x="758" y="12145"/>
                  <a:pt x="734" y="12169"/>
                  <a:pt x="734" y="12205"/>
                </a:cubicBezTo>
                <a:lnTo>
                  <a:pt x="32" y="14074"/>
                </a:lnTo>
                <a:cubicBezTo>
                  <a:pt x="0" y="14148"/>
                  <a:pt x="52" y="14221"/>
                  <a:pt x="130" y="14221"/>
                </a:cubicBezTo>
                <a:cubicBezTo>
                  <a:pt x="140" y="14221"/>
                  <a:pt x="151" y="14220"/>
                  <a:pt x="163" y="14217"/>
                </a:cubicBezTo>
                <a:lnTo>
                  <a:pt x="1294" y="14014"/>
                </a:lnTo>
                <a:cubicBezTo>
                  <a:pt x="1305" y="14012"/>
                  <a:pt x="1316" y="14010"/>
                  <a:pt x="1326" y="14010"/>
                </a:cubicBezTo>
                <a:cubicBezTo>
                  <a:pt x="1404" y="14010"/>
                  <a:pt x="1456" y="14085"/>
                  <a:pt x="1425" y="14169"/>
                </a:cubicBezTo>
                <a:lnTo>
                  <a:pt x="972" y="15384"/>
                </a:lnTo>
                <a:cubicBezTo>
                  <a:pt x="941" y="15457"/>
                  <a:pt x="993" y="15531"/>
                  <a:pt x="1071" y="15531"/>
                </a:cubicBezTo>
                <a:cubicBezTo>
                  <a:pt x="1081" y="15531"/>
                  <a:pt x="1092" y="15529"/>
                  <a:pt x="1103" y="15527"/>
                </a:cubicBezTo>
                <a:lnTo>
                  <a:pt x="2222" y="15324"/>
                </a:lnTo>
                <a:cubicBezTo>
                  <a:pt x="2234" y="15321"/>
                  <a:pt x="2245" y="15320"/>
                  <a:pt x="2255" y="15320"/>
                </a:cubicBezTo>
                <a:cubicBezTo>
                  <a:pt x="2333" y="15320"/>
                  <a:pt x="2386" y="15394"/>
                  <a:pt x="2365" y="15467"/>
                </a:cubicBezTo>
                <a:lnTo>
                  <a:pt x="1913" y="16693"/>
                </a:lnTo>
                <a:cubicBezTo>
                  <a:pt x="1881" y="16767"/>
                  <a:pt x="1933" y="16840"/>
                  <a:pt x="2011" y="16840"/>
                </a:cubicBezTo>
                <a:cubicBezTo>
                  <a:pt x="2022" y="16840"/>
                  <a:pt x="2033" y="16839"/>
                  <a:pt x="2044" y="16836"/>
                </a:cubicBezTo>
                <a:lnTo>
                  <a:pt x="3163" y="16634"/>
                </a:lnTo>
                <a:cubicBezTo>
                  <a:pt x="3174" y="16631"/>
                  <a:pt x="3185" y="16630"/>
                  <a:pt x="3196" y="16630"/>
                </a:cubicBezTo>
                <a:cubicBezTo>
                  <a:pt x="3274" y="16630"/>
                  <a:pt x="3325" y="16703"/>
                  <a:pt x="3294" y="16777"/>
                </a:cubicBezTo>
                <a:lnTo>
                  <a:pt x="2842" y="18003"/>
                </a:lnTo>
                <a:cubicBezTo>
                  <a:pt x="2821" y="18077"/>
                  <a:pt x="2874" y="18150"/>
                  <a:pt x="2952" y="18150"/>
                </a:cubicBezTo>
                <a:cubicBezTo>
                  <a:pt x="2962" y="18150"/>
                  <a:pt x="2973" y="18149"/>
                  <a:pt x="2984" y="18146"/>
                </a:cubicBezTo>
                <a:lnTo>
                  <a:pt x="4758" y="17813"/>
                </a:lnTo>
                <a:cubicBezTo>
                  <a:pt x="4782" y="17813"/>
                  <a:pt x="4794" y="17801"/>
                  <a:pt x="4818" y="17789"/>
                </a:cubicBezTo>
                <a:lnTo>
                  <a:pt x="21534" y="5823"/>
                </a:lnTo>
                <a:cubicBezTo>
                  <a:pt x="21546" y="5811"/>
                  <a:pt x="21570" y="5787"/>
                  <a:pt x="21582" y="5775"/>
                </a:cubicBezTo>
                <a:lnTo>
                  <a:pt x="22594" y="4109"/>
                </a:lnTo>
                <a:cubicBezTo>
                  <a:pt x="22642" y="4025"/>
                  <a:pt x="22582" y="3930"/>
                  <a:pt x="22487" y="3930"/>
                </a:cubicBezTo>
                <a:lnTo>
                  <a:pt x="21118" y="4025"/>
                </a:lnTo>
                <a:cubicBezTo>
                  <a:pt x="21113" y="4026"/>
                  <a:pt x="21108" y="4026"/>
                  <a:pt x="21103" y="4026"/>
                </a:cubicBezTo>
                <a:cubicBezTo>
                  <a:pt x="21017" y="4026"/>
                  <a:pt x="20966" y="3926"/>
                  <a:pt x="21022" y="3847"/>
                </a:cubicBezTo>
                <a:lnTo>
                  <a:pt x="21653" y="2811"/>
                </a:lnTo>
                <a:cubicBezTo>
                  <a:pt x="21710" y="2721"/>
                  <a:pt x="21660" y="2631"/>
                  <a:pt x="21564" y="2631"/>
                </a:cubicBezTo>
                <a:cubicBezTo>
                  <a:pt x="21558" y="2631"/>
                  <a:pt x="21552" y="2631"/>
                  <a:pt x="21546" y="2632"/>
                </a:cubicBezTo>
                <a:lnTo>
                  <a:pt x="20189" y="2715"/>
                </a:lnTo>
                <a:cubicBezTo>
                  <a:pt x="20183" y="2716"/>
                  <a:pt x="20177" y="2716"/>
                  <a:pt x="20171" y="2716"/>
                </a:cubicBezTo>
                <a:cubicBezTo>
                  <a:pt x="20077" y="2716"/>
                  <a:pt x="20037" y="2627"/>
                  <a:pt x="20082" y="2537"/>
                </a:cubicBezTo>
                <a:lnTo>
                  <a:pt x="20713" y="1501"/>
                </a:lnTo>
                <a:cubicBezTo>
                  <a:pt x="20769" y="1411"/>
                  <a:pt x="20719" y="1321"/>
                  <a:pt x="20634" y="1321"/>
                </a:cubicBezTo>
                <a:cubicBezTo>
                  <a:pt x="20628" y="1321"/>
                  <a:pt x="20623" y="1322"/>
                  <a:pt x="20618" y="1322"/>
                </a:cubicBezTo>
                <a:lnTo>
                  <a:pt x="19248" y="1418"/>
                </a:lnTo>
                <a:cubicBezTo>
                  <a:pt x="19141" y="1418"/>
                  <a:pt x="19094" y="1311"/>
                  <a:pt x="19141" y="1227"/>
                </a:cubicBezTo>
                <a:lnTo>
                  <a:pt x="19772" y="179"/>
                </a:lnTo>
                <a:cubicBezTo>
                  <a:pt x="19832" y="96"/>
                  <a:pt x="19772" y="1"/>
                  <a:pt x="196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31"/>
          <p:cNvSpPr/>
          <p:nvPr/>
        </p:nvSpPr>
        <p:spPr>
          <a:xfrm rot="2474228">
            <a:off x="3297083" y="1396505"/>
            <a:ext cx="565984" cy="453722"/>
          </a:xfrm>
          <a:custGeom>
            <a:avLst/>
            <a:gdLst/>
            <a:ahLst/>
            <a:cxnLst/>
            <a:rect l="l" t="t" r="r" b="b"/>
            <a:pathLst>
              <a:path w="22642" h="18151" extrusionOk="0">
                <a:moveTo>
                  <a:pt x="19677" y="1"/>
                </a:moveTo>
                <a:lnTo>
                  <a:pt x="17558" y="144"/>
                </a:lnTo>
                <a:cubicBezTo>
                  <a:pt x="17534" y="156"/>
                  <a:pt x="17498" y="156"/>
                  <a:pt x="17486" y="179"/>
                </a:cubicBezTo>
                <a:lnTo>
                  <a:pt x="782" y="12133"/>
                </a:lnTo>
                <a:cubicBezTo>
                  <a:pt x="758" y="12145"/>
                  <a:pt x="734" y="12169"/>
                  <a:pt x="734" y="12205"/>
                </a:cubicBezTo>
                <a:lnTo>
                  <a:pt x="32" y="14074"/>
                </a:lnTo>
                <a:cubicBezTo>
                  <a:pt x="0" y="14148"/>
                  <a:pt x="52" y="14221"/>
                  <a:pt x="130" y="14221"/>
                </a:cubicBezTo>
                <a:cubicBezTo>
                  <a:pt x="140" y="14221"/>
                  <a:pt x="151" y="14220"/>
                  <a:pt x="163" y="14217"/>
                </a:cubicBezTo>
                <a:lnTo>
                  <a:pt x="1294" y="14014"/>
                </a:lnTo>
                <a:cubicBezTo>
                  <a:pt x="1305" y="14012"/>
                  <a:pt x="1316" y="14010"/>
                  <a:pt x="1326" y="14010"/>
                </a:cubicBezTo>
                <a:cubicBezTo>
                  <a:pt x="1404" y="14010"/>
                  <a:pt x="1456" y="14085"/>
                  <a:pt x="1425" y="14169"/>
                </a:cubicBezTo>
                <a:lnTo>
                  <a:pt x="972" y="15384"/>
                </a:lnTo>
                <a:cubicBezTo>
                  <a:pt x="941" y="15457"/>
                  <a:pt x="993" y="15531"/>
                  <a:pt x="1071" y="15531"/>
                </a:cubicBezTo>
                <a:cubicBezTo>
                  <a:pt x="1081" y="15531"/>
                  <a:pt x="1092" y="15529"/>
                  <a:pt x="1103" y="15527"/>
                </a:cubicBezTo>
                <a:lnTo>
                  <a:pt x="2222" y="15324"/>
                </a:lnTo>
                <a:cubicBezTo>
                  <a:pt x="2234" y="15321"/>
                  <a:pt x="2245" y="15320"/>
                  <a:pt x="2255" y="15320"/>
                </a:cubicBezTo>
                <a:cubicBezTo>
                  <a:pt x="2333" y="15320"/>
                  <a:pt x="2386" y="15394"/>
                  <a:pt x="2365" y="15467"/>
                </a:cubicBezTo>
                <a:lnTo>
                  <a:pt x="1913" y="16693"/>
                </a:lnTo>
                <a:cubicBezTo>
                  <a:pt x="1881" y="16767"/>
                  <a:pt x="1933" y="16840"/>
                  <a:pt x="2011" y="16840"/>
                </a:cubicBezTo>
                <a:cubicBezTo>
                  <a:pt x="2022" y="16840"/>
                  <a:pt x="2033" y="16839"/>
                  <a:pt x="2044" y="16836"/>
                </a:cubicBezTo>
                <a:lnTo>
                  <a:pt x="3163" y="16634"/>
                </a:lnTo>
                <a:cubicBezTo>
                  <a:pt x="3174" y="16631"/>
                  <a:pt x="3185" y="16630"/>
                  <a:pt x="3196" y="16630"/>
                </a:cubicBezTo>
                <a:cubicBezTo>
                  <a:pt x="3274" y="16630"/>
                  <a:pt x="3325" y="16703"/>
                  <a:pt x="3294" y="16777"/>
                </a:cubicBezTo>
                <a:lnTo>
                  <a:pt x="2842" y="18003"/>
                </a:lnTo>
                <a:cubicBezTo>
                  <a:pt x="2821" y="18077"/>
                  <a:pt x="2874" y="18150"/>
                  <a:pt x="2952" y="18150"/>
                </a:cubicBezTo>
                <a:cubicBezTo>
                  <a:pt x="2962" y="18150"/>
                  <a:pt x="2973" y="18149"/>
                  <a:pt x="2984" y="18146"/>
                </a:cubicBezTo>
                <a:lnTo>
                  <a:pt x="4758" y="17813"/>
                </a:lnTo>
                <a:cubicBezTo>
                  <a:pt x="4782" y="17813"/>
                  <a:pt x="4794" y="17801"/>
                  <a:pt x="4818" y="17789"/>
                </a:cubicBezTo>
                <a:lnTo>
                  <a:pt x="21534" y="5823"/>
                </a:lnTo>
                <a:cubicBezTo>
                  <a:pt x="21546" y="5811"/>
                  <a:pt x="21570" y="5787"/>
                  <a:pt x="21582" y="5775"/>
                </a:cubicBezTo>
                <a:lnTo>
                  <a:pt x="22594" y="4109"/>
                </a:lnTo>
                <a:cubicBezTo>
                  <a:pt x="22642" y="4025"/>
                  <a:pt x="22582" y="3930"/>
                  <a:pt x="22487" y="3930"/>
                </a:cubicBezTo>
                <a:lnTo>
                  <a:pt x="21118" y="4025"/>
                </a:lnTo>
                <a:cubicBezTo>
                  <a:pt x="21113" y="4026"/>
                  <a:pt x="21108" y="4026"/>
                  <a:pt x="21103" y="4026"/>
                </a:cubicBezTo>
                <a:cubicBezTo>
                  <a:pt x="21017" y="4026"/>
                  <a:pt x="20966" y="3926"/>
                  <a:pt x="21022" y="3847"/>
                </a:cubicBezTo>
                <a:lnTo>
                  <a:pt x="21653" y="2811"/>
                </a:lnTo>
                <a:cubicBezTo>
                  <a:pt x="21710" y="2721"/>
                  <a:pt x="21660" y="2631"/>
                  <a:pt x="21564" y="2631"/>
                </a:cubicBezTo>
                <a:cubicBezTo>
                  <a:pt x="21558" y="2631"/>
                  <a:pt x="21552" y="2631"/>
                  <a:pt x="21546" y="2632"/>
                </a:cubicBezTo>
                <a:lnTo>
                  <a:pt x="20189" y="2715"/>
                </a:lnTo>
                <a:cubicBezTo>
                  <a:pt x="20183" y="2716"/>
                  <a:pt x="20177" y="2716"/>
                  <a:pt x="20171" y="2716"/>
                </a:cubicBezTo>
                <a:cubicBezTo>
                  <a:pt x="20077" y="2716"/>
                  <a:pt x="20037" y="2627"/>
                  <a:pt x="20082" y="2537"/>
                </a:cubicBezTo>
                <a:lnTo>
                  <a:pt x="20713" y="1501"/>
                </a:lnTo>
                <a:cubicBezTo>
                  <a:pt x="20769" y="1411"/>
                  <a:pt x="20719" y="1321"/>
                  <a:pt x="20634" y="1321"/>
                </a:cubicBezTo>
                <a:cubicBezTo>
                  <a:pt x="20628" y="1321"/>
                  <a:pt x="20623" y="1322"/>
                  <a:pt x="20618" y="1322"/>
                </a:cubicBezTo>
                <a:lnTo>
                  <a:pt x="19248" y="1418"/>
                </a:lnTo>
                <a:cubicBezTo>
                  <a:pt x="19141" y="1418"/>
                  <a:pt x="19094" y="1311"/>
                  <a:pt x="19141" y="1227"/>
                </a:cubicBezTo>
                <a:lnTo>
                  <a:pt x="19772" y="179"/>
                </a:lnTo>
                <a:cubicBezTo>
                  <a:pt x="19832" y="96"/>
                  <a:pt x="19772" y="1"/>
                  <a:pt x="196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31"/>
          <p:cNvSpPr/>
          <p:nvPr/>
        </p:nvSpPr>
        <p:spPr>
          <a:xfrm rot="2115914">
            <a:off x="5352447" y="1396502"/>
            <a:ext cx="565989" cy="453726"/>
          </a:xfrm>
          <a:custGeom>
            <a:avLst/>
            <a:gdLst/>
            <a:ahLst/>
            <a:cxnLst/>
            <a:rect l="l" t="t" r="r" b="b"/>
            <a:pathLst>
              <a:path w="22642" h="18151" extrusionOk="0">
                <a:moveTo>
                  <a:pt x="19677" y="1"/>
                </a:moveTo>
                <a:lnTo>
                  <a:pt x="17558" y="144"/>
                </a:lnTo>
                <a:cubicBezTo>
                  <a:pt x="17534" y="156"/>
                  <a:pt x="17498" y="156"/>
                  <a:pt x="17486" y="179"/>
                </a:cubicBezTo>
                <a:lnTo>
                  <a:pt x="782" y="12133"/>
                </a:lnTo>
                <a:cubicBezTo>
                  <a:pt x="758" y="12145"/>
                  <a:pt x="734" y="12169"/>
                  <a:pt x="734" y="12205"/>
                </a:cubicBezTo>
                <a:lnTo>
                  <a:pt x="32" y="14074"/>
                </a:lnTo>
                <a:cubicBezTo>
                  <a:pt x="0" y="14148"/>
                  <a:pt x="52" y="14221"/>
                  <a:pt x="130" y="14221"/>
                </a:cubicBezTo>
                <a:cubicBezTo>
                  <a:pt x="140" y="14221"/>
                  <a:pt x="151" y="14220"/>
                  <a:pt x="163" y="14217"/>
                </a:cubicBezTo>
                <a:lnTo>
                  <a:pt x="1294" y="14014"/>
                </a:lnTo>
                <a:cubicBezTo>
                  <a:pt x="1305" y="14012"/>
                  <a:pt x="1316" y="14010"/>
                  <a:pt x="1326" y="14010"/>
                </a:cubicBezTo>
                <a:cubicBezTo>
                  <a:pt x="1404" y="14010"/>
                  <a:pt x="1456" y="14085"/>
                  <a:pt x="1425" y="14169"/>
                </a:cubicBezTo>
                <a:lnTo>
                  <a:pt x="972" y="15384"/>
                </a:lnTo>
                <a:cubicBezTo>
                  <a:pt x="941" y="15457"/>
                  <a:pt x="993" y="15531"/>
                  <a:pt x="1071" y="15531"/>
                </a:cubicBezTo>
                <a:cubicBezTo>
                  <a:pt x="1081" y="15531"/>
                  <a:pt x="1092" y="15529"/>
                  <a:pt x="1103" y="15527"/>
                </a:cubicBezTo>
                <a:lnTo>
                  <a:pt x="2222" y="15324"/>
                </a:lnTo>
                <a:cubicBezTo>
                  <a:pt x="2234" y="15321"/>
                  <a:pt x="2245" y="15320"/>
                  <a:pt x="2255" y="15320"/>
                </a:cubicBezTo>
                <a:cubicBezTo>
                  <a:pt x="2333" y="15320"/>
                  <a:pt x="2386" y="15394"/>
                  <a:pt x="2365" y="15467"/>
                </a:cubicBezTo>
                <a:lnTo>
                  <a:pt x="1913" y="16693"/>
                </a:lnTo>
                <a:cubicBezTo>
                  <a:pt x="1881" y="16767"/>
                  <a:pt x="1933" y="16840"/>
                  <a:pt x="2011" y="16840"/>
                </a:cubicBezTo>
                <a:cubicBezTo>
                  <a:pt x="2022" y="16840"/>
                  <a:pt x="2033" y="16839"/>
                  <a:pt x="2044" y="16836"/>
                </a:cubicBezTo>
                <a:lnTo>
                  <a:pt x="3163" y="16634"/>
                </a:lnTo>
                <a:cubicBezTo>
                  <a:pt x="3174" y="16631"/>
                  <a:pt x="3185" y="16630"/>
                  <a:pt x="3196" y="16630"/>
                </a:cubicBezTo>
                <a:cubicBezTo>
                  <a:pt x="3274" y="16630"/>
                  <a:pt x="3325" y="16703"/>
                  <a:pt x="3294" y="16777"/>
                </a:cubicBezTo>
                <a:lnTo>
                  <a:pt x="2842" y="18003"/>
                </a:lnTo>
                <a:cubicBezTo>
                  <a:pt x="2821" y="18077"/>
                  <a:pt x="2874" y="18150"/>
                  <a:pt x="2952" y="18150"/>
                </a:cubicBezTo>
                <a:cubicBezTo>
                  <a:pt x="2962" y="18150"/>
                  <a:pt x="2973" y="18149"/>
                  <a:pt x="2984" y="18146"/>
                </a:cubicBezTo>
                <a:lnTo>
                  <a:pt x="4758" y="17813"/>
                </a:lnTo>
                <a:cubicBezTo>
                  <a:pt x="4782" y="17813"/>
                  <a:pt x="4794" y="17801"/>
                  <a:pt x="4818" y="17789"/>
                </a:cubicBezTo>
                <a:lnTo>
                  <a:pt x="21534" y="5823"/>
                </a:lnTo>
                <a:cubicBezTo>
                  <a:pt x="21546" y="5811"/>
                  <a:pt x="21570" y="5787"/>
                  <a:pt x="21582" y="5775"/>
                </a:cubicBezTo>
                <a:lnTo>
                  <a:pt x="22594" y="4109"/>
                </a:lnTo>
                <a:cubicBezTo>
                  <a:pt x="22642" y="4025"/>
                  <a:pt x="22582" y="3930"/>
                  <a:pt x="22487" y="3930"/>
                </a:cubicBezTo>
                <a:lnTo>
                  <a:pt x="21118" y="4025"/>
                </a:lnTo>
                <a:cubicBezTo>
                  <a:pt x="21113" y="4026"/>
                  <a:pt x="21108" y="4026"/>
                  <a:pt x="21103" y="4026"/>
                </a:cubicBezTo>
                <a:cubicBezTo>
                  <a:pt x="21017" y="4026"/>
                  <a:pt x="20966" y="3926"/>
                  <a:pt x="21022" y="3847"/>
                </a:cubicBezTo>
                <a:lnTo>
                  <a:pt x="21653" y="2811"/>
                </a:lnTo>
                <a:cubicBezTo>
                  <a:pt x="21710" y="2721"/>
                  <a:pt x="21660" y="2631"/>
                  <a:pt x="21564" y="2631"/>
                </a:cubicBezTo>
                <a:cubicBezTo>
                  <a:pt x="21558" y="2631"/>
                  <a:pt x="21552" y="2631"/>
                  <a:pt x="21546" y="2632"/>
                </a:cubicBezTo>
                <a:lnTo>
                  <a:pt x="20189" y="2715"/>
                </a:lnTo>
                <a:cubicBezTo>
                  <a:pt x="20183" y="2716"/>
                  <a:pt x="20177" y="2716"/>
                  <a:pt x="20171" y="2716"/>
                </a:cubicBezTo>
                <a:cubicBezTo>
                  <a:pt x="20077" y="2716"/>
                  <a:pt x="20037" y="2627"/>
                  <a:pt x="20082" y="2537"/>
                </a:cubicBezTo>
                <a:lnTo>
                  <a:pt x="20713" y="1501"/>
                </a:lnTo>
                <a:cubicBezTo>
                  <a:pt x="20769" y="1411"/>
                  <a:pt x="20719" y="1321"/>
                  <a:pt x="20634" y="1321"/>
                </a:cubicBezTo>
                <a:cubicBezTo>
                  <a:pt x="20628" y="1321"/>
                  <a:pt x="20623" y="1322"/>
                  <a:pt x="20618" y="1322"/>
                </a:cubicBezTo>
                <a:lnTo>
                  <a:pt x="19248" y="1418"/>
                </a:lnTo>
                <a:cubicBezTo>
                  <a:pt x="19141" y="1418"/>
                  <a:pt x="19094" y="1311"/>
                  <a:pt x="19141" y="1227"/>
                </a:cubicBezTo>
                <a:lnTo>
                  <a:pt x="19772" y="179"/>
                </a:lnTo>
                <a:cubicBezTo>
                  <a:pt x="19832" y="96"/>
                  <a:pt x="19772" y="1"/>
                  <a:pt x="196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31"/>
          <p:cNvSpPr/>
          <p:nvPr/>
        </p:nvSpPr>
        <p:spPr>
          <a:xfrm rot="1886540">
            <a:off x="7407805" y="1390511"/>
            <a:ext cx="566006" cy="453740"/>
          </a:xfrm>
          <a:custGeom>
            <a:avLst/>
            <a:gdLst/>
            <a:ahLst/>
            <a:cxnLst/>
            <a:rect l="l" t="t" r="r" b="b"/>
            <a:pathLst>
              <a:path w="22642" h="18151" extrusionOk="0">
                <a:moveTo>
                  <a:pt x="19677" y="1"/>
                </a:moveTo>
                <a:lnTo>
                  <a:pt x="17558" y="144"/>
                </a:lnTo>
                <a:cubicBezTo>
                  <a:pt x="17534" y="156"/>
                  <a:pt x="17498" y="156"/>
                  <a:pt x="17486" y="179"/>
                </a:cubicBezTo>
                <a:lnTo>
                  <a:pt x="782" y="12133"/>
                </a:lnTo>
                <a:cubicBezTo>
                  <a:pt x="758" y="12145"/>
                  <a:pt x="734" y="12169"/>
                  <a:pt x="734" y="12205"/>
                </a:cubicBezTo>
                <a:lnTo>
                  <a:pt x="32" y="14074"/>
                </a:lnTo>
                <a:cubicBezTo>
                  <a:pt x="0" y="14148"/>
                  <a:pt x="52" y="14221"/>
                  <a:pt x="130" y="14221"/>
                </a:cubicBezTo>
                <a:cubicBezTo>
                  <a:pt x="140" y="14221"/>
                  <a:pt x="151" y="14220"/>
                  <a:pt x="163" y="14217"/>
                </a:cubicBezTo>
                <a:lnTo>
                  <a:pt x="1294" y="14014"/>
                </a:lnTo>
                <a:cubicBezTo>
                  <a:pt x="1305" y="14012"/>
                  <a:pt x="1316" y="14010"/>
                  <a:pt x="1326" y="14010"/>
                </a:cubicBezTo>
                <a:cubicBezTo>
                  <a:pt x="1404" y="14010"/>
                  <a:pt x="1456" y="14085"/>
                  <a:pt x="1425" y="14169"/>
                </a:cubicBezTo>
                <a:lnTo>
                  <a:pt x="972" y="15384"/>
                </a:lnTo>
                <a:cubicBezTo>
                  <a:pt x="941" y="15457"/>
                  <a:pt x="993" y="15531"/>
                  <a:pt x="1071" y="15531"/>
                </a:cubicBezTo>
                <a:cubicBezTo>
                  <a:pt x="1081" y="15531"/>
                  <a:pt x="1092" y="15529"/>
                  <a:pt x="1103" y="15527"/>
                </a:cubicBezTo>
                <a:lnTo>
                  <a:pt x="2222" y="15324"/>
                </a:lnTo>
                <a:cubicBezTo>
                  <a:pt x="2234" y="15321"/>
                  <a:pt x="2245" y="15320"/>
                  <a:pt x="2255" y="15320"/>
                </a:cubicBezTo>
                <a:cubicBezTo>
                  <a:pt x="2333" y="15320"/>
                  <a:pt x="2386" y="15394"/>
                  <a:pt x="2365" y="15467"/>
                </a:cubicBezTo>
                <a:lnTo>
                  <a:pt x="1913" y="16693"/>
                </a:lnTo>
                <a:cubicBezTo>
                  <a:pt x="1881" y="16767"/>
                  <a:pt x="1933" y="16840"/>
                  <a:pt x="2011" y="16840"/>
                </a:cubicBezTo>
                <a:cubicBezTo>
                  <a:pt x="2022" y="16840"/>
                  <a:pt x="2033" y="16839"/>
                  <a:pt x="2044" y="16836"/>
                </a:cubicBezTo>
                <a:lnTo>
                  <a:pt x="3163" y="16634"/>
                </a:lnTo>
                <a:cubicBezTo>
                  <a:pt x="3174" y="16631"/>
                  <a:pt x="3185" y="16630"/>
                  <a:pt x="3196" y="16630"/>
                </a:cubicBezTo>
                <a:cubicBezTo>
                  <a:pt x="3274" y="16630"/>
                  <a:pt x="3325" y="16703"/>
                  <a:pt x="3294" y="16777"/>
                </a:cubicBezTo>
                <a:lnTo>
                  <a:pt x="2842" y="18003"/>
                </a:lnTo>
                <a:cubicBezTo>
                  <a:pt x="2821" y="18077"/>
                  <a:pt x="2874" y="18150"/>
                  <a:pt x="2952" y="18150"/>
                </a:cubicBezTo>
                <a:cubicBezTo>
                  <a:pt x="2962" y="18150"/>
                  <a:pt x="2973" y="18149"/>
                  <a:pt x="2984" y="18146"/>
                </a:cubicBezTo>
                <a:lnTo>
                  <a:pt x="4758" y="17813"/>
                </a:lnTo>
                <a:cubicBezTo>
                  <a:pt x="4782" y="17813"/>
                  <a:pt x="4794" y="17801"/>
                  <a:pt x="4818" y="17789"/>
                </a:cubicBezTo>
                <a:lnTo>
                  <a:pt x="21534" y="5823"/>
                </a:lnTo>
                <a:cubicBezTo>
                  <a:pt x="21546" y="5811"/>
                  <a:pt x="21570" y="5787"/>
                  <a:pt x="21582" y="5775"/>
                </a:cubicBezTo>
                <a:lnTo>
                  <a:pt x="22594" y="4109"/>
                </a:lnTo>
                <a:cubicBezTo>
                  <a:pt x="22642" y="4025"/>
                  <a:pt x="22582" y="3930"/>
                  <a:pt x="22487" y="3930"/>
                </a:cubicBezTo>
                <a:lnTo>
                  <a:pt x="21118" y="4025"/>
                </a:lnTo>
                <a:cubicBezTo>
                  <a:pt x="21113" y="4026"/>
                  <a:pt x="21108" y="4026"/>
                  <a:pt x="21103" y="4026"/>
                </a:cubicBezTo>
                <a:cubicBezTo>
                  <a:pt x="21017" y="4026"/>
                  <a:pt x="20966" y="3926"/>
                  <a:pt x="21022" y="3847"/>
                </a:cubicBezTo>
                <a:lnTo>
                  <a:pt x="21653" y="2811"/>
                </a:lnTo>
                <a:cubicBezTo>
                  <a:pt x="21710" y="2721"/>
                  <a:pt x="21660" y="2631"/>
                  <a:pt x="21564" y="2631"/>
                </a:cubicBezTo>
                <a:cubicBezTo>
                  <a:pt x="21558" y="2631"/>
                  <a:pt x="21552" y="2631"/>
                  <a:pt x="21546" y="2632"/>
                </a:cubicBezTo>
                <a:lnTo>
                  <a:pt x="20189" y="2715"/>
                </a:lnTo>
                <a:cubicBezTo>
                  <a:pt x="20183" y="2716"/>
                  <a:pt x="20177" y="2716"/>
                  <a:pt x="20171" y="2716"/>
                </a:cubicBezTo>
                <a:cubicBezTo>
                  <a:pt x="20077" y="2716"/>
                  <a:pt x="20037" y="2627"/>
                  <a:pt x="20082" y="2537"/>
                </a:cubicBezTo>
                <a:lnTo>
                  <a:pt x="20713" y="1501"/>
                </a:lnTo>
                <a:cubicBezTo>
                  <a:pt x="20769" y="1411"/>
                  <a:pt x="20719" y="1321"/>
                  <a:pt x="20634" y="1321"/>
                </a:cubicBezTo>
                <a:cubicBezTo>
                  <a:pt x="20628" y="1321"/>
                  <a:pt x="20623" y="1322"/>
                  <a:pt x="20618" y="1322"/>
                </a:cubicBezTo>
                <a:lnTo>
                  <a:pt x="19248" y="1418"/>
                </a:lnTo>
                <a:cubicBezTo>
                  <a:pt x="19141" y="1418"/>
                  <a:pt x="19094" y="1311"/>
                  <a:pt x="19141" y="1227"/>
                </a:cubicBezTo>
                <a:lnTo>
                  <a:pt x="19772" y="179"/>
                </a:lnTo>
                <a:cubicBezTo>
                  <a:pt x="19832" y="96"/>
                  <a:pt x="19772" y="1"/>
                  <a:pt x="196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 Title and four columns 1">
  <p:cSld name="CUSTOM_2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2"/>
          <p:cNvSpPr txBox="1">
            <a:spLocks noGrp="1"/>
          </p:cNvSpPr>
          <p:nvPr>
            <p:ph type="subTitle" idx="1"/>
          </p:nvPr>
        </p:nvSpPr>
        <p:spPr>
          <a:xfrm>
            <a:off x="635804" y="1872965"/>
            <a:ext cx="1706700" cy="3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 b="1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 b="1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 b="1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 b="1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 b="1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 b="1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 b="1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 b="1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 b="1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9pPr>
          </a:lstStyle>
          <a:p>
            <a:endParaRPr/>
          </a:p>
        </p:txBody>
      </p:sp>
      <p:sp>
        <p:nvSpPr>
          <p:cNvPr id="165" name="Google Shape;165;p32"/>
          <p:cNvSpPr txBox="1">
            <a:spLocks noGrp="1"/>
          </p:cNvSpPr>
          <p:nvPr>
            <p:ph type="subTitle" idx="2"/>
          </p:nvPr>
        </p:nvSpPr>
        <p:spPr>
          <a:xfrm>
            <a:off x="583904" y="2119297"/>
            <a:ext cx="1810500" cy="64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6" name="Google Shape;166;p32"/>
          <p:cNvSpPr txBox="1">
            <a:spLocks noGrp="1"/>
          </p:cNvSpPr>
          <p:nvPr>
            <p:ph type="subTitle" idx="3"/>
          </p:nvPr>
        </p:nvSpPr>
        <p:spPr>
          <a:xfrm>
            <a:off x="2594889" y="1874615"/>
            <a:ext cx="1706700" cy="30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 b="1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 b="1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 b="1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 b="1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 b="1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 b="1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 b="1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 b="1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 b="1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9pPr>
          </a:lstStyle>
          <a:p>
            <a:endParaRPr/>
          </a:p>
        </p:txBody>
      </p:sp>
      <p:sp>
        <p:nvSpPr>
          <p:cNvPr id="167" name="Google Shape;167;p32"/>
          <p:cNvSpPr txBox="1">
            <a:spLocks noGrp="1"/>
          </p:cNvSpPr>
          <p:nvPr>
            <p:ph type="subTitle" idx="4"/>
          </p:nvPr>
        </p:nvSpPr>
        <p:spPr>
          <a:xfrm>
            <a:off x="2543289" y="2119310"/>
            <a:ext cx="1809900" cy="64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8" name="Google Shape;168;p32"/>
          <p:cNvSpPr txBox="1">
            <a:spLocks noGrp="1"/>
          </p:cNvSpPr>
          <p:nvPr>
            <p:ph type="subTitle" idx="5"/>
          </p:nvPr>
        </p:nvSpPr>
        <p:spPr>
          <a:xfrm>
            <a:off x="635804" y="3917169"/>
            <a:ext cx="1706700" cy="30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 b="1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 b="1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 b="1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 b="1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 b="1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 b="1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 b="1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 b="1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 b="1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9pPr>
          </a:lstStyle>
          <a:p>
            <a:endParaRPr/>
          </a:p>
        </p:txBody>
      </p:sp>
      <p:sp>
        <p:nvSpPr>
          <p:cNvPr id="169" name="Google Shape;169;p32"/>
          <p:cNvSpPr txBox="1">
            <a:spLocks noGrp="1"/>
          </p:cNvSpPr>
          <p:nvPr>
            <p:ph type="subTitle" idx="6"/>
          </p:nvPr>
        </p:nvSpPr>
        <p:spPr>
          <a:xfrm>
            <a:off x="583904" y="4158728"/>
            <a:ext cx="1810500" cy="64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70" name="Google Shape;170;p32"/>
          <p:cNvSpPr txBox="1">
            <a:spLocks noGrp="1"/>
          </p:cNvSpPr>
          <p:nvPr>
            <p:ph type="subTitle" idx="7"/>
          </p:nvPr>
        </p:nvSpPr>
        <p:spPr>
          <a:xfrm>
            <a:off x="2594889" y="3917169"/>
            <a:ext cx="1706700" cy="30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 b="1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 b="1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 b="1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 b="1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 b="1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 b="1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 b="1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 b="1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 b="1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9pPr>
          </a:lstStyle>
          <a:p>
            <a:endParaRPr/>
          </a:p>
        </p:txBody>
      </p:sp>
      <p:sp>
        <p:nvSpPr>
          <p:cNvPr id="171" name="Google Shape;171;p32"/>
          <p:cNvSpPr txBox="1">
            <a:spLocks noGrp="1"/>
          </p:cNvSpPr>
          <p:nvPr>
            <p:ph type="subTitle" idx="8"/>
          </p:nvPr>
        </p:nvSpPr>
        <p:spPr>
          <a:xfrm>
            <a:off x="2542989" y="4158741"/>
            <a:ext cx="1810500" cy="64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72" name="Google Shape;172;p32"/>
          <p:cNvSpPr/>
          <p:nvPr/>
        </p:nvSpPr>
        <p:spPr>
          <a:xfrm>
            <a:off x="0" y="0"/>
            <a:ext cx="9144000" cy="901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32"/>
          <p:cNvSpPr txBox="1">
            <a:spLocks noGrp="1"/>
          </p:cNvSpPr>
          <p:nvPr>
            <p:ph type="title"/>
          </p:nvPr>
        </p:nvSpPr>
        <p:spPr>
          <a:xfrm>
            <a:off x="713225" y="276100"/>
            <a:ext cx="3496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5"/>
          <p:cNvSpPr txBox="1">
            <a:spLocks noGrp="1"/>
          </p:cNvSpPr>
          <p:nvPr>
            <p:ph type="subTitle" idx="1"/>
          </p:nvPr>
        </p:nvSpPr>
        <p:spPr>
          <a:xfrm>
            <a:off x="5331125" y="1678167"/>
            <a:ext cx="3024600" cy="38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9pPr>
          </a:lstStyle>
          <a:p>
            <a:endParaRPr/>
          </a:p>
        </p:txBody>
      </p:sp>
      <p:sp>
        <p:nvSpPr>
          <p:cNvPr id="19" name="Google Shape;19;p5"/>
          <p:cNvSpPr txBox="1">
            <a:spLocks noGrp="1"/>
          </p:cNvSpPr>
          <p:nvPr>
            <p:ph type="subTitle" idx="2"/>
          </p:nvPr>
        </p:nvSpPr>
        <p:spPr>
          <a:xfrm>
            <a:off x="5684375" y="1962325"/>
            <a:ext cx="2318100" cy="71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subTitle" idx="3"/>
          </p:nvPr>
        </p:nvSpPr>
        <p:spPr>
          <a:xfrm>
            <a:off x="5331125" y="3789929"/>
            <a:ext cx="3024600" cy="38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subTitle" idx="4"/>
          </p:nvPr>
        </p:nvSpPr>
        <p:spPr>
          <a:xfrm>
            <a:off x="5682125" y="4079385"/>
            <a:ext cx="2322600" cy="72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5"/>
          <p:cNvSpPr/>
          <p:nvPr/>
        </p:nvSpPr>
        <p:spPr>
          <a:xfrm>
            <a:off x="0" y="0"/>
            <a:ext cx="9144000" cy="901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5225675" y="276100"/>
            <a:ext cx="323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/>
          <p:nvPr/>
        </p:nvSpPr>
        <p:spPr>
          <a:xfrm>
            <a:off x="0" y="0"/>
            <a:ext cx="9144000" cy="901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713225" y="2761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7"/>
          <p:cNvSpPr txBox="1">
            <a:spLocks noGrp="1"/>
          </p:cNvSpPr>
          <p:nvPr>
            <p:ph type="title"/>
          </p:nvPr>
        </p:nvSpPr>
        <p:spPr>
          <a:xfrm>
            <a:off x="2897550" y="1330160"/>
            <a:ext cx="3348900" cy="104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7700" b="1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9" name="Google Shape;29;p7"/>
          <p:cNvSpPr txBox="1">
            <a:spLocks noGrp="1"/>
          </p:cNvSpPr>
          <p:nvPr>
            <p:ph type="subTitle" idx="1"/>
          </p:nvPr>
        </p:nvSpPr>
        <p:spPr>
          <a:xfrm>
            <a:off x="2149350" y="2463035"/>
            <a:ext cx="4845300" cy="132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4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4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4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4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4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4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4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4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6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8"/>
          <p:cNvSpPr/>
          <p:nvPr/>
        </p:nvSpPr>
        <p:spPr>
          <a:xfrm>
            <a:off x="4589225" y="825150"/>
            <a:ext cx="3946500" cy="3493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                            </a:t>
            </a:r>
            <a:endParaRPr/>
          </a:p>
        </p:txBody>
      </p:sp>
      <p:sp>
        <p:nvSpPr>
          <p:cNvPr id="32" name="Google Shape;32;p8"/>
          <p:cNvSpPr txBox="1">
            <a:spLocks noGrp="1"/>
          </p:cNvSpPr>
          <p:nvPr>
            <p:ph type="title"/>
          </p:nvPr>
        </p:nvSpPr>
        <p:spPr>
          <a:xfrm>
            <a:off x="4589225" y="1268475"/>
            <a:ext cx="3946500" cy="19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5800" b="1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3" name="Google Shape;33;p8"/>
          <p:cNvSpPr txBox="1">
            <a:spLocks noGrp="1"/>
          </p:cNvSpPr>
          <p:nvPr>
            <p:ph type="subTitle" idx="1"/>
          </p:nvPr>
        </p:nvSpPr>
        <p:spPr>
          <a:xfrm>
            <a:off x="4645775" y="3345447"/>
            <a:ext cx="3833400" cy="83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9pPr>
          </a:lstStyle>
          <a:p>
            <a:endParaRPr/>
          </a:p>
        </p:txBody>
      </p:sp>
      <p:sp>
        <p:nvSpPr>
          <p:cNvPr id="34" name="Google Shape;34;p8"/>
          <p:cNvSpPr/>
          <p:nvPr/>
        </p:nvSpPr>
        <p:spPr>
          <a:xfrm rot="2171349">
            <a:off x="6227401" y="629975"/>
            <a:ext cx="565999" cy="453734"/>
          </a:xfrm>
          <a:custGeom>
            <a:avLst/>
            <a:gdLst/>
            <a:ahLst/>
            <a:cxnLst/>
            <a:rect l="l" t="t" r="r" b="b"/>
            <a:pathLst>
              <a:path w="22642" h="18151" extrusionOk="0">
                <a:moveTo>
                  <a:pt x="19677" y="1"/>
                </a:moveTo>
                <a:lnTo>
                  <a:pt x="17558" y="144"/>
                </a:lnTo>
                <a:cubicBezTo>
                  <a:pt x="17534" y="156"/>
                  <a:pt x="17498" y="156"/>
                  <a:pt x="17486" y="179"/>
                </a:cubicBezTo>
                <a:lnTo>
                  <a:pt x="782" y="12133"/>
                </a:lnTo>
                <a:cubicBezTo>
                  <a:pt x="758" y="12145"/>
                  <a:pt x="734" y="12169"/>
                  <a:pt x="734" y="12205"/>
                </a:cubicBezTo>
                <a:lnTo>
                  <a:pt x="32" y="14074"/>
                </a:lnTo>
                <a:cubicBezTo>
                  <a:pt x="0" y="14148"/>
                  <a:pt x="52" y="14221"/>
                  <a:pt x="130" y="14221"/>
                </a:cubicBezTo>
                <a:cubicBezTo>
                  <a:pt x="140" y="14221"/>
                  <a:pt x="151" y="14220"/>
                  <a:pt x="163" y="14217"/>
                </a:cubicBezTo>
                <a:lnTo>
                  <a:pt x="1294" y="14014"/>
                </a:lnTo>
                <a:cubicBezTo>
                  <a:pt x="1305" y="14012"/>
                  <a:pt x="1316" y="14010"/>
                  <a:pt x="1326" y="14010"/>
                </a:cubicBezTo>
                <a:cubicBezTo>
                  <a:pt x="1404" y="14010"/>
                  <a:pt x="1456" y="14085"/>
                  <a:pt x="1425" y="14169"/>
                </a:cubicBezTo>
                <a:lnTo>
                  <a:pt x="972" y="15384"/>
                </a:lnTo>
                <a:cubicBezTo>
                  <a:pt x="941" y="15457"/>
                  <a:pt x="993" y="15531"/>
                  <a:pt x="1071" y="15531"/>
                </a:cubicBezTo>
                <a:cubicBezTo>
                  <a:pt x="1081" y="15531"/>
                  <a:pt x="1092" y="15529"/>
                  <a:pt x="1103" y="15527"/>
                </a:cubicBezTo>
                <a:lnTo>
                  <a:pt x="2222" y="15324"/>
                </a:lnTo>
                <a:cubicBezTo>
                  <a:pt x="2234" y="15321"/>
                  <a:pt x="2245" y="15320"/>
                  <a:pt x="2255" y="15320"/>
                </a:cubicBezTo>
                <a:cubicBezTo>
                  <a:pt x="2333" y="15320"/>
                  <a:pt x="2386" y="15394"/>
                  <a:pt x="2365" y="15467"/>
                </a:cubicBezTo>
                <a:lnTo>
                  <a:pt x="1913" y="16693"/>
                </a:lnTo>
                <a:cubicBezTo>
                  <a:pt x="1881" y="16767"/>
                  <a:pt x="1933" y="16840"/>
                  <a:pt x="2011" y="16840"/>
                </a:cubicBezTo>
                <a:cubicBezTo>
                  <a:pt x="2022" y="16840"/>
                  <a:pt x="2033" y="16839"/>
                  <a:pt x="2044" y="16836"/>
                </a:cubicBezTo>
                <a:lnTo>
                  <a:pt x="3163" y="16634"/>
                </a:lnTo>
                <a:cubicBezTo>
                  <a:pt x="3174" y="16631"/>
                  <a:pt x="3185" y="16630"/>
                  <a:pt x="3196" y="16630"/>
                </a:cubicBezTo>
                <a:cubicBezTo>
                  <a:pt x="3274" y="16630"/>
                  <a:pt x="3325" y="16703"/>
                  <a:pt x="3294" y="16777"/>
                </a:cubicBezTo>
                <a:lnTo>
                  <a:pt x="2842" y="18003"/>
                </a:lnTo>
                <a:cubicBezTo>
                  <a:pt x="2821" y="18077"/>
                  <a:pt x="2874" y="18150"/>
                  <a:pt x="2952" y="18150"/>
                </a:cubicBezTo>
                <a:cubicBezTo>
                  <a:pt x="2962" y="18150"/>
                  <a:pt x="2973" y="18149"/>
                  <a:pt x="2984" y="18146"/>
                </a:cubicBezTo>
                <a:lnTo>
                  <a:pt x="4758" y="17813"/>
                </a:lnTo>
                <a:cubicBezTo>
                  <a:pt x="4782" y="17813"/>
                  <a:pt x="4794" y="17801"/>
                  <a:pt x="4818" y="17789"/>
                </a:cubicBezTo>
                <a:lnTo>
                  <a:pt x="21534" y="5823"/>
                </a:lnTo>
                <a:cubicBezTo>
                  <a:pt x="21546" y="5811"/>
                  <a:pt x="21570" y="5787"/>
                  <a:pt x="21582" y="5775"/>
                </a:cubicBezTo>
                <a:lnTo>
                  <a:pt x="22594" y="4109"/>
                </a:lnTo>
                <a:cubicBezTo>
                  <a:pt x="22642" y="4025"/>
                  <a:pt x="22582" y="3930"/>
                  <a:pt x="22487" y="3930"/>
                </a:cubicBezTo>
                <a:lnTo>
                  <a:pt x="21118" y="4025"/>
                </a:lnTo>
                <a:cubicBezTo>
                  <a:pt x="21113" y="4026"/>
                  <a:pt x="21108" y="4026"/>
                  <a:pt x="21103" y="4026"/>
                </a:cubicBezTo>
                <a:cubicBezTo>
                  <a:pt x="21017" y="4026"/>
                  <a:pt x="20966" y="3926"/>
                  <a:pt x="21022" y="3847"/>
                </a:cubicBezTo>
                <a:lnTo>
                  <a:pt x="21653" y="2811"/>
                </a:lnTo>
                <a:cubicBezTo>
                  <a:pt x="21710" y="2721"/>
                  <a:pt x="21660" y="2631"/>
                  <a:pt x="21564" y="2631"/>
                </a:cubicBezTo>
                <a:cubicBezTo>
                  <a:pt x="21558" y="2631"/>
                  <a:pt x="21552" y="2631"/>
                  <a:pt x="21546" y="2632"/>
                </a:cubicBezTo>
                <a:lnTo>
                  <a:pt x="20189" y="2715"/>
                </a:lnTo>
                <a:cubicBezTo>
                  <a:pt x="20183" y="2716"/>
                  <a:pt x="20177" y="2716"/>
                  <a:pt x="20171" y="2716"/>
                </a:cubicBezTo>
                <a:cubicBezTo>
                  <a:pt x="20077" y="2716"/>
                  <a:pt x="20037" y="2627"/>
                  <a:pt x="20082" y="2537"/>
                </a:cubicBezTo>
                <a:lnTo>
                  <a:pt x="20713" y="1501"/>
                </a:lnTo>
                <a:cubicBezTo>
                  <a:pt x="20769" y="1411"/>
                  <a:pt x="20719" y="1321"/>
                  <a:pt x="20634" y="1321"/>
                </a:cubicBezTo>
                <a:cubicBezTo>
                  <a:pt x="20628" y="1321"/>
                  <a:pt x="20623" y="1322"/>
                  <a:pt x="20618" y="1322"/>
                </a:cubicBezTo>
                <a:lnTo>
                  <a:pt x="19248" y="1418"/>
                </a:lnTo>
                <a:cubicBezTo>
                  <a:pt x="19141" y="1418"/>
                  <a:pt x="19094" y="1311"/>
                  <a:pt x="19141" y="1227"/>
                </a:cubicBezTo>
                <a:lnTo>
                  <a:pt x="19772" y="179"/>
                </a:lnTo>
                <a:cubicBezTo>
                  <a:pt x="19832" y="96"/>
                  <a:pt x="19772" y="1"/>
                  <a:pt x="196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 txBox="1">
            <a:spLocks noGrp="1"/>
          </p:cNvSpPr>
          <p:nvPr>
            <p:ph type="title"/>
          </p:nvPr>
        </p:nvSpPr>
        <p:spPr>
          <a:xfrm>
            <a:off x="4612775" y="1796887"/>
            <a:ext cx="3552300" cy="8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subTitle" idx="1"/>
          </p:nvPr>
        </p:nvSpPr>
        <p:spPr>
          <a:xfrm>
            <a:off x="4612775" y="2473937"/>
            <a:ext cx="3057300" cy="8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>
                <a:solidFill>
                  <a:schemeClr val="accent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0"/>
          <p:cNvSpPr txBox="1">
            <a:spLocks noGrp="1"/>
          </p:cNvSpPr>
          <p:nvPr>
            <p:ph type="body" idx="1"/>
          </p:nvPr>
        </p:nvSpPr>
        <p:spPr>
          <a:xfrm>
            <a:off x="664725" y="723050"/>
            <a:ext cx="3962700" cy="147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700">
                <a:solidFill>
                  <a:schemeClr val="lt2"/>
                </a:solidFill>
              </a:defRPr>
            </a:lvl1pPr>
          </a:lstStyle>
          <a:p>
            <a:endParaRPr/>
          </a:p>
        </p:txBody>
      </p:sp>
      <p:sp>
        <p:nvSpPr>
          <p:cNvPr id="40" name="Google Shape;40;p10"/>
          <p:cNvSpPr txBox="1">
            <a:spLocks noGrp="1"/>
          </p:cNvSpPr>
          <p:nvPr>
            <p:ph type="subTitle" idx="2"/>
          </p:nvPr>
        </p:nvSpPr>
        <p:spPr>
          <a:xfrm>
            <a:off x="609175" y="2057950"/>
            <a:ext cx="2709600" cy="33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 b="1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 b="1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 b="1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 b="1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 b="1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 b="1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 b="1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 b="1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 b="1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D9EAD3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Source Serif Pro"/>
              <a:buNone/>
              <a:defRPr sz="2800" b="1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Source Serif Pro"/>
              <a:buNone/>
              <a:defRPr sz="2800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Source Serif Pro"/>
              <a:buNone/>
              <a:defRPr sz="2800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Source Serif Pro"/>
              <a:buNone/>
              <a:defRPr sz="2800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Source Serif Pro"/>
              <a:buNone/>
              <a:defRPr sz="2800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Source Serif Pro"/>
              <a:buNone/>
              <a:defRPr sz="2800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Source Serif Pro"/>
              <a:buNone/>
              <a:defRPr sz="2800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Source Serif Pro"/>
              <a:buNone/>
              <a:defRPr sz="2800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Source Serif Pro"/>
              <a:buNone/>
              <a:defRPr sz="2800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●"/>
              <a:defRPr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rgbClr val="EA4335"/>
          </p15:clr>
        </p15:guide>
        <p15:guide id="2">
          <p15:clr>
            <a:srgbClr val="EA4335"/>
          </p15:clr>
        </p15:guide>
        <p15:guide id="3" pos="5760">
          <p15:clr>
            <a:srgbClr val="EA4335"/>
          </p15:clr>
        </p15:guide>
        <p15:guide id="4" pos="5311">
          <p15:clr>
            <a:srgbClr val="EA4335"/>
          </p15:clr>
        </p15:guide>
        <p15:guide id="5" pos="449">
          <p15:clr>
            <a:srgbClr val="EA4335"/>
          </p15:clr>
        </p15:guide>
        <p15:guide id="6" orient="horz" pos="1620">
          <p15:clr>
            <a:srgbClr val="EA4335"/>
          </p15:clr>
        </p15:guide>
        <p15:guide id="7" orient="horz" pos="340">
          <p15:clr>
            <a:srgbClr val="EA4335"/>
          </p15:clr>
        </p15:guide>
        <p15:guide id="8" orient="horz" pos="2903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5"/>
          <p:cNvSpPr txBox="1">
            <a:spLocks noGrp="1"/>
          </p:cNvSpPr>
          <p:nvPr>
            <p:ph type="ctrTitle"/>
          </p:nvPr>
        </p:nvSpPr>
        <p:spPr>
          <a:xfrm>
            <a:off x="338875" y="1604225"/>
            <a:ext cx="8520600" cy="156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Miele</a:t>
            </a:r>
            <a:endParaRPr b="1"/>
          </a:p>
        </p:txBody>
      </p:sp>
      <p:sp>
        <p:nvSpPr>
          <p:cNvPr id="183" name="Google Shape;183;p35"/>
          <p:cNvSpPr txBox="1">
            <a:spLocks noGrp="1"/>
          </p:cNvSpPr>
          <p:nvPr>
            <p:ph type="subTitle" idx="1"/>
          </p:nvPr>
        </p:nvSpPr>
        <p:spPr>
          <a:xfrm>
            <a:off x="311700" y="2932475"/>
            <a:ext cx="8520600" cy="47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400"/>
              <a:t>Alisa Kyyriäinen, Liisa Saaranen, </a:t>
            </a:r>
            <a:r>
              <a:rPr lang="fi-FI" sz="1400" err="1"/>
              <a:t>Nguyen</a:t>
            </a:r>
            <a:r>
              <a:rPr lang="fi-FI" sz="1400"/>
              <a:t> </a:t>
            </a:r>
            <a:r>
              <a:rPr lang="fi-FI" sz="1400" err="1"/>
              <a:t>Vo</a:t>
            </a:r>
            <a:r>
              <a:rPr lang="fi-FI" sz="1400"/>
              <a:t>, Albert Jantunen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E5F56E8-E130-F6CC-A405-FE93A92BD6E8}"/>
              </a:ext>
            </a:extLst>
          </p:cNvPr>
          <p:cNvCxnSpPr/>
          <p:nvPr/>
        </p:nvCxnSpPr>
        <p:spPr>
          <a:xfrm>
            <a:off x="1687484" y="2842953"/>
            <a:ext cx="592697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Google Shape;250;p42"/>
          <p:cNvPicPr preferRelativeResize="0"/>
          <p:nvPr/>
        </p:nvPicPr>
        <p:blipFill rotWithShape="1">
          <a:blip r:embed="rId3">
            <a:alphaModFix/>
          </a:blip>
          <a:srcRect t="33476" b="30367"/>
          <a:stretch/>
        </p:blipFill>
        <p:spPr>
          <a:xfrm>
            <a:off x="-3835" y="4349076"/>
            <a:ext cx="9148572" cy="712129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42"/>
          <p:cNvSpPr txBox="1">
            <a:spLocks noGrp="1"/>
          </p:cNvSpPr>
          <p:nvPr>
            <p:ph type="subTitle" idx="2"/>
          </p:nvPr>
        </p:nvSpPr>
        <p:spPr>
          <a:xfrm>
            <a:off x="256025" y="2726612"/>
            <a:ext cx="2450496" cy="66141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/>
            <a:r>
              <a:rPr lang="en"/>
              <a:t>Ensuring sustainability at every stage, from services to customers homes</a:t>
            </a:r>
          </a:p>
        </p:txBody>
      </p:sp>
      <p:sp>
        <p:nvSpPr>
          <p:cNvPr id="252" name="Google Shape;252;p42"/>
          <p:cNvSpPr txBox="1">
            <a:spLocks noGrp="1"/>
          </p:cNvSpPr>
          <p:nvPr>
            <p:ph type="subTitle" idx="3"/>
          </p:nvPr>
        </p:nvSpPr>
        <p:spPr>
          <a:xfrm>
            <a:off x="3148475" y="2154964"/>
            <a:ext cx="2849700" cy="3473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/>
            <a:r>
              <a:rPr lang="en"/>
              <a:t>Make appliances that won't leave a mark</a:t>
            </a:r>
            <a:endParaRPr lang="en-US"/>
          </a:p>
        </p:txBody>
      </p:sp>
      <p:sp>
        <p:nvSpPr>
          <p:cNvPr id="253" name="Google Shape;253;p42"/>
          <p:cNvSpPr txBox="1">
            <a:spLocks noGrp="1"/>
          </p:cNvSpPr>
          <p:nvPr>
            <p:ph type="subTitle" idx="4"/>
          </p:nvPr>
        </p:nvSpPr>
        <p:spPr>
          <a:xfrm>
            <a:off x="3466949" y="2726612"/>
            <a:ext cx="2139600" cy="64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/>
            <a:r>
              <a:rPr lang="en"/>
              <a:t>Producing appliances with the least possible impact to the environment and striving for 100% carbon neutrality.</a:t>
            </a:r>
          </a:p>
        </p:txBody>
      </p:sp>
      <p:sp>
        <p:nvSpPr>
          <p:cNvPr id="254" name="Google Shape;254;p42"/>
          <p:cNvSpPr txBox="1">
            <a:spLocks noGrp="1"/>
          </p:cNvSpPr>
          <p:nvPr>
            <p:ph type="subTitle" idx="5"/>
          </p:nvPr>
        </p:nvSpPr>
        <p:spPr>
          <a:xfrm>
            <a:off x="6053225" y="2177824"/>
            <a:ext cx="3215460" cy="30160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/>
            <a:r>
              <a:rPr lang="en"/>
              <a:t>End waste by giving our appliances new life</a:t>
            </a:r>
            <a:endParaRPr lang="en-US"/>
          </a:p>
        </p:txBody>
      </p:sp>
      <p:sp>
        <p:nvSpPr>
          <p:cNvPr id="255" name="Google Shape;255;p42"/>
          <p:cNvSpPr txBox="1">
            <a:spLocks noGrp="1"/>
          </p:cNvSpPr>
          <p:nvPr>
            <p:ph type="subTitle" idx="6"/>
          </p:nvPr>
        </p:nvSpPr>
        <p:spPr>
          <a:xfrm>
            <a:off x="6591005" y="2726612"/>
            <a:ext cx="2139900" cy="64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/>
            <a:r>
              <a:rPr lang="en"/>
              <a:t>Working towards a circular value chain and net-zero waste through recycling</a:t>
            </a:r>
            <a:endParaRPr lang="en-US"/>
          </a:p>
        </p:txBody>
      </p:sp>
      <p:sp>
        <p:nvSpPr>
          <p:cNvPr id="256" name="Google Shape;256;p42"/>
          <p:cNvSpPr txBox="1">
            <a:spLocks noGrp="1"/>
          </p:cNvSpPr>
          <p:nvPr>
            <p:ph type="title"/>
          </p:nvPr>
        </p:nvSpPr>
        <p:spPr>
          <a:xfrm>
            <a:off x="713225" y="276088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Three Pledges</a:t>
            </a:r>
            <a:endParaRPr>
              <a:solidFill>
                <a:schemeClr val="lt2"/>
              </a:solidFill>
            </a:endParaRPr>
          </a:p>
        </p:txBody>
      </p:sp>
      <p:sp>
        <p:nvSpPr>
          <p:cNvPr id="257" name="Google Shape;257;p42"/>
          <p:cNvSpPr/>
          <p:nvPr/>
        </p:nvSpPr>
        <p:spPr>
          <a:xfrm>
            <a:off x="4193134" y="1271740"/>
            <a:ext cx="690476" cy="572674"/>
          </a:xfrm>
          <a:custGeom>
            <a:avLst/>
            <a:gdLst/>
            <a:ahLst/>
            <a:cxnLst/>
            <a:rect l="l" t="t" r="r" b="b"/>
            <a:pathLst>
              <a:path w="46709" h="38740" extrusionOk="0">
                <a:moveTo>
                  <a:pt x="20967" y="1604"/>
                </a:moveTo>
                <a:lnTo>
                  <a:pt x="20967" y="1604"/>
                </a:lnTo>
                <a:cubicBezTo>
                  <a:pt x="19991" y="4854"/>
                  <a:pt x="19515" y="8105"/>
                  <a:pt x="19348" y="11164"/>
                </a:cubicBezTo>
                <a:cubicBezTo>
                  <a:pt x="18812" y="7616"/>
                  <a:pt x="18919" y="2842"/>
                  <a:pt x="18919" y="2794"/>
                </a:cubicBezTo>
                <a:cubicBezTo>
                  <a:pt x="18919" y="2675"/>
                  <a:pt x="18824" y="2568"/>
                  <a:pt x="18705" y="2568"/>
                </a:cubicBezTo>
                <a:lnTo>
                  <a:pt x="18693" y="2568"/>
                </a:lnTo>
                <a:cubicBezTo>
                  <a:pt x="18574" y="2568"/>
                  <a:pt x="18479" y="2663"/>
                  <a:pt x="18467" y="2782"/>
                </a:cubicBezTo>
                <a:cubicBezTo>
                  <a:pt x="18467" y="2830"/>
                  <a:pt x="18372" y="7557"/>
                  <a:pt x="18896" y="11141"/>
                </a:cubicBezTo>
                <a:cubicBezTo>
                  <a:pt x="16026" y="6831"/>
                  <a:pt x="11835" y="3163"/>
                  <a:pt x="10692" y="2211"/>
                </a:cubicBezTo>
                <a:cubicBezTo>
                  <a:pt x="11180" y="2020"/>
                  <a:pt x="11704" y="1878"/>
                  <a:pt x="12276" y="1782"/>
                </a:cubicBezTo>
                <a:cubicBezTo>
                  <a:pt x="12371" y="1770"/>
                  <a:pt x="12466" y="1759"/>
                  <a:pt x="12561" y="1747"/>
                </a:cubicBezTo>
                <a:cubicBezTo>
                  <a:pt x="13026" y="2128"/>
                  <a:pt x="15538" y="4330"/>
                  <a:pt x="17002" y="7128"/>
                </a:cubicBezTo>
                <a:cubicBezTo>
                  <a:pt x="17050" y="7200"/>
                  <a:pt x="17122" y="7247"/>
                  <a:pt x="17205" y="7247"/>
                </a:cubicBezTo>
                <a:cubicBezTo>
                  <a:pt x="17241" y="7247"/>
                  <a:pt x="17276" y="7235"/>
                  <a:pt x="17312" y="7224"/>
                </a:cubicBezTo>
                <a:cubicBezTo>
                  <a:pt x="17419" y="7164"/>
                  <a:pt x="17467" y="7033"/>
                  <a:pt x="17407" y="6926"/>
                </a:cubicBezTo>
                <a:cubicBezTo>
                  <a:pt x="16121" y="4473"/>
                  <a:pt x="14050" y="2473"/>
                  <a:pt x="13181" y="1687"/>
                </a:cubicBezTo>
                <a:cubicBezTo>
                  <a:pt x="13320" y="1679"/>
                  <a:pt x="13462" y="1675"/>
                  <a:pt x="13607" y="1675"/>
                </a:cubicBezTo>
                <a:cubicBezTo>
                  <a:pt x="13872" y="1675"/>
                  <a:pt x="14146" y="1688"/>
                  <a:pt x="14431" y="1711"/>
                </a:cubicBezTo>
                <a:cubicBezTo>
                  <a:pt x="14645" y="1723"/>
                  <a:pt x="14907" y="1747"/>
                  <a:pt x="15217" y="1759"/>
                </a:cubicBezTo>
                <a:cubicBezTo>
                  <a:pt x="15455" y="2056"/>
                  <a:pt x="16121" y="2949"/>
                  <a:pt x="16348" y="3818"/>
                </a:cubicBezTo>
                <a:cubicBezTo>
                  <a:pt x="16383" y="3925"/>
                  <a:pt x="16467" y="3985"/>
                  <a:pt x="16562" y="3985"/>
                </a:cubicBezTo>
                <a:lnTo>
                  <a:pt x="16621" y="3985"/>
                </a:lnTo>
                <a:cubicBezTo>
                  <a:pt x="16741" y="3949"/>
                  <a:pt x="16812" y="3830"/>
                  <a:pt x="16788" y="3711"/>
                </a:cubicBezTo>
                <a:cubicBezTo>
                  <a:pt x="16586" y="2961"/>
                  <a:pt x="16121" y="2223"/>
                  <a:pt x="15788" y="1782"/>
                </a:cubicBezTo>
                <a:lnTo>
                  <a:pt x="15788" y="1782"/>
                </a:lnTo>
                <a:cubicBezTo>
                  <a:pt x="16200" y="1797"/>
                  <a:pt x="16664" y="1808"/>
                  <a:pt x="17169" y="1808"/>
                </a:cubicBezTo>
                <a:cubicBezTo>
                  <a:pt x="18271" y="1808"/>
                  <a:pt x="19572" y="1759"/>
                  <a:pt x="20967" y="1604"/>
                </a:cubicBezTo>
                <a:close/>
                <a:moveTo>
                  <a:pt x="28504" y="442"/>
                </a:moveTo>
                <a:cubicBezTo>
                  <a:pt x="28888" y="442"/>
                  <a:pt x="29291" y="458"/>
                  <a:pt x="29706" y="496"/>
                </a:cubicBezTo>
                <a:cubicBezTo>
                  <a:pt x="27230" y="2330"/>
                  <a:pt x="25789" y="4699"/>
                  <a:pt x="25730" y="4807"/>
                </a:cubicBezTo>
                <a:cubicBezTo>
                  <a:pt x="25658" y="4914"/>
                  <a:pt x="25694" y="5045"/>
                  <a:pt x="25801" y="5104"/>
                </a:cubicBezTo>
                <a:cubicBezTo>
                  <a:pt x="25837" y="5128"/>
                  <a:pt x="25885" y="5140"/>
                  <a:pt x="25920" y="5140"/>
                </a:cubicBezTo>
                <a:cubicBezTo>
                  <a:pt x="25992" y="5140"/>
                  <a:pt x="26063" y="5104"/>
                  <a:pt x="26111" y="5033"/>
                </a:cubicBezTo>
                <a:cubicBezTo>
                  <a:pt x="26123" y="5009"/>
                  <a:pt x="27718" y="2390"/>
                  <a:pt x="30373" y="580"/>
                </a:cubicBezTo>
                <a:cubicBezTo>
                  <a:pt x="31076" y="675"/>
                  <a:pt x="31790" y="842"/>
                  <a:pt x="32516" y="1104"/>
                </a:cubicBezTo>
                <a:cubicBezTo>
                  <a:pt x="26313" y="4783"/>
                  <a:pt x="21205" y="13891"/>
                  <a:pt x="19789" y="16570"/>
                </a:cubicBezTo>
                <a:cubicBezTo>
                  <a:pt x="19729" y="15475"/>
                  <a:pt x="19705" y="14332"/>
                  <a:pt x="19729" y="13141"/>
                </a:cubicBezTo>
                <a:cubicBezTo>
                  <a:pt x="22146" y="7140"/>
                  <a:pt x="25480" y="3390"/>
                  <a:pt x="25515" y="3354"/>
                </a:cubicBezTo>
                <a:cubicBezTo>
                  <a:pt x="25599" y="3259"/>
                  <a:pt x="25587" y="3116"/>
                  <a:pt x="25504" y="3033"/>
                </a:cubicBezTo>
                <a:cubicBezTo>
                  <a:pt x="25461" y="2995"/>
                  <a:pt x="25408" y="2977"/>
                  <a:pt x="25356" y="2977"/>
                </a:cubicBezTo>
                <a:cubicBezTo>
                  <a:pt x="25292" y="2977"/>
                  <a:pt x="25228" y="3004"/>
                  <a:pt x="25182" y="3056"/>
                </a:cubicBezTo>
                <a:cubicBezTo>
                  <a:pt x="25146" y="3092"/>
                  <a:pt x="22158" y="6462"/>
                  <a:pt x="19765" y="11903"/>
                </a:cubicBezTo>
                <a:cubicBezTo>
                  <a:pt x="19896" y="8617"/>
                  <a:pt x="20372" y="5080"/>
                  <a:pt x="21455" y="1544"/>
                </a:cubicBezTo>
                <a:cubicBezTo>
                  <a:pt x="22325" y="1437"/>
                  <a:pt x="23241" y="1294"/>
                  <a:pt x="24158" y="1092"/>
                </a:cubicBezTo>
                <a:lnTo>
                  <a:pt x="24158" y="1092"/>
                </a:lnTo>
                <a:cubicBezTo>
                  <a:pt x="23515" y="1901"/>
                  <a:pt x="22277" y="3699"/>
                  <a:pt x="21074" y="6604"/>
                </a:cubicBezTo>
                <a:cubicBezTo>
                  <a:pt x="21027" y="6723"/>
                  <a:pt x="21074" y="6854"/>
                  <a:pt x="21193" y="6902"/>
                </a:cubicBezTo>
                <a:cubicBezTo>
                  <a:pt x="21217" y="6914"/>
                  <a:pt x="21253" y="6914"/>
                  <a:pt x="21277" y="6914"/>
                </a:cubicBezTo>
                <a:cubicBezTo>
                  <a:pt x="21372" y="6914"/>
                  <a:pt x="21455" y="6866"/>
                  <a:pt x="21491" y="6783"/>
                </a:cubicBezTo>
                <a:cubicBezTo>
                  <a:pt x="23003" y="3116"/>
                  <a:pt x="24622" y="1211"/>
                  <a:pt x="24884" y="913"/>
                </a:cubicBezTo>
                <a:cubicBezTo>
                  <a:pt x="25171" y="834"/>
                  <a:pt x="26610" y="442"/>
                  <a:pt x="28504" y="442"/>
                </a:cubicBezTo>
                <a:close/>
                <a:moveTo>
                  <a:pt x="10228" y="2401"/>
                </a:moveTo>
                <a:cubicBezTo>
                  <a:pt x="11049" y="3080"/>
                  <a:pt x="16336" y="7557"/>
                  <a:pt x="19288" y="12617"/>
                </a:cubicBezTo>
                <a:cubicBezTo>
                  <a:pt x="19288" y="12760"/>
                  <a:pt x="19277" y="12903"/>
                  <a:pt x="19277" y="13046"/>
                </a:cubicBezTo>
                <a:cubicBezTo>
                  <a:pt x="19253" y="13105"/>
                  <a:pt x="19253" y="13165"/>
                  <a:pt x="19277" y="13224"/>
                </a:cubicBezTo>
                <a:cubicBezTo>
                  <a:pt x="19277" y="13260"/>
                  <a:pt x="19277" y="13284"/>
                  <a:pt x="19277" y="13320"/>
                </a:cubicBezTo>
                <a:cubicBezTo>
                  <a:pt x="17657" y="10867"/>
                  <a:pt x="14967" y="8486"/>
                  <a:pt x="13026" y="6854"/>
                </a:cubicBezTo>
                <a:cubicBezTo>
                  <a:pt x="12983" y="6817"/>
                  <a:pt x="12930" y="6799"/>
                  <a:pt x="12878" y="6799"/>
                </a:cubicBezTo>
                <a:cubicBezTo>
                  <a:pt x="12814" y="6799"/>
                  <a:pt x="12750" y="6826"/>
                  <a:pt x="12704" y="6878"/>
                </a:cubicBezTo>
                <a:cubicBezTo>
                  <a:pt x="12633" y="6973"/>
                  <a:pt x="12645" y="7116"/>
                  <a:pt x="12740" y="7200"/>
                </a:cubicBezTo>
                <a:cubicBezTo>
                  <a:pt x="14824" y="8938"/>
                  <a:pt x="17764" y="11557"/>
                  <a:pt x="19277" y="14165"/>
                </a:cubicBezTo>
                <a:cubicBezTo>
                  <a:pt x="19277" y="14570"/>
                  <a:pt x="19288" y="14974"/>
                  <a:pt x="19300" y="15367"/>
                </a:cubicBezTo>
                <a:cubicBezTo>
                  <a:pt x="17800" y="13641"/>
                  <a:pt x="15407" y="12236"/>
                  <a:pt x="15288" y="12177"/>
                </a:cubicBezTo>
                <a:cubicBezTo>
                  <a:pt x="15253" y="12157"/>
                  <a:pt x="15216" y="12148"/>
                  <a:pt x="15179" y="12148"/>
                </a:cubicBezTo>
                <a:cubicBezTo>
                  <a:pt x="15103" y="12148"/>
                  <a:pt x="15030" y="12188"/>
                  <a:pt x="14990" y="12260"/>
                </a:cubicBezTo>
                <a:cubicBezTo>
                  <a:pt x="14919" y="12367"/>
                  <a:pt x="14967" y="12498"/>
                  <a:pt x="15074" y="12558"/>
                </a:cubicBezTo>
                <a:cubicBezTo>
                  <a:pt x="15097" y="12581"/>
                  <a:pt x="17943" y="14236"/>
                  <a:pt x="19312" y="16094"/>
                </a:cubicBezTo>
                <a:cubicBezTo>
                  <a:pt x="19312" y="16094"/>
                  <a:pt x="19324" y="16106"/>
                  <a:pt x="19324" y="16106"/>
                </a:cubicBezTo>
                <a:cubicBezTo>
                  <a:pt x="19336" y="16427"/>
                  <a:pt x="19360" y="16737"/>
                  <a:pt x="19372" y="17046"/>
                </a:cubicBezTo>
                <a:cubicBezTo>
                  <a:pt x="17074" y="14867"/>
                  <a:pt x="11668" y="12617"/>
                  <a:pt x="10359" y="12093"/>
                </a:cubicBezTo>
                <a:cubicBezTo>
                  <a:pt x="10585" y="11712"/>
                  <a:pt x="10728" y="11093"/>
                  <a:pt x="10216" y="10438"/>
                </a:cubicBezTo>
                <a:cubicBezTo>
                  <a:pt x="10204" y="10426"/>
                  <a:pt x="10192" y="10414"/>
                  <a:pt x="10180" y="10402"/>
                </a:cubicBezTo>
                <a:cubicBezTo>
                  <a:pt x="10121" y="10355"/>
                  <a:pt x="8704" y="9152"/>
                  <a:pt x="6287" y="8355"/>
                </a:cubicBezTo>
                <a:cubicBezTo>
                  <a:pt x="5977" y="8247"/>
                  <a:pt x="5727" y="8009"/>
                  <a:pt x="5608" y="7700"/>
                </a:cubicBezTo>
                <a:cubicBezTo>
                  <a:pt x="5489" y="7402"/>
                  <a:pt x="5513" y="7057"/>
                  <a:pt x="5680" y="6771"/>
                </a:cubicBezTo>
                <a:cubicBezTo>
                  <a:pt x="5799" y="6557"/>
                  <a:pt x="5930" y="6319"/>
                  <a:pt x="6096" y="6069"/>
                </a:cubicBezTo>
                <a:cubicBezTo>
                  <a:pt x="6823" y="6366"/>
                  <a:pt x="9847" y="7712"/>
                  <a:pt x="12466" y="10331"/>
                </a:cubicBezTo>
                <a:cubicBezTo>
                  <a:pt x="12514" y="10379"/>
                  <a:pt x="12573" y="10402"/>
                  <a:pt x="12621" y="10402"/>
                </a:cubicBezTo>
                <a:cubicBezTo>
                  <a:pt x="12681" y="10402"/>
                  <a:pt x="12740" y="10379"/>
                  <a:pt x="12776" y="10331"/>
                </a:cubicBezTo>
                <a:cubicBezTo>
                  <a:pt x="12871" y="10248"/>
                  <a:pt x="12871" y="10105"/>
                  <a:pt x="12776" y="10021"/>
                </a:cubicBezTo>
                <a:cubicBezTo>
                  <a:pt x="10204" y="7438"/>
                  <a:pt x="7239" y="6069"/>
                  <a:pt x="6346" y="5688"/>
                </a:cubicBezTo>
                <a:cubicBezTo>
                  <a:pt x="7168" y="4533"/>
                  <a:pt x="8418" y="3211"/>
                  <a:pt x="10228" y="2401"/>
                </a:cubicBezTo>
                <a:close/>
                <a:moveTo>
                  <a:pt x="33064" y="1306"/>
                </a:moveTo>
                <a:cubicBezTo>
                  <a:pt x="34064" y="1723"/>
                  <a:pt x="35076" y="2330"/>
                  <a:pt x="36005" y="3187"/>
                </a:cubicBezTo>
                <a:cubicBezTo>
                  <a:pt x="34898" y="3473"/>
                  <a:pt x="31742" y="4545"/>
                  <a:pt x="27968" y="8331"/>
                </a:cubicBezTo>
                <a:cubicBezTo>
                  <a:pt x="27873" y="8414"/>
                  <a:pt x="27873" y="8557"/>
                  <a:pt x="27968" y="8640"/>
                </a:cubicBezTo>
                <a:cubicBezTo>
                  <a:pt x="28004" y="8688"/>
                  <a:pt x="28063" y="8712"/>
                  <a:pt x="28123" y="8712"/>
                </a:cubicBezTo>
                <a:cubicBezTo>
                  <a:pt x="28182" y="8712"/>
                  <a:pt x="28242" y="8688"/>
                  <a:pt x="28278" y="8640"/>
                </a:cubicBezTo>
                <a:cubicBezTo>
                  <a:pt x="32564" y="4354"/>
                  <a:pt x="36088" y="3616"/>
                  <a:pt x="36457" y="3544"/>
                </a:cubicBezTo>
                <a:cubicBezTo>
                  <a:pt x="36767" y="3616"/>
                  <a:pt x="38660" y="4045"/>
                  <a:pt x="40089" y="5580"/>
                </a:cubicBezTo>
                <a:cubicBezTo>
                  <a:pt x="29397" y="8283"/>
                  <a:pt x="21622" y="16260"/>
                  <a:pt x="19896" y="18153"/>
                </a:cubicBezTo>
                <a:cubicBezTo>
                  <a:pt x="19884" y="18082"/>
                  <a:pt x="19884" y="18011"/>
                  <a:pt x="19872" y="17939"/>
                </a:cubicBezTo>
                <a:cubicBezTo>
                  <a:pt x="20277" y="17403"/>
                  <a:pt x="22563" y="14379"/>
                  <a:pt x="24908" y="12034"/>
                </a:cubicBezTo>
                <a:cubicBezTo>
                  <a:pt x="25003" y="11938"/>
                  <a:pt x="25003" y="11807"/>
                  <a:pt x="24908" y="11712"/>
                </a:cubicBezTo>
                <a:cubicBezTo>
                  <a:pt x="24867" y="11670"/>
                  <a:pt x="24810" y="11650"/>
                  <a:pt x="24753" y="11650"/>
                </a:cubicBezTo>
                <a:cubicBezTo>
                  <a:pt x="24697" y="11650"/>
                  <a:pt x="24640" y="11670"/>
                  <a:pt x="24599" y="11712"/>
                </a:cubicBezTo>
                <a:cubicBezTo>
                  <a:pt x="22813" y="13498"/>
                  <a:pt x="21063" y="15677"/>
                  <a:pt x="20134" y="16868"/>
                </a:cubicBezTo>
                <a:cubicBezTo>
                  <a:pt x="21479" y="14308"/>
                  <a:pt x="26742" y="4842"/>
                  <a:pt x="33064" y="1306"/>
                </a:cubicBezTo>
                <a:close/>
                <a:moveTo>
                  <a:pt x="7369" y="12198"/>
                </a:moveTo>
                <a:cubicBezTo>
                  <a:pt x="8191" y="12198"/>
                  <a:pt x="9047" y="12267"/>
                  <a:pt x="9930" y="12403"/>
                </a:cubicBezTo>
                <a:cubicBezTo>
                  <a:pt x="10395" y="12581"/>
                  <a:pt x="17324" y="15332"/>
                  <a:pt x="19419" y="17737"/>
                </a:cubicBezTo>
                <a:cubicBezTo>
                  <a:pt x="19419" y="17761"/>
                  <a:pt x="19419" y="17796"/>
                  <a:pt x="19419" y="17832"/>
                </a:cubicBezTo>
                <a:cubicBezTo>
                  <a:pt x="19408" y="17880"/>
                  <a:pt x="19408" y="17927"/>
                  <a:pt x="19431" y="17975"/>
                </a:cubicBezTo>
                <a:cubicBezTo>
                  <a:pt x="19455" y="18189"/>
                  <a:pt x="19467" y="18392"/>
                  <a:pt x="19491" y="18594"/>
                </a:cubicBezTo>
                <a:cubicBezTo>
                  <a:pt x="15705" y="17201"/>
                  <a:pt x="12323" y="16748"/>
                  <a:pt x="10144" y="16629"/>
                </a:cubicBezTo>
                <a:cubicBezTo>
                  <a:pt x="10137" y="16629"/>
                  <a:pt x="10130" y="16628"/>
                  <a:pt x="10123" y="16628"/>
                </a:cubicBezTo>
                <a:cubicBezTo>
                  <a:pt x="10003" y="16628"/>
                  <a:pt x="9918" y="16720"/>
                  <a:pt x="9906" y="16832"/>
                </a:cubicBezTo>
                <a:cubicBezTo>
                  <a:pt x="9894" y="16963"/>
                  <a:pt x="9990" y="17058"/>
                  <a:pt x="10121" y="17070"/>
                </a:cubicBezTo>
                <a:cubicBezTo>
                  <a:pt x="12311" y="17189"/>
                  <a:pt x="15717" y="17641"/>
                  <a:pt x="19527" y="19094"/>
                </a:cubicBezTo>
                <a:cubicBezTo>
                  <a:pt x="19550" y="19225"/>
                  <a:pt x="19562" y="19356"/>
                  <a:pt x="19574" y="19475"/>
                </a:cubicBezTo>
                <a:cubicBezTo>
                  <a:pt x="18741" y="19320"/>
                  <a:pt x="16157" y="18868"/>
                  <a:pt x="13062" y="18570"/>
                </a:cubicBezTo>
                <a:cubicBezTo>
                  <a:pt x="11440" y="18412"/>
                  <a:pt x="9519" y="18283"/>
                  <a:pt x="7582" y="18283"/>
                </a:cubicBezTo>
                <a:cubicBezTo>
                  <a:pt x="5436" y="18283"/>
                  <a:pt x="3272" y="18441"/>
                  <a:pt x="1477" y="18892"/>
                </a:cubicBezTo>
                <a:cubicBezTo>
                  <a:pt x="1381" y="18523"/>
                  <a:pt x="1203" y="17665"/>
                  <a:pt x="1239" y="16653"/>
                </a:cubicBezTo>
                <a:cubicBezTo>
                  <a:pt x="1251" y="16189"/>
                  <a:pt x="1334" y="15736"/>
                  <a:pt x="1489" y="15320"/>
                </a:cubicBezTo>
                <a:cubicBezTo>
                  <a:pt x="1754" y="15278"/>
                  <a:pt x="2432" y="15193"/>
                  <a:pt x="3425" y="15193"/>
                </a:cubicBezTo>
                <a:cubicBezTo>
                  <a:pt x="4434" y="15193"/>
                  <a:pt x="5768" y="15281"/>
                  <a:pt x="7323" y="15594"/>
                </a:cubicBezTo>
                <a:cubicBezTo>
                  <a:pt x="7347" y="15605"/>
                  <a:pt x="7358" y="15605"/>
                  <a:pt x="7370" y="15605"/>
                </a:cubicBezTo>
                <a:cubicBezTo>
                  <a:pt x="7477" y="15605"/>
                  <a:pt x="7573" y="15522"/>
                  <a:pt x="7585" y="15427"/>
                </a:cubicBezTo>
                <a:cubicBezTo>
                  <a:pt x="7620" y="15308"/>
                  <a:pt x="7537" y="15189"/>
                  <a:pt x="7418" y="15165"/>
                </a:cubicBezTo>
                <a:cubicBezTo>
                  <a:pt x="5805" y="14838"/>
                  <a:pt x="4438" y="14745"/>
                  <a:pt x="3406" y="14745"/>
                </a:cubicBezTo>
                <a:cubicBezTo>
                  <a:pt x="2633" y="14745"/>
                  <a:pt x="2048" y="14798"/>
                  <a:pt x="1691" y="14843"/>
                </a:cubicBezTo>
                <a:cubicBezTo>
                  <a:pt x="1870" y="14474"/>
                  <a:pt x="2096" y="14141"/>
                  <a:pt x="2370" y="13843"/>
                </a:cubicBezTo>
                <a:cubicBezTo>
                  <a:pt x="2586" y="13807"/>
                  <a:pt x="3295" y="13712"/>
                  <a:pt x="4387" y="13712"/>
                </a:cubicBezTo>
                <a:cubicBezTo>
                  <a:pt x="6547" y="13712"/>
                  <a:pt x="10203" y="14084"/>
                  <a:pt x="14490" y="16022"/>
                </a:cubicBezTo>
                <a:cubicBezTo>
                  <a:pt x="14526" y="16034"/>
                  <a:pt x="14550" y="16046"/>
                  <a:pt x="14586" y="16046"/>
                </a:cubicBezTo>
                <a:cubicBezTo>
                  <a:pt x="14669" y="16046"/>
                  <a:pt x="14752" y="15998"/>
                  <a:pt x="14788" y="15915"/>
                </a:cubicBezTo>
                <a:cubicBezTo>
                  <a:pt x="14836" y="15808"/>
                  <a:pt x="14788" y="15665"/>
                  <a:pt x="14681" y="15617"/>
                </a:cubicBezTo>
                <a:cubicBezTo>
                  <a:pt x="10346" y="13650"/>
                  <a:pt x="6642" y="13267"/>
                  <a:pt x="4423" y="13267"/>
                </a:cubicBezTo>
                <a:cubicBezTo>
                  <a:pt x="3796" y="13267"/>
                  <a:pt x="3288" y="13297"/>
                  <a:pt x="2917" y="13331"/>
                </a:cubicBezTo>
                <a:cubicBezTo>
                  <a:pt x="3441" y="12915"/>
                  <a:pt x="4084" y="12605"/>
                  <a:pt x="4787" y="12450"/>
                </a:cubicBezTo>
                <a:cubicBezTo>
                  <a:pt x="5599" y="12282"/>
                  <a:pt x="6463" y="12198"/>
                  <a:pt x="7369" y="12198"/>
                </a:cubicBezTo>
                <a:close/>
                <a:moveTo>
                  <a:pt x="40410" y="5961"/>
                </a:moveTo>
                <a:cubicBezTo>
                  <a:pt x="40696" y="6307"/>
                  <a:pt x="40946" y="6712"/>
                  <a:pt x="41148" y="7152"/>
                </a:cubicBezTo>
                <a:cubicBezTo>
                  <a:pt x="37660" y="7855"/>
                  <a:pt x="34493" y="9248"/>
                  <a:pt x="32433" y="10295"/>
                </a:cubicBezTo>
                <a:cubicBezTo>
                  <a:pt x="32326" y="10355"/>
                  <a:pt x="32278" y="10486"/>
                  <a:pt x="32338" y="10605"/>
                </a:cubicBezTo>
                <a:cubicBezTo>
                  <a:pt x="32373" y="10676"/>
                  <a:pt x="32457" y="10724"/>
                  <a:pt x="32540" y="10724"/>
                </a:cubicBezTo>
                <a:cubicBezTo>
                  <a:pt x="32564" y="10724"/>
                  <a:pt x="32600" y="10712"/>
                  <a:pt x="32635" y="10700"/>
                </a:cubicBezTo>
                <a:cubicBezTo>
                  <a:pt x="34695" y="9640"/>
                  <a:pt x="37850" y="8259"/>
                  <a:pt x="41327" y="7581"/>
                </a:cubicBezTo>
                <a:cubicBezTo>
                  <a:pt x="41506" y="8057"/>
                  <a:pt x="41637" y="8605"/>
                  <a:pt x="41696" y="9212"/>
                </a:cubicBezTo>
                <a:cubicBezTo>
                  <a:pt x="41732" y="9593"/>
                  <a:pt x="41506" y="9938"/>
                  <a:pt x="41148" y="10033"/>
                </a:cubicBezTo>
                <a:cubicBezTo>
                  <a:pt x="39315" y="10545"/>
                  <a:pt x="34909" y="12010"/>
                  <a:pt x="33588" y="14677"/>
                </a:cubicBezTo>
                <a:cubicBezTo>
                  <a:pt x="33421" y="15010"/>
                  <a:pt x="33350" y="15379"/>
                  <a:pt x="33385" y="15713"/>
                </a:cubicBezTo>
                <a:cubicBezTo>
                  <a:pt x="33385" y="15736"/>
                  <a:pt x="33397" y="15760"/>
                  <a:pt x="33397" y="15784"/>
                </a:cubicBezTo>
                <a:cubicBezTo>
                  <a:pt x="26575" y="17415"/>
                  <a:pt x="21432" y="20070"/>
                  <a:pt x="20170" y="20761"/>
                </a:cubicBezTo>
                <a:cubicBezTo>
                  <a:pt x="20146" y="20558"/>
                  <a:pt x="20122" y="20356"/>
                  <a:pt x="20098" y="20142"/>
                </a:cubicBezTo>
                <a:cubicBezTo>
                  <a:pt x="20753" y="19523"/>
                  <a:pt x="24230" y="16451"/>
                  <a:pt x="32040" y="13701"/>
                </a:cubicBezTo>
                <a:cubicBezTo>
                  <a:pt x="32159" y="13653"/>
                  <a:pt x="32219" y="13534"/>
                  <a:pt x="32183" y="13415"/>
                </a:cubicBezTo>
                <a:cubicBezTo>
                  <a:pt x="32145" y="13319"/>
                  <a:pt x="32060" y="13262"/>
                  <a:pt x="31966" y="13262"/>
                </a:cubicBezTo>
                <a:cubicBezTo>
                  <a:pt x="31944" y="13262"/>
                  <a:pt x="31920" y="13265"/>
                  <a:pt x="31897" y="13272"/>
                </a:cubicBezTo>
                <a:cubicBezTo>
                  <a:pt x="24622" y="15844"/>
                  <a:pt x="21122" y="18618"/>
                  <a:pt x="20027" y="19594"/>
                </a:cubicBezTo>
                <a:cubicBezTo>
                  <a:pt x="20003" y="19320"/>
                  <a:pt x="19979" y="19046"/>
                  <a:pt x="19943" y="18761"/>
                </a:cubicBezTo>
                <a:cubicBezTo>
                  <a:pt x="20789" y="17796"/>
                  <a:pt x="28933" y="8783"/>
                  <a:pt x="40410" y="5961"/>
                </a:cubicBezTo>
                <a:close/>
                <a:moveTo>
                  <a:pt x="42056" y="13590"/>
                </a:moveTo>
                <a:cubicBezTo>
                  <a:pt x="42579" y="13590"/>
                  <a:pt x="43092" y="13779"/>
                  <a:pt x="43482" y="14117"/>
                </a:cubicBezTo>
                <a:cubicBezTo>
                  <a:pt x="44494" y="15010"/>
                  <a:pt x="44935" y="16106"/>
                  <a:pt x="45089" y="17165"/>
                </a:cubicBezTo>
                <a:cubicBezTo>
                  <a:pt x="44328" y="17107"/>
                  <a:pt x="43505" y="17085"/>
                  <a:pt x="42681" y="17085"/>
                </a:cubicBezTo>
                <a:cubicBezTo>
                  <a:pt x="39596" y="17085"/>
                  <a:pt x="36483" y="17403"/>
                  <a:pt x="36445" y="17403"/>
                </a:cubicBezTo>
                <a:cubicBezTo>
                  <a:pt x="36314" y="17415"/>
                  <a:pt x="36231" y="17522"/>
                  <a:pt x="36243" y="17653"/>
                </a:cubicBezTo>
                <a:cubicBezTo>
                  <a:pt x="36255" y="17761"/>
                  <a:pt x="36350" y="17856"/>
                  <a:pt x="36457" y="17856"/>
                </a:cubicBezTo>
                <a:cubicBezTo>
                  <a:pt x="36469" y="17856"/>
                  <a:pt x="36481" y="17856"/>
                  <a:pt x="36481" y="17844"/>
                </a:cubicBezTo>
                <a:cubicBezTo>
                  <a:pt x="36528" y="17844"/>
                  <a:pt x="39609" y="17531"/>
                  <a:pt x="42658" y="17531"/>
                </a:cubicBezTo>
                <a:cubicBezTo>
                  <a:pt x="43509" y="17531"/>
                  <a:pt x="44358" y="17555"/>
                  <a:pt x="45137" y="17618"/>
                </a:cubicBezTo>
                <a:cubicBezTo>
                  <a:pt x="45173" y="18130"/>
                  <a:pt x="45149" y="18618"/>
                  <a:pt x="45089" y="19070"/>
                </a:cubicBezTo>
                <a:cubicBezTo>
                  <a:pt x="43643" y="18866"/>
                  <a:pt x="41935" y="18789"/>
                  <a:pt x="40174" y="18789"/>
                </a:cubicBezTo>
                <a:cubicBezTo>
                  <a:pt x="37718" y="18789"/>
                  <a:pt x="35158" y="18939"/>
                  <a:pt x="33064" y="19106"/>
                </a:cubicBezTo>
                <a:cubicBezTo>
                  <a:pt x="29087" y="19427"/>
                  <a:pt x="25896" y="19880"/>
                  <a:pt x="25861" y="19892"/>
                </a:cubicBezTo>
                <a:cubicBezTo>
                  <a:pt x="25742" y="19904"/>
                  <a:pt x="25646" y="20023"/>
                  <a:pt x="25670" y="20142"/>
                </a:cubicBezTo>
                <a:cubicBezTo>
                  <a:pt x="25682" y="20249"/>
                  <a:pt x="25777" y="20332"/>
                  <a:pt x="25885" y="20332"/>
                </a:cubicBezTo>
                <a:lnTo>
                  <a:pt x="25920" y="20332"/>
                </a:lnTo>
                <a:cubicBezTo>
                  <a:pt x="26023" y="20314"/>
                  <a:pt x="33714" y="19233"/>
                  <a:pt x="40209" y="19233"/>
                </a:cubicBezTo>
                <a:cubicBezTo>
                  <a:pt x="41995" y="19233"/>
                  <a:pt x="43690" y="19315"/>
                  <a:pt x="45113" y="19523"/>
                </a:cubicBezTo>
                <a:cubicBezTo>
                  <a:pt x="45196" y="19785"/>
                  <a:pt x="45411" y="20439"/>
                  <a:pt x="45601" y="21380"/>
                </a:cubicBezTo>
                <a:cubicBezTo>
                  <a:pt x="43359" y="21111"/>
                  <a:pt x="40880" y="21008"/>
                  <a:pt x="38416" y="21008"/>
                </a:cubicBezTo>
                <a:cubicBezTo>
                  <a:pt x="35109" y="21008"/>
                  <a:pt x="31829" y="21192"/>
                  <a:pt x="29183" y="21404"/>
                </a:cubicBezTo>
                <a:cubicBezTo>
                  <a:pt x="24789" y="21749"/>
                  <a:pt x="21301" y="22213"/>
                  <a:pt x="20396" y="22344"/>
                </a:cubicBezTo>
                <a:cubicBezTo>
                  <a:pt x="20336" y="21987"/>
                  <a:pt x="20289" y="21618"/>
                  <a:pt x="20229" y="21237"/>
                </a:cubicBezTo>
                <a:cubicBezTo>
                  <a:pt x="21134" y="20737"/>
                  <a:pt x="26408" y="17915"/>
                  <a:pt x="33516" y="16225"/>
                </a:cubicBezTo>
                <a:cubicBezTo>
                  <a:pt x="33707" y="16641"/>
                  <a:pt x="34076" y="16927"/>
                  <a:pt x="34588" y="17046"/>
                </a:cubicBezTo>
                <a:cubicBezTo>
                  <a:pt x="34704" y="17071"/>
                  <a:pt x="34821" y="17083"/>
                  <a:pt x="34939" y="17083"/>
                </a:cubicBezTo>
                <a:cubicBezTo>
                  <a:pt x="35453" y="17083"/>
                  <a:pt x="35973" y="16855"/>
                  <a:pt x="36350" y="16439"/>
                </a:cubicBezTo>
                <a:cubicBezTo>
                  <a:pt x="36469" y="16320"/>
                  <a:pt x="36600" y="16177"/>
                  <a:pt x="36755" y="16022"/>
                </a:cubicBezTo>
                <a:cubicBezTo>
                  <a:pt x="37112" y="15951"/>
                  <a:pt x="39160" y="15498"/>
                  <a:pt x="41172" y="15391"/>
                </a:cubicBezTo>
                <a:cubicBezTo>
                  <a:pt x="41291" y="15379"/>
                  <a:pt x="41386" y="15272"/>
                  <a:pt x="41375" y="15153"/>
                </a:cubicBezTo>
                <a:cubicBezTo>
                  <a:pt x="41375" y="15034"/>
                  <a:pt x="41279" y="14939"/>
                  <a:pt x="41148" y="14939"/>
                </a:cubicBezTo>
                <a:cubicBezTo>
                  <a:pt x="39732" y="15022"/>
                  <a:pt x="38303" y="15260"/>
                  <a:pt x="37434" y="15427"/>
                </a:cubicBezTo>
                <a:cubicBezTo>
                  <a:pt x="38446" y="14629"/>
                  <a:pt x="39898" y="13808"/>
                  <a:pt x="41803" y="13605"/>
                </a:cubicBezTo>
                <a:cubicBezTo>
                  <a:pt x="41887" y="13595"/>
                  <a:pt x="41972" y="13590"/>
                  <a:pt x="42056" y="13590"/>
                </a:cubicBezTo>
                <a:close/>
                <a:moveTo>
                  <a:pt x="7565" y="18729"/>
                </a:moveTo>
                <a:cubicBezTo>
                  <a:pt x="9214" y="18729"/>
                  <a:pt x="11039" y="18823"/>
                  <a:pt x="13014" y="19011"/>
                </a:cubicBezTo>
                <a:cubicBezTo>
                  <a:pt x="16288" y="19332"/>
                  <a:pt x="18979" y="19820"/>
                  <a:pt x="19622" y="19939"/>
                </a:cubicBezTo>
                <a:cubicBezTo>
                  <a:pt x="19622" y="19963"/>
                  <a:pt x="19622" y="19975"/>
                  <a:pt x="19622" y="19987"/>
                </a:cubicBezTo>
                <a:cubicBezTo>
                  <a:pt x="19574" y="20082"/>
                  <a:pt x="19586" y="20201"/>
                  <a:pt x="19658" y="20273"/>
                </a:cubicBezTo>
                <a:cubicBezTo>
                  <a:pt x="19669" y="20380"/>
                  <a:pt x="19693" y="20499"/>
                  <a:pt x="19705" y="20606"/>
                </a:cubicBezTo>
                <a:cubicBezTo>
                  <a:pt x="18729" y="20416"/>
                  <a:pt x="15764" y="19880"/>
                  <a:pt x="12871" y="19880"/>
                </a:cubicBezTo>
                <a:cubicBezTo>
                  <a:pt x="12752" y="19880"/>
                  <a:pt x="12657" y="19987"/>
                  <a:pt x="12657" y="20106"/>
                </a:cubicBezTo>
                <a:cubicBezTo>
                  <a:pt x="12657" y="20237"/>
                  <a:pt x="12752" y="20332"/>
                  <a:pt x="12871" y="20332"/>
                </a:cubicBezTo>
                <a:cubicBezTo>
                  <a:pt x="15895" y="20332"/>
                  <a:pt x="19015" y="20928"/>
                  <a:pt x="19765" y="21082"/>
                </a:cubicBezTo>
                <a:cubicBezTo>
                  <a:pt x="19753" y="21130"/>
                  <a:pt x="19753" y="21178"/>
                  <a:pt x="19777" y="21213"/>
                </a:cubicBezTo>
                <a:cubicBezTo>
                  <a:pt x="19812" y="21451"/>
                  <a:pt x="19848" y="21678"/>
                  <a:pt x="19872" y="21904"/>
                </a:cubicBezTo>
                <a:cubicBezTo>
                  <a:pt x="17936" y="21473"/>
                  <a:pt x="15947" y="21327"/>
                  <a:pt x="14139" y="21327"/>
                </a:cubicBezTo>
                <a:cubicBezTo>
                  <a:pt x="10353" y="21327"/>
                  <a:pt x="7363" y="21967"/>
                  <a:pt x="7323" y="21975"/>
                </a:cubicBezTo>
                <a:cubicBezTo>
                  <a:pt x="7204" y="21999"/>
                  <a:pt x="7120" y="22118"/>
                  <a:pt x="7144" y="22249"/>
                </a:cubicBezTo>
                <a:cubicBezTo>
                  <a:pt x="7175" y="22353"/>
                  <a:pt x="7270" y="22420"/>
                  <a:pt x="7372" y="22420"/>
                </a:cubicBezTo>
                <a:cubicBezTo>
                  <a:pt x="7387" y="22420"/>
                  <a:pt x="7403" y="22419"/>
                  <a:pt x="7418" y="22416"/>
                </a:cubicBezTo>
                <a:cubicBezTo>
                  <a:pt x="7458" y="22408"/>
                  <a:pt x="10413" y="21773"/>
                  <a:pt x="14148" y="21773"/>
                </a:cubicBezTo>
                <a:cubicBezTo>
                  <a:pt x="15980" y="21773"/>
                  <a:pt x="18000" y="21926"/>
                  <a:pt x="19955" y="22380"/>
                </a:cubicBezTo>
                <a:cubicBezTo>
                  <a:pt x="19955" y="22440"/>
                  <a:pt x="19967" y="22499"/>
                  <a:pt x="19979" y="22559"/>
                </a:cubicBezTo>
                <a:cubicBezTo>
                  <a:pt x="19979" y="22583"/>
                  <a:pt x="19979" y="22606"/>
                  <a:pt x="19979" y="22618"/>
                </a:cubicBezTo>
                <a:cubicBezTo>
                  <a:pt x="19979" y="22642"/>
                  <a:pt x="19991" y="22666"/>
                  <a:pt x="20003" y="22690"/>
                </a:cubicBezTo>
                <a:cubicBezTo>
                  <a:pt x="20039" y="22928"/>
                  <a:pt x="20074" y="23166"/>
                  <a:pt x="20122" y="23404"/>
                </a:cubicBezTo>
                <a:cubicBezTo>
                  <a:pt x="19914" y="23401"/>
                  <a:pt x="19591" y="23399"/>
                  <a:pt x="19172" y="23399"/>
                </a:cubicBezTo>
                <a:cubicBezTo>
                  <a:pt x="15840" y="23399"/>
                  <a:pt x="6474" y="23576"/>
                  <a:pt x="1334" y="25416"/>
                </a:cubicBezTo>
                <a:cubicBezTo>
                  <a:pt x="1262" y="25285"/>
                  <a:pt x="1215" y="25142"/>
                  <a:pt x="1167" y="25000"/>
                </a:cubicBezTo>
                <a:cubicBezTo>
                  <a:pt x="1167" y="24988"/>
                  <a:pt x="1012" y="24523"/>
                  <a:pt x="953" y="23678"/>
                </a:cubicBezTo>
                <a:cubicBezTo>
                  <a:pt x="1000" y="23666"/>
                  <a:pt x="1036" y="23654"/>
                  <a:pt x="1072" y="23630"/>
                </a:cubicBezTo>
                <a:cubicBezTo>
                  <a:pt x="1072" y="23618"/>
                  <a:pt x="1679" y="23130"/>
                  <a:pt x="3560" y="22785"/>
                </a:cubicBezTo>
                <a:cubicBezTo>
                  <a:pt x="3691" y="22773"/>
                  <a:pt x="3763" y="22654"/>
                  <a:pt x="3739" y="22535"/>
                </a:cubicBezTo>
                <a:cubicBezTo>
                  <a:pt x="3729" y="22421"/>
                  <a:pt x="3637" y="22352"/>
                  <a:pt x="3534" y="22352"/>
                </a:cubicBezTo>
                <a:cubicBezTo>
                  <a:pt x="3519" y="22352"/>
                  <a:pt x="3504" y="22353"/>
                  <a:pt x="3489" y="22356"/>
                </a:cubicBezTo>
                <a:cubicBezTo>
                  <a:pt x="1977" y="22618"/>
                  <a:pt x="1239" y="22987"/>
                  <a:pt x="941" y="23178"/>
                </a:cubicBezTo>
                <a:cubicBezTo>
                  <a:pt x="929" y="22749"/>
                  <a:pt x="953" y="22261"/>
                  <a:pt x="1012" y="21713"/>
                </a:cubicBezTo>
                <a:cubicBezTo>
                  <a:pt x="1632" y="21487"/>
                  <a:pt x="4489" y="20523"/>
                  <a:pt x="7585" y="20523"/>
                </a:cubicBezTo>
                <a:cubicBezTo>
                  <a:pt x="7704" y="20523"/>
                  <a:pt x="7811" y="20428"/>
                  <a:pt x="7811" y="20308"/>
                </a:cubicBezTo>
                <a:cubicBezTo>
                  <a:pt x="7811" y="20177"/>
                  <a:pt x="7704" y="20082"/>
                  <a:pt x="7585" y="20082"/>
                </a:cubicBezTo>
                <a:cubicBezTo>
                  <a:pt x="4703" y="20082"/>
                  <a:pt x="2013" y="20892"/>
                  <a:pt x="1084" y="21213"/>
                </a:cubicBezTo>
                <a:cubicBezTo>
                  <a:pt x="1167" y="20654"/>
                  <a:pt x="1298" y="20023"/>
                  <a:pt x="1501" y="19344"/>
                </a:cubicBezTo>
                <a:cubicBezTo>
                  <a:pt x="3089" y="18933"/>
                  <a:pt x="5137" y="18729"/>
                  <a:pt x="7565" y="18729"/>
                </a:cubicBezTo>
                <a:close/>
                <a:moveTo>
                  <a:pt x="38483" y="21455"/>
                </a:moveTo>
                <a:cubicBezTo>
                  <a:pt x="40956" y="21455"/>
                  <a:pt x="43439" y="21558"/>
                  <a:pt x="45673" y="21832"/>
                </a:cubicBezTo>
                <a:cubicBezTo>
                  <a:pt x="45816" y="22630"/>
                  <a:pt x="45911" y="23583"/>
                  <a:pt x="45911" y="24619"/>
                </a:cubicBezTo>
                <a:cubicBezTo>
                  <a:pt x="43399" y="24035"/>
                  <a:pt x="40589" y="23547"/>
                  <a:pt x="37541" y="23190"/>
                </a:cubicBezTo>
                <a:cubicBezTo>
                  <a:pt x="37533" y="23189"/>
                  <a:pt x="37526" y="23189"/>
                  <a:pt x="37518" y="23189"/>
                </a:cubicBezTo>
                <a:cubicBezTo>
                  <a:pt x="37407" y="23189"/>
                  <a:pt x="37302" y="23270"/>
                  <a:pt x="37291" y="23392"/>
                </a:cubicBezTo>
                <a:cubicBezTo>
                  <a:pt x="37279" y="23511"/>
                  <a:pt x="37362" y="23618"/>
                  <a:pt x="37481" y="23642"/>
                </a:cubicBezTo>
                <a:cubicBezTo>
                  <a:pt x="40553" y="23999"/>
                  <a:pt x="43387" y="24488"/>
                  <a:pt x="45911" y="25071"/>
                </a:cubicBezTo>
                <a:cubicBezTo>
                  <a:pt x="45899" y="25500"/>
                  <a:pt x="45863" y="25940"/>
                  <a:pt x="45804" y="26393"/>
                </a:cubicBezTo>
                <a:cubicBezTo>
                  <a:pt x="45760" y="26763"/>
                  <a:pt x="45438" y="27043"/>
                  <a:pt x="45065" y="27043"/>
                </a:cubicBezTo>
                <a:cubicBezTo>
                  <a:pt x="45030" y="27043"/>
                  <a:pt x="44994" y="27041"/>
                  <a:pt x="44958" y="27035"/>
                </a:cubicBezTo>
                <a:cubicBezTo>
                  <a:pt x="44434" y="26976"/>
                  <a:pt x="43637" y="26905"/>
                  <a:pt x="42827" y="26905"/>
                </a:cubicBezTo>
                <a:cubicBezTo>
                  <a:pt x="42744" y="26905"/>
                  <a:pt x="42660" y="26952"/>
                  <a:pt x="42625" y="27047"/>
                </a:cubicBezTo>
                <a:cubicBezTo>
                  <a:pt x="42589" y="27131"/>
                  <a:pt x="42613" y="27226"/>
                  <a:pt x="42672" y="27286"/>
                </a:cubicBezTo>
                <a:cubicBezTo>
                  <a:pt x="42684" y="27297"/>
                  <a:pt x="42982" y="27571"/>
                  <a:pt x="43315" y="27976"/>
                </a:cubicBezTo>
                <a:cubicBezTo>
                  <a:pt x="43970" y="28786"/>
                  <a:pt x="44125" y="29881"/>
                  <a:pt x="43732" y="30822"/>
                </a:cubicBezTo>
                <a:cubicBezTo>
                  <a:pt x="43684" y="30941"/>
                  <a:pt x="43625" y="31060"/>
                  <a:pt x="43577" y="31191"/>
                </a:cubicBezTo>
                <a:cubicBezTo>
                  <a:pt x="35017" y="26416"/>
                  <a:pt x="22467" y="25035"/>
                  <a:pt x="20860" y="24880"/>
                </a:cubicBezTo>
                <a:cubicBezTo>
                  <a:pt x="20812" y="24654"/>
                  <a:pt x="20765" y="24416"/>
                  <a:pt x="20717" y="24166"/>
                </a:cubicBezTo>
                <a:cubicBezTo>
                  <a:pt x="22301" y="24166"/>
                  <a:pt x="30540" y="24297"/>
                  <a:pt x="38148" y="26809"/>
                </a:cubicBezTo>
                <a:cubicBezTo>
                  <a:pt x="38172" y="26809"/>
                  <a:pt x="38196" y="26821"/>
                  <a:pt x="38219" y="26821"/>
                </a:cubicBezTo>
                <a:cubicBezTo>
                  <a:pt x="38315" y="26821"/>
                  <a:pt x="38398" y="26762"/>
                  <a:pt x="38434" y="26666"/>
                </a:cubicBezTo>
                <a:cubicBezTo>
                  <a:pt x="38469" y="26547"/>
                  <a:pt x="38398" y="26428"/>
                  <a:pt x="38291" y="26381"/>
                </a:cubicBezTo>
                <a:cubicBezTo>
                  <a:pt x="30480" y="23809"/>
                  <a:pt x="22015" y="23714"/>
                  <a:pt x="20634" y="23714"/>
                </a:cubicBezTo>
                <a:cubicBezTo>
                  <a:pt x="20574" y="23416"/>
                  <a:pt x="20515" y="23106"/>
                  <a:pt x="20467" y="22785"/>
                </a:cubicBezTo>
                <a:cubicBezTo>
                  <a:pt x="21372" y="22654"/>
                  <a:pt x="24849" y="22190"/>
                  <a:pt x="29218" y="21844"/>
                </a:cubicBezTo>
                <a:cubicBezTo>
                  <a:pt x="31871" y="21640"/>
                  <a:pt x="35168" y="21455"/>
                  <a:pt x="38483" y="21455"/>
                </a:cubicBezTo>
                <a:close/>
                <a:moveTo>
                  <a:pt x="19344" y="23841"/>
                </a:moveTo>
                <a:cubicBezTo>
                  <a:pt x="19740" y="23841"/>
                  <a:pt x="20034" y="23843"/>
                  <a:pt x="20205" y="23845"/>
                </a:cubicBezTo>
                <a:cubicBezTo>
                  <a:pt x="20205" y="23880"/>
                  <a:pt x="20217" y="23904"/>
                  <a:pt x="20217" y="23928"/>
                </a:cubicBezTo>
                <a:cubicBezTo>
                  <a:pt x="20217" y="23928"/>
                  <a:pt x="20217" y="23940"/>
                  <a:pt x="20217" y="23940"/>
                </a:cubicBezTo>
                <a:cubicBezTo>
                  <a:pt x="20217" y="23976"/>
                  <a:pt x="20229" y="24011"/>
                  <a:pt x="20241" y="24035"/>
                </a:cubicBezTo>
                <a:cubicBezTo>
                  <a:pt x="20289" y="24285"/>
                  <a:pt x="20336" y="24511"/>
                  <a:pt x="20372" y="24726"/>
                </a:cubicBezTo>
                <a:cubicBezTo>
                  <a:pt x="15240" y="25928"/>
                  <a:pt x="12454" y="28024"/>
                  <a:pt x="12335" y="28119"/>
                </a:cubicBezTo>
                <a:cubicBezTo>
                  <a:pt x="12240" y="28190"/>
                  <a:pt x="12228" y="28333"/>
                  <a:pt x="12300" y="28429"/>
                </a:cubicBezTo>
                <a:cubicBezTo>
                  <a:pt x="12335" y="28488"/>
                  <a:pt x="12407" y="28524"/>
                  <a:pt x="12478" y="28524"/>
                </a:cubicBezTo>
                <a:cubicBezTo>
                  <a:pt x="12526" y="28524"/>
                  <a:pt x="12573" y="28500"/>
                  <a:pt x="12609" y="28476"/>
                </a:cubicBezTo>
                <a:cubicBezTo>
                  <a:pt x="12633" y="28452"/>
                  <a:pt x="15419" y="26345"/>
                  <a:pt x="20467" y="25166"/>
                </a:cubicBezTo>
                <a:cubicBezTo>
                  <a:pt x="20467" y="25178"/>
                  <a:pt x="20467" y="25178"/>
                  <a:pt x="20467" y="25190"/>
                </a:cubicBezTo>
                <a:cubicBezTo>
                  <a:pt x="20515" y="25416"/>
                  <a:pt x="20562" y="25631"/>
                  <a:pt x="20610" y="25833"/>
                </a:cubicBezTo>
                <a:cubicBezTo>
                  <a:pt x="19336" y="26309"/>
                  <a:pt x="11716" y="29405"/>
                  <a:pt x="6394" y="36168"/>
                </a:cubicBezTo>
                <a:cubicBezTo>
                  <a:pt x="6013" y="35632"/>
                  <a:pt x="5692" y="35013"/>
                  <a:pt x="5453" y="34346"/>
                </a:cubicBezTo>
                <a:cubicBezTo>
                  <a:pt x="5775" y="33953"/>
                  <a:pt x="7156" y="32429"/>
                  <a:pt x="9394" y="31024"/>
                </a:cubicBezTo>
                <a:cubicBezTo>
                  <a:pt x="9502" y="30953"/>
                  <a:pt x="9537" y="30822"/>
                  <a:pt x="9466" y="30714"/>
                </a:cubicBezTo>
                <a:cubicBezTo>
                  <a:pt x="9427" y="30645"/>
                  <a:pt x="9354" y="30606"/>
                  <a:pt x="9278" y="30606"/>
                </a:cubicBezTo>
                <a:cubicBezTo>
                  <a:pt x="9237" y="30606"/>
                  <a:pt x="9194" y="30618"/>
                  <a:pt x="9156" y="30643"/>
                </a:cubicBezTo>
                <a:cubicBezTo>
                  <a:pt x="7132" y="31917"/>
                  <a:pt x="5811" y="33251"/>
                  <a:pt x="5287" y="33846"/>
                </a:cubicBezTo>
                <a:cubicBezTo>
                  <a:pt x="5191" y="33524"/>
                  <a:pt x="5108" y="33191"/>
                  <a:pt x="5037" y="32846"/>
                </a:cubicBezTo>
                <a:cubicBezTo>
                  <a:pt x="4846" y="31774"/>
                  <a:pt x="5382" y="30738"/>
                  <a:pt x="6346" y="30298"/>
                </a:cubicBezTo>
                <a:cubicBezTo>
                  <a:pt x="7192" y="29917"/>
                  <a:pt x="8335" y="29655"/>
                  <a:pt x="9728" y="29536"/>
                </a:cubicBezTo>
                <a:cubicBezTo>
                  <a:pt x="9859" y="29524"/>
                  <a:pt x="9978" y="29488"/>
                  <a:pt x="10073" y="29441"/>
                </a:cubicBezTo>
                <a:cubicBezTo>
                  <a:pt x="10144" y="29405"/>
                  <a:pt x="10216" y="29369"/>
                  <a:pt x="10275" y="29321"/>
                </a:cubicBezTo>
                <a:cubicBezTo>
                  <a:pt x="10597" y="29083"/>
                  <a:pt x="10752" y="28690"/>
                  <a:pt x="10692" y="28274"/>
                </a:cubicBezTo>
                <a:cubicBezTo>
                  <a:pt x="10621" y="27845"/>
                  <a:pt x="10323" y="27500"/>
                  <a:pt x="9906" y="27357"/>
                </a:cubicBezTo>
                <a:cubicBezTo>
                  <a:pt x="9442" y="27202"/>
                  <a:pt x="8740" y="27059"/>
                  <a:pt x="7799" y="27059"/>
                </a:cubicBezTo>
                <a:lnTo>
                  <a:pt x="7775" y="27059"/>
                </a:lnTo>
                <a:cubicBezTo>
                  <a:pt x="9847" y="26500"/>
                  <a:pt x="13062" y="25750"/>
                  <a:pt x="16193" y="25535"/>
                </a:cubicBezTo>
                <a:cubicBezTo>
                  <a:pt x="16324" y="25523"/>
                  <a:pt x="16407" y="25416"/>
                  <a:pt x="16407" y="25297"/>
                </a:cubicBezTo>
                <a:cubicBezTo>
                  <a:pt x="16396" y="25185"/>
                  <a:pt x="16300" y="25094"/>
                  <a:pt x="16189" y="25094"/>
                </a:cubicBezTo>
                <a:cubicBezTo>
                  <a:pt x="16183" y="25094"/>
                  <a:pt x="16176" y="25094"/>
                  <a:pt x="16169" y="25095"/>
                </a:cubicBezTo>
                <a:cubicBezTo>
                  <a:pt x="11097" y="25428"/>
                  <a:pt x="5834" y="27155"/>
                  <a:pt x="5418" y="27297"/>
                </a:cubicBezTo>
                <a:cubicBezTo>
                  <a:pt x="5258" y="27311"/>
                  <a:pt x="5100" y="27318"/>
                  <a:pt x="4945" y="27318"/>
                </a:cubicBezTo>
                <a:cubicBezTo>
                  <a:pt x="4415" y="27318"/>
                  <a:pt x="3910" y="27240"/>
                  <a:pt x="3441" y="27083"/>
                </a:cubicBezTo>
                <a:cubicBezTo>
                  <a:pt x="2608" y="26809"/>
                  <a:pt x="1989" y="26381"/>
                  <a:pt x="1572" y="25809"/>
                </a:cubicBezTo>
                <a:cubicBezTo>
                  <a:pt x="6761" y="23981"/>
                  <a:pt x="16218" y="23841"/>
                  <a:pt x="19344" y="23841"/>
                </a:cubicBezTo>
                <a:close/>
                <a:moveTo>
                  <a:pt x="20967" y="25345"/>
                </a:moveTo>
                <a:lnTo>
                  <a:pt x="20967" y="25345"/>
                </a:lnTo>
                <a:cubicBezTo>
                  <a:pt x="23039" y="25547"/>
                  <a:pt x="35124" y="26964"/>
                  <a:pt x="43387" y="31596"/>
                </a:cubicBezTo>
                <a:cubicBezTo>
                  <a:pt x="42958" y="32465"/>
                  <a:pt x="42339" y="33536"/>
                  <a:pt x="41494" y="34465"/>
                </a:cubicBezTo>
                <a:cubicBezTo>
                  <a:pt x="37731" y="32262"/>
                  <a:pt x="31969" y="30584"/>
                  <a:pt x="31909" y="30560"/>
                </a:cubicBezTo>
                <a:cubicBezTo>
                  <a:pt x="31893" y="30556"/>
                  <a:pt x="31877" y="30555"/>
                  <a:pt x="31861" y="30555"/>
                </a:cubicBezTo>
                <a:cubicBezTo>
                  <a:pt x="31766" y="30555"/>
                  <a:pt x="31666" y="30613"/>
                  <a:pt x="31635" y="30714"/>
                </a:cubicBezTo>
                <a:cubicBezTo>
                  <a:pt x="31600" y="30834"/>
                  <a:pt x="31671" y="30965"/>
                  <a:pt x="31790" y="30988"/>
                </a:cubicBezTo>
                <a:cubicBezTo>
                  <a:pt x="31850" y="31012"/>
                  <a:pt x="37457" y="32655"/>
                  <a:pt x="41172" y="34798"/>
                </a:cubicBezTo>
                <a:cubicBezTo>
                  <a:pt x="40827" y="35144"/>
                  <a:pt x="40446" y="35465"/>
                  <a:pt x="40029" y="35739"/>
                </a:cubicBezTo>
                <a:cubicBezTo>
                  <a:pt x="35279" y="32667"/>
                  <a:pt x="26944" y="31048"/>
                  <a:pt x="26861" y="31036"/>
                </a:cubicBezTo>
                <a:cubicBezTo>
                  <a:pt x="26846" y="31033"/>
                  <a:pt x="26830" y="31031"/>
                  <a:pt x="26815" y="31031"/>
                </a:cubicBezTo>
                <a:cubicBezTo>
                  <a:pt x="26713" y="31031"/>
                  <a:pt x="26620" y="31100"/>
                  <a:pt x="26599" y="31215"/>
                </a:cubicBezTo>
                <a:cubicBezTo>
                  <a:pt x="26575" y="31334"/>
                  <a:pt x="26658" y="31453"/>
                  <a:pt x="26778" y="31476"/>
                </a:cubicBezTo>
                <a:cubicBezTo>
                  <a:pt x="26861" y="31488"/>
                  <a:pt x="34898" y="33048"/>
                  <a:pt x="39589" y="36001"/>
                </a:cubicBezTo>
                <a:cubicBezTo>
                  <a:pt x="39350" y="36128"/>
                  <a:pt x="39086" y="36190"/>
                  <a:pt x="38821" y="36190"/>
                </a:cubicBezTo>
                <a:cubicBezTo>
                  <a:pt x="38463" y="36190"/>
                  <a:pt x="38104" y="36077"/>
                  <a:pt x="37803" y="35858"/>
                </a:cubicBezTo>
                <a:cubicBezTo>
                  <a:pt x="36719" y="35084"/>
                  <a:pt x="34505" y="33751"/>
                  <a:pt x="31695" y="33489"/>
                </a:cubicBezTo>
                <a:cubicBezTo>
                  <a:pt x="31393" y="33457"/>
                  <a:pt x="31086" y="33452"/>
                  <a:pt x="30813" y="33452"/>
                </a:cubicBezTo>
                <a:cubicBezTo>
                  <a:pt x="30676" y="33452"/>
                  <a:pt x="30548" y="33453"/>
                  <a:pt x="30433" y="33453"/>
                </a:cubicBezTo>
                <a:cubicBezTo>
                  <a:pt x="30373" y="33454"/>
                  <a:pt x="30304" y="33455"/>
                  <a:pt x="30225" y="33455"/>
                </a:cubicBezTo>
                <a:cubicBezTo>
                  <a:pt x="28646" y="33455"/>
                  <a:pt x="23367" y="33141"/>
                  <a:pt x="21836" y="29036"/>
                </a:cubicBezTo>
                <a:lnTo>
                  <a:pt x="21836" y="29036"/>
                </a:lnTo>
                <a:cubicBezTo>
                  <a:pt x="22765" y="29143"/>
                  <a:pt x="25361" y="29464"/>
                  <a:pt x="27456" y="29929"/>
                </a:cubicBezTo>
                <a:cubicBezTo>
                  <a:pt x="27468" y="29941"/>
                  <a:pt x="27492" y="29941"/>
                  <a:pt x="27504" y="29941"/>
                </a:cubicBezTo>
                <a:cubicBezTo>
                  <a:pt x="27611" y="29941"/>
                  <a:pt x="27694" y="29869"/>
                  <a:pt x="27718" y="29762"/>
                </a:cubicBezTo>
                <a:cubicBezTo>
                  <a:pt x="27754" y="29643"/>
                  <a:pt x="27670" y="29524"/>
                  <a:pt x="27551" y="29500"/>
                </a:cubicBezTo>
                <a:cubicBezTo>
                  <a:pt x="25254" y="28976"/>
                  <a:pt x="22372" y="28643"/>
                  <a:pt x="21682" y="28571"/>
                </a:cubicBezTo>
                <a:cubicBezTo>
                  <a:pt x="21574" y="28178"/>
                  <a:pt x="21491" y="27762"/>
                  <a:pt x="21444" y="27297"/>
                </a:cubicBezTo>
                <a:cubicBezTo>
                  <a:pt x="21444" y="27286"/>
                  <a:pt x="21444" y="27274"/>
                  <a:pt x="21444" y="27262"/>
                </a:cubicBezTo>
                <a:cubicBezTo>
                  <a:pt x="21444" y="27250"/>
                  <a:pt x="21432" y="27214"/>
                  <a:pt x="21408" y="27155"/>
                </a:cubicBezTo>
                <a:lnTo>
                  <a:pt x="21408" y="27155"/>
                </a:lnTo>
                <a:cubicBezTo>
                  <a:pt x="22670" y="27333"/>
                  <a:pt x="27289" y="28036"/>
                  <a:pt x="31504" y="29202"/>
                </a:cubicBezTo>
                <a:cubicBezTo>
                  <a:pt x="31528" y="29202"/>
                  <a:pt x="31552" y="29214"/>
                  <a:pt x="31564" y="29214"/>
                </a:cubicBezTo>
                <a:cubicBezTo>
                  <a:pt x="31671" y="29214"/>
                  <a:pt x="31754" y="29143"/>
                  <a:pt x="31790" y="29048"/>
                </a:cubicBezTo>
                <a:cubicBezTo>
                  <a:pt x="31814" y="28929"/>
                  <a:pt x="31742" y="28810"/>
                  <a:pt x="31623" y="28774"/>
                </a:cubicBezTo>
                <a:cubicBezTo>
                  <a:pt x="27147" y="27536"/>
                  <a:pt x="22206" y="26821"/>
                  <a:pt x="21289" y="26690"/>
                </a:cubicBezTo>
                <a:cubicBezTo>
                  <a:pt x="21205" y="26369"/>
                  <a:pt x="21086" y="25904"/>
                  <a:pt x="20967" y="25345"/>
                </a:cubicBezTo>
                <a:close/>
                <a:moveTo>
                  <a:pt x="20717" y="26262"/>
                </a:moveTo>
                <a:cubicBezTo>
                  <a:pt x="20789" y="26535"/>
                  <a:pt x="20836" y="26762"/>
                  <a:pt x="20884" y="26928"/>
                </a:cubicBezTo>
                <a:cubicBezTo>
                  <a:pt x="20884" y="26940"/>
                  <a:pt x="20896" y="26952"/>
                  <a:pt x="20896" y="26964"/>
                </a:cubicBezTo>
                <a:cubicBezTo>
                  <a:pt x="20920" y="27059"/>
                  <a:pt x="20943" y="27143"/>
                  <a:pt x="20955" y="27202"/>
                </a:cubicBezTo>
                <a:cubicBezTo>
                  <a:pt x="20253" y="27559"/>
                  <a:pt x="17586" y="29095"/>
                  <a:pt x="16526" y="32119"/>
                </a:cubicBezTo>
                <a:cubicBezTo>
                  <a:pt x="16395" y="32369"/>
                  <a:pt x="14526" y="35763"/>
                  <a:pt x="12109" y="37561"/>
                </a:cubicBezTo>
                <a:cubicBezTo>
                  <a:pt x="11453" y="38049"/>
                  <a:pt x="10676" y="38292"/>
                  <a:pt x="9907" y="38292"/>
                </a:cubicBezTo>
                <a:cubicBezTo>
                  <a:pt x="9420" y="38292"/>
                  <a:pt x="8937" y="38195"/>
                  <a:pt x="8490" y="38001"/>
                </a:cubicBezTo>
                <a:cubicBezTo>
                  <a:pt x="9001" y="37263"/>
                  <a:pt x="10847" y="34727"/>
                  <a:pt x="13443" y="32739"/>
                </a:cubicBezTo>
                <a:cubicBezTo>
                  <a:pt x="13538" y="32667"/>
                  <a:pt x="13550" y="32524"/>
                  <a:pt x="13478" y="32417"/>
                </a:cubicBezTo>
                <a:cubicBezTo>
                  <a:pt x="13437" y="32363"/>
                  <a:pt x="13373" y="32335"/>
                  <a:pt x="13308" y="32335"/>
                </a:cubicBezTo>
                <a:cubicBezTo>
                  <a:pt x="13259" y="32335"/>
                  <a:pt x="13209" y="32351"/>
                  <a:pt x="13169" y="32381"/>
                </a:cubicBezTo>
                <a:cubicBezTo>
                  <a:pt x="10478" y="34453"/>
                  <a:pt x="8561" y="37096"/>
                  <a:pt x="8085" y="37787"/>
                </a:cubicBezTo>
                <a:cubicBezTo>
                  <a:pt x="7954" y="37715"/>
                  <a:pt x="7823" y="37632"/>
                  <a:pt x="7704" y="37537"/>
                </a:cubicBezTo>
                <a:cubicBezTo>
                  <a:pt x="7323" y="37239"/>
                  <a:pt x="6989" y="36906"/>
                  <a:pt x="6680" y="36537"/>
                </a:cubicBezTo>
                <a:cubicBezTo>
                  <a:pt x="11871" y="29869"/>
                  <a:pt x="19324" y="26797"/>
                  <a:pt x="20717" y="26262"/>
                </a:cubicBezTo>
                <a:close/>
                <a:moveTo>
                  <a:pt x="28510" y="1"/>
                </a:moveTo>
                <a:cubicBezTo>
                  <a:pt x="26389" y="1"/>
                  <a:pt x="24826" y="471"/>
                  <a:pt x="24694" y="508"/>
                </a:cubicBezTo>
                <a:cubicBezTo>
                  <a:pt x="23539" y="794"/>
                  <a:pt x="22372" y="997"/>
                  <a:pt x="21277" y="1128"/>
                </a:cubicBezTo>
                <a:lnTo>
                  <a:pt x="21241" y="1128"/>
                </a:lnTo>
                <a:cubicBezTo>
                  <a:pt x="19682" y="1309"/>
                  <a:pt x="18237" y="1365"/>
                  <a:pt x="17041" y="1365"/>
                </a:cubicBezTo>
                <a:cubicBezTo>
                  <a:pt x="16429" y="1365"/>
                  <a:pt x="15882" y="1350"/>
                  <a:pt x="15419" y="1330"/>
                </a:cubicBezTo>
                <a:cubicBezTo>
                  <a:pt x="15381" y="1304"/>
                  <a:pt x="15339" y="1293"/>
                  <a:pt x="15298" y="1293"/>
                </a:cubicBezTo>
                <a:cubicBezTo>
                  <a:pt x="15262" y="1293"/>
                  <a:pt x="15226" y="1301"/>
                  <a:pt x="15193" y="1318"/>
                </a:cubicBezTo>
                <a:cubicBezTo>
                  <a:pt x="14919" y="1294"/>
                  <a:pt x="14669" y="1282"/>
                  <a:pt x="14466" y="1270"/>
                </a:cubicBezTo>
                <a:cubicBezTo>
                  <a:pt x="14158" y="1244"/>
                  <a:pt x="13862" y="1230"/>
                  <a:pt x="13575" y="1230"/>
                </a:cubicBezTo>
                <a:cubicBezTo>
                  <a:pt x="13096" y="1230"/>
                  <a:pt x="12643" y="1267"/>
                  <a:pt x="12204" y="1342"/>
                </a:cubicBezTo>
                <a:cubicBezTo>
                  <a:pt x="11478" y="1473"/>
                  <a:pt x="10811" y="1675"/>
                  <a:pt x="10204" y="1925"/>
                </a:cubicBezTo>
                <a:cubicBezTo>
                  <a:pt x="10180" y="1937"/>
                  <a:pt x="10168" y="1937"/>
                  <a:pt x="10156" y="1949"/>
                </a:cubicBezTo>
                <a:cubicBezTo>
                  <a:pt x="7549" y="3068"/>
                  <a:pt x="6025" y="5211"/>
                  <a:pt x="5287" y="6557"/>
                </a:cubicBezTo>
                <a:cubicBezTo>
                  <a:pt x="5061" y="6962"/>
                  <a:pt x="5025" y="7438"/>
                  <a:pt x="5203" y="7866"/>
                </a:cubicBezTo>
                <a:cubicBezTo>
                  <a:pt x="5370" y="8295"/>
                  <a:pt x="5715" y="8628"/>
                  <a:pt x="6144" y="8771"/>
                </a:cubicBezTo>
                <a:cubicBezTo>
                  <a:pt x="8347" y="9510"/>
                  <a:pt x="9704" y="10593"/>
                  <a:pt x="9871" y="10724"/>
                </a:cubicBezTo>
                <a:cubicBezTo>
                  <a:pt x="10311" y="11307"/>
                  <a:pt x="10049" y="11772"/>
                  <a:pt x="9906" y="11950"/>
                </a:cubicBezTo>
                <a:cubicBezTo>
                  <a:pt x="9038" y="11818"/>
                  <a:pt x="8198" y="11752"/>
                  <a:pt x="7389" y="11752"/>
                </a:cubicBezTo>
                <a:cubicBezTo>
                  <a:pt x="6445" y="11752"/>
                  <a:pt x="5544" y="11842"/>
                  <a:pt x="4691" y="12022"/>
                </a:cubicBezTo>
                <a:cubicBezTo>
                  <a:pt x="2465" y="12486"/>
                  <a:pt x="858" y="14391"/>
                  <a:pt x="786" y="16641"/>
                </a:cubicBezTo>
                <a:cubicBezTo>
                  <a:pt x="750" y="17891"/>
                  <a:pt x="1012" y="18904"/>
                  <a:pt x="1084" y="19165"/>
                </a:cubicBezTo>
                <a:cubicBezTo>
                  <a:pt x="0" y="22856"/>
                  <a:pt x="715" y="25059"/>
                  <a:pt x="750" y="25142"/>
                </a:cubicBezTo>
                <a:cubicBezTo>
                  <a:pt x="1108" y="26250"/>
                  <a:pt x="2001" y="27059"/>
                  <a:pt x="3310" y="27512"/>
                </a:cubicBezTo>
                <a:cubicBezTo>
                  <a:pt x="3808" y="27680"/>
                  <a:pt x="4338" y="27763"/>
                  <a:pt x="4896" y="27763"/>
                </a:cubicBezTo>
                <a:cubicBezTo>
                  <a:pt x="5246" y="27763"/>
                  <a:pt x="5606" y="27731"/>
                  <a:pt x="5977" y="27667"/>
                </a:cubicBezTo>
                <a:cubicBezTo>
                  <a:pt x="6671" y="27547"/>
                  <a:pt x="7277" y="27500"/>
                  <a:pt x="7801" y="27500"/>
                </a:cubicBezTo>
                <a:cubicBezTo>
                  <a:pt x="8690" y="27500"/>
                  <a:pt x="9341" y="27636"/>
                  <a:pt x="9775" y="27786"/>
                </a:cubicBezTo>
                <a:cubicBezTo>
                  <a:pt x="10025" y="27869"/>
                  <a:pt x="10204" y="28083"/>
                  <a:pt x="10252" y="28345"/>
                </a:cubicBezTo>
                <a:cubicBezTo>
                  <a:pt x="10287" y="28595"/>
                  <a:pt x="10204" y="28821"/>
                  <a:pt x="10014" y="28964"/>
                </a:cubicBezTo>
                <a:cubicBezTo>
                  <a:pt x="9978" y="28988"/>
                  <a:pt x="9930" y="29012"/>
                  <a:pt x="9894" y="29036"/>
                </a:cubicBezTo>
                <a:cubicBezTo>
                  <a:pt x="9835" y="29060"/>
                  <a:pt x="9763" y="29083"/>
                  <a:pt x="9692" y="29083"/>
                </a:cubicBezTo>
                <a:cubicBezTo>
                  <a:pt x="8251" y="29214"/>
                  <a:pt x="7061" y="29488"/>
                  <a:pt x="6168" y="29893"/>
                </a:cubicBezTo>
                <a:cubicBezTo>
                  <a:pt x="5013" y="30405"/>
                  <a:pt x="4370" y="31655"/>
                  <a:pt x="4608" y="32929"/>
                </a:cubicBezTo>
                <a:cubicBezTo>
                  <a:pt x="5013" y="35072"/>
                  <a:pt x="5965" y="36739"/>
                  <a:pt x="7430" y="37882"/>
                </a:cubicBezTo>
                <a:cubicBezTo>
                  <a:pt x="7620" y="38037"/>
                  <a:pt x="7823" y="38168"/>
                  <a:pt x="8037" y="38275"/>
                </a:cubicBezTo>
                <a:cubicBezTo>
                  <a:pt x="8049" y="38287"/>
                  <a:pt x="8061" y="38287"/>
                  <a:pt x="8085" y="38299"/>
                </a:cubicBezTo>
                <a:cubicBezTo>
                  <a:pt x="8656" y="38585"/>
                  <a:pt x="9287" y="38739"/>
                  <a:pt x="9918" y="38739"/>
                </a:cubicBezTo>
                <a:cubicBezTo>
                  <a:pt x="10776" y="38739"/>
                  <a:pt x="11645" y="38465"/>
                  <a:pt x="12371" y="37930"/>
                </a:cubicBezTo>
                <a:cubicBezTo>
                  <a:pt x="14955" y="36001"/>
                  <a:pt x="16860" y="32465"/>
                  <a:pt x="16931" y="32310"/>
                </a:cubicBezTo>
                <a:cubicBezTo>
                  <a:pt x="16943" y="32298"/>
                  <a:pt x="16943" y="32286"/>
                  <a:pt x="16943" y="32286"/>
                </a:cubicBezTo>
                <a:cubicBezTo>
                  <a:pt x="17884" y="29595"/>
                  <a:pt x="20241" y="28107"/>
                  <a:pt x="21039" y="27667"/>
                </a:cubicBezTo>
                <a:cubicBezTo>
                  <a:pt x="21098" y="28083"/>
                  <a:pt x="21182" y="28476"/>
                  <a:pt x="21289" y="28833"/>
                </a:cubicBezTo>
                <a:cubicBezTo>
                  <a:pt x="21301" y="28833"/>
                  <a:pt x="21301" y="28845"/>
                  <a:pt x="21301" y="28845"/>
                </a:cubicBezTo>
                <a:cubicBezTo>
                  <a:pt x="22748" y="33563"/>
                  <a:pt x="28568" y="33907"/>
                  <a:pt x="30234" y="33907"/>
                </a:cubicBezTo>
                <a:cubicBezTo>
                  <a:pt x="30309" y="33907"/>
                  <a:pt x="30375" y="33906"/>
                  <a:pt x="30433" y="33905"/>
                </a:cubicBezTo>
                <a:cubicBezTo>
                  <a:pt x="30559" y="33901"/>
                  <a:pt x="30698" y="33898"/>
                  <a:pt x="30845" y="33898"/>
                </a:cubicBezTo>
                <a:cubicBezTo>
                  <a:pt x="31100" y="33898"/>
                  <a:pt x="31380" y="33907"/>
                  <a:pt x="31659" y="33929"/>
                </a:cubicBezTo>
                <a:cubicBezTo>
                  <a:pt x="34362" y="34179"/>
                  <a:pt x="36505" y="35477"/>
                  <a:pt x="37541" y="36227"/>
                </a:cubicBezTo>
                <a:cubicBezTo>
                  <a:pt x="37918" y="36499"/>
                  <a:pt x="38370" y="36638"/>
                  <a:pt x="38819" y="36638"/>
                </a:cubicBezTo>
                <a:cubicBezTo>
                  <a:pt x="39177" y="36638"/>
                  <a:pt x="39534" y="36549"/>
                  <a:pt x="39851" y="36370"/>
                </a:cubicBezTo>
                <a:cubicBezTo>
                  <a:pt x="39946" y="36322"/>
                  <a:pt x="40029" y="36263"/>
                  <a:pt x="40113" y="36215"/>
                </a:cubicBezTo>
                <a:cubicBezTo>
                  <a:pt x="40136" y="36203"/>
                  <a:pt x="40160" y="36191"/>
                  <a:pt x="40172" y="36179"/>
                </a:cubicBezTo>
                <a:cubicBezTo>
                  <a:pt x="40732" y="35822"/>
                  <a:pt x="41232" y="35394"/>
                  <a:pt x="41672" y="34929"/>
                </a:cubicBezTo>
                <a:cubicBezTo>
                  <a:pt x="41684" y="34917"/>
                  <a:pt x="41708" y="34905"/>
                  <a:pt x="41720" y="34882"/>
                </a:cubicBezTo>
                <a:cubicBezTo>
                  <a:pt x="42720" y="33822"/>
                  <a:pt x="43422" y="32584"/>
                  <a:pt x="43875" y="31607"/>
                </a:cubicBezTo>
                <a:cubicBezTo>
                  <a:pt x="43982" y="31393"/>
                  <a:pt x="44065" y="31191"/>
                  <a:pt x="44149" y="31000"/>
                </a:cubicBezTo>
                <a:cubicBezTo>
                  <a:pt x="44601" y="29893"/>
                  <a:pt x="44423" y="28631"/>
                  <a:pt x="43661" y="27702"/>
                </a:cubicBezTo>
                <a:cubicBezTo>
                  <a:pt x="43565" y="27571"/>
                  <a:pt x="43470" y="27452"/>
                  <a:pt x="43375" y="27357"/>
                </a:cubicBezTo>
                <a:lnTo>
                  <a:pt x="43375" y="27357"/>
                </a:lnTo>
                <a:cubicBezTo>
                  <a:pt x="43958" y="27381"/>
                  <a:pt x="44506" y="27440"/>
                  <a:pt x="44899" y="27488"/>
                </a:cubicBezTo>
                <a:cubicBezTo>
                  <a:pt x="44951" y="27494"/>
                  <a:pt x="45003" y="27498"/>
                  <a:pt x="45054" y="27498"/>
                </a:cubicBezTo>
                <a:cubicBezTo>
                  <a:pt x="45657" y="27498"/>
                  <a:pt x="46178" y="27056"/>
                  <a:pt x="46244" y="26452"/>
                </a:cubicBezTo>
                <a:cubicBezTo>
                  <a:pt x="46709" y="22797"/>
                  <a:pt x="45673" y="19761"/>
                  <a:pt x="45506" y="19296"/>
                </a:cubicBezTo>
                <a:cubicBezTo>
                  <a:pt x="45613" y="18606"/>
                  <a:pt x="45613" y="17987"/>
                  <a:pt x="45566" y="17427"/>
                </a:cubicBezTo>
                <a:cubicBezTo>
                  <a:pt x="45566" y="17403"/>
                  <a:pt x="45566" y="17380"/>
                  <a:pt x="45554" y="17356"/>
                </a:cubicBezTo>
                <a:cubicBezTo>
                  <a:pt x="45363" y="15486"/>
                  <a:pt x="44423" y="14355"/>
                  <a:pt x="43768" y="13784"/>
                </a:cubicBezTo>
                <a:cubicBezTo>
                  <a:pt x="43305" y="13373"/>
                  <a:pt x="42691" y="13148"/>
                  <a:pt x="42057" y="13148"/>
                </a:cubicBezTo>
                <a:cubicBezTo>
                  <a:pt x="41957" y="13148"/>
                  <a:pt x="41856" y="13153"/>
                  <a:pt x="41756" y="13165"/>
                </a:cubicBezTo>
                <a:cubicBezTo>
                  <a:pt x="38839" y="13486"/>
                  <a:pt x="36910" y="15165"/>
                  <a:pt x="36029" y="16141"/>
                </a:cubicBezTo>
                <a:cubicBezTo>
                  <a:pt x="35730" y="16459"/>
                  <a:pt x="35339" y="16636"/>
                  <a:pt x="34955" y="16636"/>
                </a:cubicBezTo>
                <a:cubicBezTo>
                  <a:pt x="34863" y="16636"/>
                  <a:pt x="34772" y="16626"/>
                  <a:pt x="34683" y="16606"/>
                </a:cubicBezTo>
                <a:cubicBezTo>
                  <a:pt x="34171" y="16498"/>
                  <a:pt x="33886" y="16177"/>
                  <a:pt x="33826" y="15665"/>
                </a:cubicBezTo>
                <a:cubicBezTo>
                  <a:pt x="33802" y="15415"/>
                  <a:pt x="33850" y="15141"/>
                  <a:pt x="33981" y="14879"/>
                </a:cubicBezTo>
                <a:cubicBezTo>
                  <a:pt x="35231" y="12367"/>
                  <a:pt x="39493" y="10962"/>
                  <a:pt x="41267" y="10474"/>
                </a:cubicBezTo>
                <a:cubicBezTo>
                  <a:pt x="41839" y="10307"/>
                  <a:pt x="42208" y="9760"/>
                  <a:pt x="42137" y="9164"/>
                </a:cubicBezTo>
                <a:cubicBezTo>
                  <a:pt x="42065" y="8450"/>
                  <a:pt x="41898" y="7819"/>
                  <a:pt x="41672" y="7271"/>
                </a:cubicBezTo>
                <a:cubicBezTo>
                  <a:pt x="41672" y="7247"/>
                  <a:pt x="41660" y="7235"/>
                  <a:pt x="41660" y="7224"/>
                </a:cubicBezTo>
                <a:cubicBezTo>
                  <a:pt x="41398" y="6604"/>
                  <a:pt x="41065" y="6069"/>
                  <a:pt x="40696" y="5616"/>
                </a:cubicBezTo>
                <a:cubicBezTo>
                  <a:pt x="40684" y="5580"/>
                  <a:pt x="40648" y="5545"/>
                  <a:pt x="40613" y="5521"/>
                </a:cubicBezTo>
                <a:cubicBezTo>
                  <a:pt x="39100" y="3759"/>
                  <a:pt x="36993" y="3211"/>
                  <a:pt x="36576" y="3116"/>
                </a:cubicBezTo>
                <a:cubicBezTo>
                  <a:pt x="35517" y="2068"/>
                  <a:pt x="34350" y="1354"/>
                  <a:pt x="33183" y="877"/>
                </a:cubicBezTo>
                <a:cubicBezTo>
                  <a:pt x="33147" y="854"/>
                  <a:pt x="33112" y="842"/>
                  <a:pt x="33076" y="830"/>
                </a:cubicBezTo>
                <a:cubicBezTo>
                  <a:pt x="32183" y="485"/>
                  <a:pt x="31290" y="258"/>
                  <a:pt x="30433" y="139"/>
                </a:cubicBezTo>
                <a:cubicBezTo>
                  <a:pt x="30398" y="122"/>
                  <a:pt x="30363" y="111"/>
                  <a:pt x="30328" y="111"/>
                </a:cubicBezTo>
                <a:cubicBezTo>
                  <a:pt x="30315" y="111"/>
                  <a:pt x="30303" y="112"/>
                  <a:pt x="30290" y="115"/>
                </a:cubicBezTo>
                <a:cubicBezTo>
                  <a:pt x="29668" y="33"/>
                  <a:pt x="29070" y="1"/>
                  <a:pt x="2851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42"/>
          <p:cNvSpPr/>
          <p:nvPr/>
        </p:nvSpPr>
        <p:spPr>
          <a:xfrm>
            <a:off x="1179443" y="1216413"/>
            <a:ext cx="609341" cy="683327"/>
          </a:xfrm>
          <a:custGeom>
            <a:avLst/>
            <a:gdLst/>
            <a:ahLst/>
            <a:cxnLst/>
            <a:rect l="l" t="t" r="r" b="b"/>
            <a:pathLst>
              <a:path w="39911" h="44757" extrusionOk="0">
                <a:moveTo>
                  <a:pt x="11097" y="1584"/>
                </a:moveTo>
                <a:lnTo>
                  <a:pt x="11097" y="1584"/>
                </a:lnTo>
                <a:cubicBezTo>
                  <a:pt x="12943" y="3108"/>
                  <a:pt x="15562" y="3966"/>
                  <a:pt x="15705" y="4013"/>
                </a:cubicBezTo>
                <a:cubicBezTo>
                  <a:pt x="15931" y="4073"/>
                  <a:pt x="16158" y="4132"/>
                  <a:pt x="16360" y="4192"/>
                </a:cubicBezTo>
                <a:cubicBezTo>
                  <a:pt x="15991" y="6335"/>
                  <a:pt x="16086" y="7811"/>
                  <a:pt x="16229" y="8657"/>
                </a:cubicBezTo>
                <a:cubicBezTo>
                  <a:pt x="16217" y="8645"/>
                  <a:pt x="16217" y="8633"/>
                  <a:pt x="16205" y="8633"/>
                </a:cubicBezTo>
                <a:cubicBezTo>
                  <a:pt x="15848" y="8252"/>
                  <a:pt x="15503" y="7871"/>
                  <a:pt x="15169" y="7478"/>
                </a:cubicBezTo>
                <a:cubicBezTo>
                  <a:pt x="14991" y="6561"/>
                  <a:pt x="15193" y="4823"/>
                  <a:pt x="15193" y="4799"/>
                </a:cubicBezTo>
                <a:cubicBezTo>
                  <a:pt x="15205" y="4680"/>
                  <a:pt x="15122" y="4573"/>
                  <a:pt x="14991" y="4561"/>
                </a:cubicBezTo>
                <a:cubicBezTo>
                  <a:pt x="14978" y="4558"/>
                  <a:pt x="14966" y="4557"/>
                  <a:pt x="14954" y="4557"/>
                </a:cubicBezTo>
                <a:cubicBezTo>
                  <a:pt x="14850" y="4557"/>
                  <a:pt x="14763" y="4645"/>
                  <a:pt x="14753" y="4751"/>
                </a:cubicBezTo>
                <a:cubicBezTo>
                  <a:pt x="14741" y="4811"/>
                  <a:pt x="14610" y="5918"/>
                  <a:pt x="14657" y="6871"/>
                </a:cubicBezTo>
                <a:cubicBezTo>
                  <a:pt x="13086" y="4930"/>
                  <a:pt x="11847" y="2906"/>
                  <a:pt x="11097" y="1584"/>
                </a:cubicBezTo>
                <a:close/>
                <a:moveTo>
                  <a:pt x="10204" y="858"/>
                </a:moveTo>
                <a:cubicBezTo>
                  <a:pt x="10574" y="1573"/>
                  <a:pt x="11312" y="2894"/>
                  <a:pt x="12324" y="4418"/>
                </a:cubicBezTo>
                <a:cubicBezTo>
                  <a:pt x="11347" y="4180"/>
                  <a:pt x="10764" y="4120"/>
                  <a:pt x="10740" y="4120"/>
                </a:cubicBezTo>
                <a:cubicBezTo>
                  <a:pt x="10733" y="4120"/>
                  <a:pt x="10725" y="4119"/>
                  <a:pt x="10718" y="4119"/>
                </a:cubicBezTo>
                <a:cubicBezTo>
                  <a:pt x="10608" y="4119"/>
                  <a:pt x="10512" y="4200"/>
                  <a:pt x="10490" y="4323"/>
                </a:cubicBezTo>
                <a:cubicBezTo>
                  <a:pt x="10478" y="4442"/>
                  <a:pt x="10574" y="4549"/>
                  <a:pt x="10693" y="4561"/>
                </a:cubicBezTo>
                <a:cubicBezTo>
                  <a:pt x="10704" y="4561"/>
                  <a:pt x="11455" y="4644"/>
                  <a:pt x="12693" y="4978"/>
                </a:cubicBezTo>
                <a:cubicBezTo>
                  <a:pt x="13598" y="6287"/>
                  <a:pt x="14669" y="7692"/>
                  <a:pt x="15884" y="8942"/>
                </a:cubicBezTo>
                <a:cubicBezTo>
                  <a:pt x="17312" y="10407"/>
                  <a:pt x="18527" y="11943"/>
                  <a:pt x="19551" y="13526"/>
                </a:cubicBezTo>
                <a:cubicBezTo>
                  <a:pt x="18586" y="13074"/>
                  <a:pt x="16824" y="12288"/>
                  <a:pt x="15562" y="11848"/>
                </a:cubicBezTo>
                <a:cubicBezTo>
                  <a:pt x="15467" y="11431"/>
                  <a:pt x="15205" y="11062"/>
                  <a:pt x="14824" y="10824"/>
                </a:cubicBezTo>
                <a:cubicBezTo>
                  <a:pt x="12764" y="9585"/>
                  <a:pt x="10038" y="9109"/>
                  <a:pt x="9133" y="8978"/>
                </a:cubicBezTo>
                <a:cubicBezTo>
                  <a:pt x="9311" y="8514"/>
                  <a:pt x="9419" y="7966"/>
                  <a:pt x="9478" y="7502"/>
                </a:cubicBezTo>
                <a:cubicBezTo>
                  <a:pt x="10002" y="7585"/>
                  <a:pt x="11431" y="7847"/>
                  <a:pt x="12990" y="8526"/>
                </a:cubicBezTo>
                <a:cubicBezTo>
                  <a:pt x="13026" y="8538"/>
                  <a:pt x="13050" y="8538"/>
                  <a:pt x="13086" y="8538"/>
                </a:cubicBezTo>
                <a:cubicBezTo>
                  <a:pt x="13169" y="8538"/>
                  <a:pt x="13252" y="8490"/>
                  <a:pt x="13288" y="8407"/>
                </a:cubicBezTo>
                <a:cubicBezTo>
                  <a:pt x="13336" y="8300"/>
                  <a:pt x="13288" y="8169"/>
                  <a:pt x="13169" y="8109"/>
                </a:cubicBezTo>
                <a:cubicBezTo>
                  <a:pt x="11526" y="7407"/>
                  <a:pt x="10062" y="7145"/>
                  <a:pt x="9526" y="7061"/>
                </a:cubicBezTo>
                <a:cubicBezTo>
                  <a:pt x="9550" y="6799"/>
                  <a:pt x="9550" y="6621"/>
                  <a:pt x="9550" y="6597"/>
                </a:cubicBezTo>
                <a:lnTo>
                  <a:pt x="9550" y="6573"/>
                </a:lnTo>
                <a:cubicBezTo>
                  <a:pt x="9538" y="6347"/>
                  <a:pt x="9538" y="6097"/>
                  <a:pt x="9538" y="5859"/>
                </a:cubicBezTo>
                <a:lnTo>
                  <a:pt x="9538" y="5859"/>
                </a:lnTo>
                <a:cubicBezTo>
                  <a:pt x="9990" y="5990"/>
                  <a:pt x="11145" y="6359"/>
                  <a:pt x="12586" y="6942"/>
                </a:cubicBezTo>
                <a:cubicBezTo>
                  <a:pt x="12609" y="6942"/>
                  <a:pt x="12645" y="6954"/>
                  <a:pt x="12669" y="6954"/>
                </a:cubicBezTo>
                <a:cubicBezTo>
                  <a:pt x="12752" y="6954"/>
                  <a:pt x="12836" y="6895"/>
                  <a:pt x="12871" y="6811"/>
                </a:cubicBezTo>
                <a:cubicBezTo>
                  <a:pt x="12919" y="6704"/>
                  <a:pt x="12871" y="6573"/>
                  <a:pt x="12752" y="6525"/>
                </a:cubicBezTo>
                <a:cubicBezTo>
                  <a:pt x="11157" y="5883"/>
                  <a:pt x="9895" y="5502"/>
                  <a:pt x="9550" y="5394"/>
                </a:cubicBezTo>
                <a:cubicBezTo>
                  <a:pt x="9633" y="3620"/>
                  <a:pt x="10002" y="1775"/>
                  <a:pt x="10204" y="858"/>
                </a:cubicBezTo>
                <a:close/>
                <a:moveTo>
                  <a:pt x="16789" y="4335"/>
                </a:moveTo>
                <a:lnTo>
                  <a:pt x="16789" y="4335"/>
                </a:lnTo>
                <a:cubicBezTo>
                  <a:pt x="17443" y="4537"/>
                  <a:pt x="17979" y="4740"/>
                  <a:pt x="18408" y="4930"/>
                </a:cubicBezTo>
                <a:cubicBezTo>
                  <a:pt x="18277" y="5263"/>
                  <a:pt x="17693" y="6871"/>
                  <a:pt x="17527" y="8788"/>
                </a:cubicBezTo>
                <a:cubicBezTo>
                  <a:pt x="17527" y="8907"/>
                  <a:pt x="17610" y="9014"/>
                  <a:pt x="17741" y="9026"/>
                </a:cubicBezTo>
                <a:lnTo>
                  <a:pt x="17753" y="9026"/>
                </a:lnTo>
                <a:cubicBezTo>
                  <a:pt x="17872" y="9026"/>
                  <a:pt x="17967" y="8942"/>
                  <a:pt x="17979" y="8823"/>
                </a:cubicBezTo>
                <a:cubicBezTo>
                  <a:pt x="18134" y="7037"/>
                  <a:pt x="18670" y="5490"/>
                  <a:pt x="18813" y="5121"/>
                </a:cubicBezTo>
                <a:cubicBezTo>
                  <a:pt x="19432" y="5418"/>
                  <a:pt x="19765" y="5668"/>
                  <a:pt x="19908" y="5787"/>
                </a:cubicBezTo>
                <a:cubicBezTo>
                  <a:pt x="19063" y="7609"/>
                  <a:pt x="18789" y="9252"/>
                  <a:pt x="18705" y="9883"/>
                </a:cubicBezTo>
                <a:cubicBezTo>
                  <a:pt x="18670" y="10133"/>
                  <a:pt x="18705" y="10371"/>
                  <a:pt x="18801" y="10597"/>
                </a:cubicBezTo>
                <a:cubicBezTo>
                  <a:pt x="18813" y="10621"/>
                  <a:pt x="18825" y="10657"/>
                  <a:pt x="18836" y="10681"/>
                </a:cubicBezTo>
                <a:cubicBezTo>
                  <a:pt x="19060" y="11150"/>
                  <a:pt x="19503" y="11418"/>
                  <a:pt x="20012" y="11418"/>
                </a:cubicBezTo>
                <a:cubicBezTo>
                  <a:pt x="20072" y="11418"/>
                  <a:pt x="20133" y="11415"/>
                  <a:pt x="20194" y="11407"/>
                </a:cubicBezTo>
                <a:cubicBezTo>
                  <a:pt x="20801" y="11336"/>
                  <a:pt x="21277" y="10907"/>
                  <a:pt x="21396" y="10312"/>
                </a:cubicBezTo>
                <a:cubicBezTo>
                  <a:pt x="21527" y="9693"/>
                  <a:pt x="21694" y="9097"/>
                  <a:pt x="21884" y="8526"/>
                </a:cubicBezTo>
                <a:cubicBezTo>
                  <a:pt x="22063" y="8014"/>
                  <a:pt x="22468" y="7609"/>
                  <a:pt x="22992" y="7418"/>
                </a:cubicBezTo>
                <a:cubicBezTo>
                  <a:pt x="23178" y="7356"/>
                  <a:pt x="23370" y="7326"/>
                  <a:pt x="23562" y="7326"/>
                </a:cubicBezTo>
                <a:cubicBezTo>
                  <a:pt x="23885" y="7326"/>
                  <a:pt x="24203" y="7413"/>
                  <a:pt x="24480" y="7585"/>
                </a:cubicBezTo>
                <a:cubicBezTo>
                  <a:pt x="25004" y="7919"/>
                  <a:pt x="25444" y="8288"/>
                  <a:pt x="25790" y="8633"/>
                </a:cubicBezTo>
                <a:cubicBezTo>
                  <a:pt x="22623" y="11443"/>
                  <a:pt x="21396" y="14026"/>
                  <a:pt x="20991" y="15098"/>
                </a:cubicBezTo>
                <a:cubicBezTo>
                  <a:pt x="20801" y="14741"/>
                  <a:pt x="20599" y="14384"/>
                  <a:pt x="20384" y="14026"/>
                </a:cubicBezTo>
                <a:cubicBezTo>
                  <a:pt x="20646" y="13372"/>
                  <a:pt x="21194" y="12455"/>
                  <a:pt x="21194" y="12443"/>
                </a:cubicBezTo>
                <a:cubicBezTo>
                  <a:pt x="21265" y="12348"/>
                  <a:pt x="21230" y="12205"/>
                  <a:pt x="21122" y="12145"/>
                </a:cubicBezTo>
                <a:cubicBezTo>
                  <a:pt x="21084" y="12120"/>
                  <a:pt x="21044" y="12108"/>
                  <a:pt x="21003" y="12108"/>
                </a:cubicBezTo>
                <a:cubicBezTo>
                  <a:pt x="20930" y="12108"/>
                  <a:pt x="20859" y="12147"/>
                  <a:pt x="20813" y="12217"/>
                </a:cubicBezTo>
                <a:cubicBezTo>
                  <a:pt x="20801" y="12252"/>
                  <a:pt x="20384" y="12931"/>
                  <a:pt x="20099" y="13562"/>
                </a:cubicBezTo>
                <a:cubicBezTo>
                  <a:pt x="19194" y="12110"/>
                  <a:pt x="18098" y="10681"/>
                  <a:pt x="16848" y="9312"/>
                </a:cubicBezTo>
                <a:cubicBezTo>
                  <a:pt x="16753" y="9062"/>
                  <a:pt x="16265" y="7418"/>
                  <a:pt x="16789" y="4335"/>
                </a:cubicBezTo>
                <a:close/>
                <a:moveTo>
                  <a:pt x="9385" y="11966"/>
                </a:moveTo>
                <a:cubicBezTo>
                  <a:pt x="9565" y="11966"/>
                  <a:pt x="9745" y="11994"/>
                  <a:pt x="9919" y="12050"/>
                </a:cubicBezTo>
                <a:cubicBezTo>
                  <a:pt x="11228" y="12467"/>
                  <a:pt x="12383" y="13098"/>
                  <a:pt x="13110" y="13538"/>
                </a:cubicBezTo>
                <a:cubicBezTo>
                  <a:pt x="13376" y="13705"/>
                  <a:pt x="13671" y="13784"/>
                  <a:pt x="13968" y="13784"/>
                </a:cubicBezTo>
                <a:cubicBezTo>
                  <a:pt x="14095" y="13784"/>
                  <a:pt x="14222" y="13769"/>
                  <a:pt x="14348" y="13741"/>
                </a:cubicBezTo>
                <a:cubicBezTo>
                  <a:pt x="14741" y="13872"/>
                  <a:pt x="17170" y="14693"/>
                  <a:pt x="18289" y="15229"/>
                </a:cubicBezTo>
                <a:cubicBezTo>
                  <a:pt x="18324" y="15253"/>
                  <a:pt x="18360" y="15253"/>
                  <a:pt x="18384" y="15253"/>
                </a:cubicBezTo>
                <a:cubicBezTo>
                  <a:pt x="18467" y="15253"/>
                  <a:pt x="18551" y="15205"/>
                  <a:pt x="18586" y="15134"/>
                </a:cubicBezTo>
                <a:cubicBezTo>
                  <a:pt x="18646" y="15015"/>
                  <a:pt x="18598" y="14884"/>
                  <a:pt x="18491" y="14836"/>
                </a:cubicBezTo>
                <a:cubicBezTo>
                  <a:pt x="17562" y="14384"/>
                  <a:pt x="15812" y="13764"/>
                  <a:pt x="14943" y="13467"/>
                </a:cubicBezTo>
                <a:cubicBezTo>
                  <a:pt x="15265" y="13241"/>
                  <a:pt x="15479" y="12907"/>
                  <a:pt x="15562" y="12514"/>
                </a:cubicBezTo>
                <a:lnTo>
                  <a:pt x="15574" y="12479"/>
                </a:lnTo>
                <a:cubicBezTo>
                  <a:pt x="15574" y="12431"/>
                  <a:pt x="15586" y="12383"/>
                  <a:pt x="15586" y="12324"/>
                </a:cubicBezTo>
                <a:cubicBezTo>
                  <a:pt x="17158" y="12895"/>
                  <a:pt x="19372" y="13931"/>
                  <a:pt x="19920" y="14181"/>
                </a:cubicBezTo>
                <a:cubicBezTo>
                  <a:pt x="19944" y="14241"/>
                  <a:pt x="19979" y="14276"/>
                  <a:pt x="20039" y="14300"/>
                </a:cubicBezTo>
                <a:cubicBezTo>
                  <a:pt x="20420" y="14943"/>
                  <a:pt x="20765" y="15598"/>
                  <a:pt x="21075" y="16253"/>
                </a:cubicBezTo>
                <a:cubicBezTo>
                  <a:pt x="21242" y="16586"/>
                  <a:pt x="21396" y="16943"/>
                  <a:pt x="21563" y="17313"/>
                </a:cubicBezTo>
                <a:cubicBezTo>
                  <a:pt x="19348" y="16253"/>
                  <a:pt x="16491" y="15384"/>
                  <a:pt x="14431" y="14824"/>
                </a:cubicBezTo>
                <a:cubicBezTo>
                  <a:pt x="14410" y="14818"/>
                  <a:pt x="14389" y="14815"/>
                  <a:pt x="14369" y="14815"/>
                </a:cubicBezTo>
                <a:cubicBezTo>
                  <a:pt x="14273" y="14815"/>
                  <a:pt x="14187" y="14881"/>
                  <a:pt x="14157" y="14979"/>
                </a:cubicBezTo>
                <a:cubicBezTo>
                  <a:pt x="14122" y="15098"/>
                  <a:pt x="14193" y="15217"/>
                  <a:pt x="14312" y="15253"/>
                </a:cubicBezTo>
                <a:cubicBezTo>
                  <a:pt x="16110" y="15741"/>
                  <a:pt x="19467" y="16729"/>
                  <a:pt x="21825" y="17944"/>
                </a:cubicBezTo>
                <a:cubicBezTo>
                  <a:pt x="22004" y="18360"/>
                  <a:pt x="22170" y="18789"/>
                  <a:pt x="22337" y="19241"/>
                </a:cubicBezTo>
                <a:cubicBezTo>
                  <a:pt x="20607" y="18614"/>
                  <a:pt x="14319" y="16494"/>
                  <a:pt x="8505" y="16494"/>
                </a:cubicBezTo>
                <a:cubicBezTo>
                  <a:pt x="7918" y="16494"/>
                  <a:pt x="7336" y="16515"/>
                  <a:pt x="6764" y="16562"/>
                </a:cubicBezTo>
                <a:cubicBezTo>
                  <a:pt x="7037" y="16098"/>
                  <a:pt x="7252" y="15586"/>
                  <a:pt x="7395" y="15050"/>
                </a:cubicBezTo>
                <a:cubicBezTo>
                  <a:pt x="8061" y="15098"/>
                  <a:pt x="10431" y="15312"/>
                  <a:pt x="12967" y="16086"/>
                </a:cubicBezTo>
                <a:cubicBezTo>
                  <a:pt x="12979" y="16086"/>
                  <a:pt x="13002" y="16098"/>
                  <a:pt x="13026" y="16098"/>
                </a:cubicBezTo>
                <a:cubicBezTo>
                  <a:pt x="13121" y="16098"/>
                  <a:pt x="13217" y="16027"/>
                  <a:pt x="13241" y="15931"/>
                </a:cubicBezTo>
                <a:cubicBezTo>
                  <a:pt x="13276" y="15812"/>
                  <a:pt x="13205" y="15693"/>
                  <a:pt x="13098" y="15658"/>
                </a:cubicBezTo>
                <a:cubicBezTo>
                  <a:pt x="10597" y="14896"/>
                  <a:pt x="8252" y="14669"/>
                  <a:pt x="7490" y="14610"/>
                </a:cubicBezTo>
                <a:cubicBezTo>
                  <a:pt x="7526" y="14467"/>
                  <a:pt x="7549" y="14324"/>
                  <a:pt x="7561" y="14181"/>
                </a:cubicBezTo>
                <a:cubicBezTo>
                  <a:pt x="7585" y="13907"/>
                  <a:pt x="7633" y="13634"/>
                  <a:pt x="7680" y="13360"/>
                </a:cubicBezTo>
                <a:cubicBezTo>
                  <a:pt x="7776" y="12872"/>
                  <a:pt x="8061" y="12467"/>
                  <a:pt x="8490" y="12217"/>
                </a:cubicBezTo>
                <a:cubicBezTo>
                  <a:pt x="8762" y="12050"/>
                  <a:pt x="9073" y="11966"/>
                  <a:pt x="9385" y="11966"/>
                </a:cubicBezTo>
                <a:close/>
                <a:moveTo>
                  <a:pt x="26111" y="8942"/>
                </a:moveTo>
                <a:cubicBezTo>
                  <a:pt x="26314" y="9169"/>
                  <a:pt x="26468" y="9347"/>
                  <a:pt x="26564" y="9478"/>
                </a:cubicBezTo>
                <a:cubicBezTo>
                  <a:pt x="25040" y="10859"/>
                  <a:pt x="23718" y="12764"/>
                  <a:pt x="23658" y="12848"/>
                </a:cubicBezTo>
                <a:cubicBezTo>
                  <a:pt x="23587" y="12955"/>
                  <a:pt x="23611" y="13086"/>
                  <a:pt x="23718" y="13157"/>
                </a:cubicBezTo>
                <a:cubicBezTo>
                  <a:pt x="23754" y="13193"/>
                  <a:pt x="23801" y="13205"/>
                  <a:pt x="23849" y="13205"/>
                </a:cubicBezTo>
                <a:cubicBezTo>
                  <a:pt x="23920" y="13205"/>
                  <a:pt x="23980" y="13169"/>
                  <a:pt x="24028" y="13110"/>
                </a:cubicBezTo>
                <a:cubicBezTo>
                  <a:pt x="24039" y="13086"/>
                  <a:pt x="25409" y="11109"/>
                  <a:pt x="26921" y="9752"/>
                </a:cubicBezTo>
                <a:cubicBezTo>
                  <a:pt x="27171" y="9847"/>
                  <a:pt x="27421" y="9943"/>
                  <a:pt x="27647" y="10038"/>
                </a:cubicBezTo>
                <a:cubicBezTo>
                  <a:pt x="26349" y="11026"/>
                  <a:pt x="25278" y="12360"/>
                  <a:pt x="25230" y="12419"/>
                </a:cubicBezTo>
                <a:cubicBezTo>
                  <a:pt x="25147" y="12514"/>
                  <a:pt x="25171" y="12657"/>
                  <a:pt x="25266" y="12729"/>
                </a:cubicBezTo>
                <a:cubicBezTo>
                  <a:pt x="25302" y="12764"/>
                  <a:pt x="25349" y="12788"/>
                  <a:pt x="25397" y="12788"/>
                </a:cubicBezTo>
                <a:cubicBezTo>
                  <a:pt x="25468" y="12788"/>
                  <a:pt x="25528" y="12752"/>
                  <a:pt x="25575" y="12705"/>
                </a:cubicBezTo>
                <a:cubicBezTo>
                  <a:pt x="25587" y="12681"/>
                  <a:pt x="26778" y="11205"/>
                  <a:pt x="28111" y="10252"/>
                </a:cubicBezTo>
                <a:cubicBezTo>
                  <a:pt x="29362" y="10836"/>
                  <a:pt x="30231" y="11538"/>
                  <a:pt x="30814" y="12181"/>
                </a:cubicBezTo>
                <a:cubicBezTo>
                  <a:pt x="25980" y="14312"/>
                  <a:pt x="23920" y="18920"/>
                  <a:pt x="23301" y="20634"/>
                </a:cubicBezTo>
                <a:cubicBezTo>
                  <a:pt x="23182" y="20277"/>
                  <a:pt x="23063" y="19920"/>
                  <a:pt x="22932" y="19575"/>
                </a:cubicBezTo>
                <a:cubicBezTo>
                  <a:pt x="22932" y="19563"/>
                  <a:pt x="22932" y="19539"/>
                  <a:pt x="22920" y="19527"/>
                </a:cubicBezTo>
                <a:cubicBezTo>
                  <a:pt x="22861" y="19372"/>
                  <a:pt x="22813" y="19229"/>
                  <a:pt x="22754" y="19075"/>
                </a:cubicBezTo>
                <a:cubicBezTo>
                  <a:pt x="22956" y="18670"/>
                  <a:pt x="23897" y="16848"/>
                  <a:pt x="24849" y="15527"/>
                </a:cubicBezTo>
                <a:cubicBezTo>
                  <a:pt x="24921" y="15419"/>
                  <a:pt x="24909" y="15288"/>
                  <a:pt x="24801" y="15217"/>
                </a:cubicBezTo>
                <a:cubicBezTo>
                  <a:pt x="24764" y="15189"/>
                  <a:pt x="24719" y="15175"/>
                  <a:pt x="24674" y="15175"/>
                </a:cubicBezTo>
                <a:cubicBezTo>
                  <a:pt x="24605" y="15175"/>
                  <a:pt x="24535" y="15207"/>
                  <a:pt x="24492" y="15265"/>
                </a:cubicBezTo>
                <a:cubicBezTo>
                  <a:pt x="23694" y="16360"/>
                  <a:pt x="22908" y="17801"/>
                  <a:pt x="22539" y="18515"/>
                </a:cubicBezTo>
                <a:cubicBezTo>
                  <a:pt x="22194" y="17622"/>
                  <a:pt x="21837" y="16801"/>
                  <a:pt x="21480" y="16062"/>
                </a:cubicBezTo>
                <a:cubicBezTo>
                  <a:pt x="21408" y="15931"/>
                  <a:pt x="21349" y="15789"/>
                  <a:pt x="21277" y="15658"/>
                </a:cubicBezTo>
                <a:cubicBezTo>
                  <a:pt x="21432" y="15146"/>
                  <a:pt x="22468" y="12169"/>
                  <a:pt x="26111" y="8942"/>
                </a:cubicBezTo>
                <a:close/>
                <a:moveTo>
                  <a:pt x="31124" y="12538"/>
                </a:moveTo>
                <a:cubicBezTo>
                  <a:pt x="31540" y="13062"/>
                  <a:pt x="31767" y="13503"/>
                  <a:pt x="31886" y="13753"/>
                </a:cubicBezTo>
                <a:cubicBezTo>
                  <a:pt x="28052" y="14788"/>
                  <a:pt x="25825" y="18098"/>
                  <a:pt x="25040" y="19503"/>
                </a:cubicBezTo>
                <a:cubicBezTo>
                  <a:pt x="24801" y="19920"/>
                  <a:pt x="24861" y="20432"/>
                  <a:pt x="25182" y="20801"/>
                </a:cubicBezTo>
                <a:cubicBezTo>
                  <a:pt x="24932" y="20956"/>
                  <a:pt x="24563" y="21194"/>
                  <a:pt x="24301" y="21384"/>
                </a:cubicBezTo>
                <a:cubicBezTo>
                  <a:pt x="24194" y="21456"/>
                  <a:pt x="24170" y="21587"/>
                  <a:pt x="24242" y="21694"/>
                </a:cubicBezTo>
                <a:cubicBezTo>
                  <a:pt x="24290" y="21754"/>
                  <a:pt x="24349" y="21789"/>
                  <a:pt x="24420" y="21789"/>
                </a:cubicBezTo>
                <a:cubicBezTo>
                  <a:pt x="24468" y="21789"/>
                  <a:pt x="24516" y="21777"/>
                  <a:pt x="24551" y="21754"/>
                </a:cubicBezTo>
                <a:cubicBezTo>
                  <a:pt x="24873" y="21527"/>
                  <a:pt x="25361" y="21218"/>
                  <a:pt x="25575" y="21087"/>
                </a:cubicBezTo>
                <a:cubicBezTo>
                  <a:pt x="25710" y="21142"/>
                  <a:pt x="25850" y="21172"/>
                  <a:pt x="25993" y="21172"/>
                </a:cubicBezTo>
                <a:cubicBezTo>
                  <a:pt x="26127" y="21172"/>
                  <a:pt x="26264" y="21145"/>
                  <a:pt x="26397" y="21087"/>
                </a:cubicBezTo>
                <a:lnTo>
                  <a:pt x="26314" y="20884"/>
                </a:lnTo>
                <a:lnTo>
                  <a:pt x="26421" y="21087"/>
                </a:lnTo>
                <a:cubicBezTo>
                  <a:pt x="26635" y="20992"/>
                  <a:pt x="26826" y="20813"/>
                  <a:pt x="26945" y="20575"/>
                </a:cubicBezTo>
                <a:cubicBezTo>
                  <a:pt x="27909" y="18682"/>
                  <a:pt x="28992" y="17682"/>
                  <a:pt x="29743" y="17182"/>
                </a:cubicBezTo>
                <a:cubicBezTo>
                  <a:pt x="30028" y="16979"/>
                  <a:pt x="30290" y="16848"/>
                  <a:pt x="30505" y="16753"/>
                </a:cubicBezTo>
                <a:lnTo>
                  <a:pt x="30505" y="16753"/>
                </a:lnTo>
                <a:cubicBezTo>
                  <a:pt x="30171" y="17265"/>
                  <a:pt x="29909" y="17813"/>
                  <a:pt x="29743" y="18241"/>
                </a:cubicBezTo>
                <a:cubicBezTo>
                  <a:pt x="29647" y="18467"/>
                  <a:pt x="29671" y="18717"/>
                  <a:pt x="29814" y="18932"/>
                </a:cubicBezTo>
                <a:cubicBezTo>
                  <a:pt x="29838" y="18967"/>
                  <a:pt x="29862" y="19015"/>
                  <a:pt x="29897" y="19051"/>
                </a:cubicBezTo>
                <a:cubicBezTo>
                  <a:pt x="29326" y="19313"/>
                  <a:pt x="28314" y="19813"/>
                  <a:pt x="27873" y="20110"/>
                </a:cubicBezTo>
                <a:cubicBezTo>
                  <a:pt x="27778" y="20182"/>
                  <a:pt x="27754" y="20325"/>
                  <a:pt x="27814" y="20420"/>
                </a:cubicBezTo>
                <a:cubicBezTo>
                  <a:pt x="27861" y="20480"/>
                  <a:pt x="27933" y="20515"/>
                  <a:pt x="28004" y="20515"/>
                </a:cubicBezTo>
                <a:cubicBezTo>
                  <a:pt x="28052" y="20515"/>
                  <a:pt x="28088" y="20503"/>
                  <a:pt x="28135" y="20480"/>
                </a:cubicBezTo>
                <a:cubicBezTo>
                  <a:pt x="28659" y="20110"/>
                  <a:pt x="30183" y="19408"/>
                  <a:pt x="30469" y="19277"/>
                </a:cubicBezTo>
                <a:cubicBezTo>
                  <a:pt x="30707" y="19277"/>
                  <a:pt x="30945" y="19146"/>
                  <a:pt x="31088" y="18920"/>
                </a:cubicBezTo>
                <a:cubicBezTo>
                  <a:pt x="31374" y="18491"/>
                  <a:pt x="31755" y="18110"/>
                  <a:pt x="32231" y="17789"/>
                </a:cubicBezTo>
                <a:cubicBezTo>
                  <a:pt x="32667" y="17491"/>
                  <a:pt x="33159" y="17347"/>
                  <a:pt x="33640" y="17347"/>
                </a:cubicBezTo>
                <a:cubicBezTo>
                  <a:pt x="34370" y="17347"/>
                  <a:pt x="35077" y="17677"/>
                  <a:pt x="35529" y="18301"/>
                </a:cubicBezTo>
                <a:cubicBezTo>
                  <a:pt x="35803" y="18682"/>
                  <a:pt x="35981" y="19098"/>
                  <a:pt x="36112" y="19479"/>
                </a:cubicBezTo>
                <a:cubicBezTo>
                  <a:pt x="35869" y="19467"/>
                  <a:pt x="35639" y="19462"/>
                  <a:pt x="35421" y="19462"/>
                </a:cubicBezTo>
                <a:cubicBezTo>
                  <a:pt x="33944" y="19462"/>
                  <a:pt x="33069" y="19709"/>
                  <a:pt x="33017" y="19729"/>
                </a:cubicBezTo>
                <a:cubicBezTo>
                  <a:pt x="32910" y="19753"/>
                  <a:pt x="32838" y="19884"/>
                  <a:pt x="32874" y="20003"/>
                </a:cubicBezTo>
                <a:cubicBezTo>
                  <a:pt x="32898" y="20099"/>
                  <a:pt x="32993" y="20158"/>
                  <a:pt x="33088" y="20158"/>
                </a:cubicBezTo>
                <a:lnTo>
                  <a:pt x="33148" y="20158"/>
                </a:lnTo>
                <a:cubicBezTo>
                  <a:pt x="33158" y="20148"/>
                  <a:pt x="34009" y="19906"/>
                  <a:pt x="35438" y="19906"/>
                </a:cubicBezTo>
                <a:cubicBezTo>
                  <a:pt x="35693" y="19906"/>
                  <a:pt x="35966" y="19914"/>
                  <a:pt x="36255" y="19932"/>
                </a:cubicBezTo>
                <a:cubicBezTo>
                  <a:pt x="36327" y="20265"/>
                  <a:pt x="36362" y="20539"/>
                  <a:pt x="36386" y="20730"/>
                </a:cubicBezTo>
                <a:cubicBezTo>
                  <a:pt x="36127" y="20714"/>
                  <a:pt x="35692" y="20694"/>
                  <a:pt x="35144" y="20694"/>
                </a:cubicBezTo>
                <a:cubicBezTo>
                  <a:pt x="33981" y="20694"/>
                  <a:pt x="32309" y="20785"/>
                  <a:pt x="30731" y="21206"/>
                </a:cubicBezTo>
                <a:cubicBezTo>
                  <a:pt x="30612" y="21242"/>
                  <a:pt x="30540" y="21361"/>
                  <a:pt x="30576" y="21480"/>
                </a:cubicBezTo>
                <a:cubicBezTo>
                  <a:pt x="30600" y="21587"/>
                  <a:pt x="30695" y="21646"/>
                  <a:pt x="30790" y="21646"/>
                </a:cubicBezTo>
                <a:lnTo>
                  <a:pt x="30850" y="21646"/>
                </a:lnTo>
                <a:cubicBezTo>
                  <a:pt x="32406" y="21229"/>
                  <a:pt x="34088" y="21141"/>
                  <a:pt x="35229" y="21141"/>
                </a:cubicBezTo>
                <a:cubicBezTo>
                  <a:pt x="35878" y="21141"/>
                  <a:pt x="36352" y="21169"/>
                  <a:pt x="36529" y="21182"/>
                </a:cubicBezTo>
                <a:cubicBezTo>
                  <a:pt x="37327" y="21920"/>
                  <a:pt x="37815" y="22623"/>
                  <a:pt x="38089" y="23242"/>
                </a:cubicBezTo>
                <a:cubicBezTo>
                  <a:pt x="37154" y="23094"/>
                  <a:pt x="36233" y="23029"/>
                  <a:pt x="35339" y="23029"/>
                </a:cubicBezTo>
                <a:cubicBezTo>
                  <a:pt x="30115" y="23029"/>
                  <a:pt x="25780" y="25227"/>
                  <a:pt x="24682" y="25837"/>
                </a:cubicBezTo>
                <a:cubicBezTo>
                  <a:pt x="24671" y="25778"/>
                  <a:pt x="24659" y="25718"/>
                  <a:pt x="24647" y="25671"/>
                </a:cubicBezTo>
                <a:cubicBezTo>
                  <a:pt x="24647" y="25647"/>
                  <a:pt x="24647" y="25611"/>
                  <a:pt x="24635" y="25587"/>
                </a:cubicBezTo>
                <a:cubicBezTo>
                  <a:pt x="24599" y="25421"/>
                  <a:pt x="24563" y="25242"/>
                  <a:pt x="24528" y="25075"/>
                </a:cubicBezTo>
                <a:cubicBezTo>
                  <a:pt x="24873" y="24837"/>
                  <a:pt x="26064" y="24087"/>
                  <a:pt x="28135" y="23266"/>
                </a:cubicBezTo>
                <a:cubicBezTo>
                  <a:pt x="28254" y="23218"/>
                  <a:pt x="28314" y="23087"/>
                  <a:pt x="28266" y="22968"/>
                </a:cubicBezTo>
                <a:cubicBezTo>
                  <a:pt x="28230" y="22886"/>
                  <a:pt x="28145" y="22832"/>
                  <a:pt x="28060" y="22832"/>
                </a:cubicBezTo>
                <a:cubicBezTo>
                  <a:pt x="28033" y="22832"/>
                  <a:pt x="28006" y="22838"/>
                  <a:pt x="27980" y="22849"/>
                </a:cubicBezTo>
                <a:cubicBezTo>
                  <a:pt x="26075" y="23599"/>
                  <a:pt x="24909" y="24290"/>
                  <a:pt x="24420" y="24611"/>
                </a:cubicBezTo>
                <a:cubicBezTo>
                  <a:pt x="24373" y="24409"/>
                  <a:pt x="24325" y="24206"/>
                  <a:pt x="24278" y="24016"/>
                </a:cubicBezTo>
                <a:cubicBezTo>
                  <a:pt x="24278" y="23980"/>
                  <a:pt x="24266" y="23956"/>
                  <a:pt x="24254" y="23932"/>
                </a:cubicBezTo>
                <a:cubicBezTo>
                  <a:pt x="24230" y="23861"/>
                  <a:pt x="24218" y="23790"/>
                  <a:pt x="24194" y="23718"/>
                </a:cubicBezTo>
                <a:cubicBezTo>
                  <a:pt x="24456" y="23587"/>
                  <a:pt x="25040" y="23289"/>
                  <a:pt x="25766" y="23016"/>
                </a:cubicBezTo>
                <a:cubicBezTo>
                  <a:pt x="25873" y="22968"/>
                  <a:pt x="25933" y="22837"/>
                  <a:pt x="25885" y="22730"/>
                </a:cubicBezTo>
                <a:cubicBezTo>
                  <a:pt x="25858" y="22639"/>
                  <a:pt x="25774" y="22582"/>
                  <a:pt x="25684" y="22582"/>
                </a:cubicBezTo>
                <a:cubicBezTo>
                  <a:pt x="25656" y="22582"/>
                  <a:pt x="25627" y="22588"/>
                  <a:pt x="25599" y="22599"/>
                </a:cubicBezTo>
                <a:cubicBezTo>
                  <a:pt x="24921" y="22861"/>
                  <a:pt x="24385" y="23123"/>
                  <a:pt x="24087" y="23278"/>
                </a:cubicBezTo>
                <a:cubicBezTo>
                  <a:pt x="23909" y="22611"/>
                  <a:pt x="23730" y="21980"/>
                  <a:pt x="23539" y="21361"/>
                </a:cubicBezTo>
                <a:cubicBezTo>
                  <a:pt x="23718" y="20753"/>
                  <a:pt x="25516" y="14931"/>
                  <a:pt x="31124" y="12538"/>
                </a:cubicBezTo>
                <a:close/>
                <a:moveTo>
                  <a:pt x="8513" y="16938"/>
                </a:moveTo>
                <a:cubicBezTo>
                  <a:pt x="14790" y="16938"/>
                  <a:pt x="21661" y="19458"/>
                  <a:pt x="22539" y="19801"/>
                </a:cubicBezTo>
                <a:cubicBezTo>
                  <a:pt x="22968" y="20968"/>
                  <a:pt x="23361" y="22266"/>
                  <a:pt x="23730" y="23682"/>
                </a:cubicBezTo>
                <a:cubicBezTo>
                  <a:pt x="22123" y="23158"/>
                  <a:pt x="20622" y="22777"/>
                  <a:pt x="20599" y="22766"/>
                </a:cubicBezTo>
                <a:cubicBezTo>
                  <a:pt x="20583" y="22763"/>
                  <a:pt x="20568" y="22761"/>
                  <a:pt x="20553" y="22761"/>
                </a:cubicBezTo>
                <a:cubicBezTo>
                  <a:pt x="20450" y="22761"/>
                  <a:pt x="20357" y="22829"/>
                  <a:pt x="20337" y="22932"/>
                </a:cubicBezTo>
                <a:cubicBezTo>
                  <a:pt x="20301" y="23051"/>
                  <a:pt x="20372" y="23170"/>
                  <a:pt x="20491" y="23206"/>
                </a:cubicBezTo>
                <a:cubicBezTo>
                  <a:pt x="20515" y="23206"/>
                  <a:pt x="22170" y="23635"/>
                  <a:pt x="23861" y="24194"/>
                </a:cubicBezTo>
                <a:cubicBezTo>
                  <a:pt x="23956" y="24587"/>
                  <a:pt x="24051" y="24992"/>
                  <a:pt x="24135" y="25397"/>
                </a:cubicBezTo>
                <a:cubicBezTo>
                  <a:pt x="22968" y="25206"/>
                  <a:pt x="18896" y="24611"/>
                  <a:pt x="14407" y="24516"/>
                </a:cubicBezTo>
                <a:cubicBezTo>
                  <a:pt x="13923" y="24504"/>
                  <a:pt x="13449" y="24498"/>
                  <a:pt x="12987" y="24498"/>
                </a:cubicBezTo>
                <a:cubicBezTo>
                  <a:pt x="6917" y="24498"/>
                  <a:pt x="2765" y="25514"/>
                  <a:pt x="608" y="27516"/>
                </a:cubicBezTo>
                <a:cubicBezTo>
                  <a:pt x="537" y="27004"/>
                  <a:pt x="596" y="26492"/>
                  <a:pt x="787" y="25992"/>
                </a:cubicBezTo>
                <a:cubicBezTo>
                  <a:pt x="1108" y="25135"/>
                  <a:pt x="1787" y="24468"/>
                  <a:pt x="2644" y="24147"/>
                </a:cubicBezTo>
                <a:cubicBezTo>
                  <a:pt x="5733" y="23004"/>
                  <a:pt x="8487" y="22620"/>
                  <a:pt x="10792" y="22620"/>
                </a:cubicBezTo>
                <a:cubicBezTo>
                  <a:pt x="14014" y="22620"/>
                  <a:pt x="16361" y="23370"/>
                  <a:pt x="17527" y="23849"/>
                </a:cubicBezTo>
                <a:cubicBezTo>
                  <a:pt x="17688" y="23913"/>
                  <a:pt x="17856" y="23945"/>
                  <a:pt x="18022" y="23945"/>
                </a:cubicBezTo>
                <a:cubicBezTo>
                  <a:pt x="18348" y="23945"/>
                  <a:pt x="18668" y="23824"/>
                  <a:pt x="18920" y="23587"/>
                </a:cubicBezTo>
                <a:cubicBezTo>
                  <a:pt x="19289" y="23254"/>
                  <a:pt x="19420" y="22754"/>
                  <a:pt x="19277" y="22277"/>
                </a:cubicBezTo>
                <a:lnTo>
                  <a:pt x="19265" y="22254"/>
                </a:lnTo>
                <a:cubicBezTo>
                  <a:pt x="19182" y="22027"/>
                  <a:pt x="19039" y="21813"/>
                  <a:pt x="18836" y="21658"/>
                </a:cubicBezTo>
                <a:cubicBezTo>
                  <a:pt x="18539" y="21432"/>
                  <a:pt x="18229" y="21218"/>
                  <a:pt x="17920" y="21027"/>
                </a:cubicBezTo>
                <a:lnTo>
                  <a:pt x="17920" y="21027"/>
                </a:lnTo>
                <a:cubicBezTo>
                  <a:pt x="18979" y="21242"/>
                  <a:pt x="20396" y="21563"/>
                  <a:pt x="21563" y="21896"/>
                </a:cubicBezTo>
                <a:cubicBezTo>
                  <a:pt x="21587" y="21908"/>
                  <a:pt x="21611" y="21908"/>
                  <a:pt x="21623" y="21908"/>
                </a:cubicBezTo>
                <a:cubicBezTo>
                  <a:pt x="21730" y="21908"/>
                  <a:pt x="21813" y="21849"/>
                  <a:pt x="21837" y="21742"/>
                </a:cubicBezTo>
                <a:cubicBezTo>
                  <a:pt x="21873" y="21623"/>
                  <a:pt x="21813" y="21504"/>
                  <a:pt x="21694" y="21468"/>
                </a:cubicBezTo>
                <a:cubicBezTo>
                  <a:pt x="19587" y="20861"/>
                  <a:pt x="16658" y="20337"/>
                  <a:pt x="16491" y="20301"/>
                </a:cubicBezTo>
                <a:cubicBezTo>
                  <a:pt x="14454" y="19447"/>
                  <a:pt x="12250" y="19194"/>
                  <a:pt x="10371" y="19194"/>
                </a:cubicBezTo>
                <a:cubicBezTo>
                  <a:pt x="9943" y="19194"/>
                  <a:pt x="9533" y="19207"/>
                  <a:pt x="9145" y="19229"/>
                </a:cubicBezTo>
                <a:cubicBezTo>
                  <a:pt x="6775" y="19360"/>
                  <a:pt x="4811" y="19837"/>
                  <a:pt x="4073" y="20027"/>
                </a:cubicBezTo>
                <a:cubicBezTo>
                  <a:pt x="4251" y="18932"/>
                  <a:pt x="5216" y="18205"/>
                  <a:pt x="5228" y="18194"/>
                </a:cubicBezTo>
                <a:cubicBezTo>
                  <a:pt x="5311" y="18134"/>
                  <a:pt x="5406" y="18075"/>
                  <a:pt x="5490" y="18003"/>
                </a:cubicBezTo>
                <a:cubicBezTo>
                  <a:pt x="5847" y="17729"/>
                  <a:pt x="6168" y="17408"/>
                  <a:pt x="6442" y="17039"/>
                </a:cubicBezTo>
                <a:cubicBezTo>
                  <a:pt x="7119" y="16969"/>
                  <a:pt x="7812" y="16938"/>
                  <a:pt x="8513" y="16938"/>
                </a:cubicBezTo>
                <a:close/>
                <a:moveTo>
                  <a:pt x="35320" y="23479"/>
                </a:moveTo>
                <a:cubicBezTo>
                  <a:pt x="36277" y="23479"/>
                  <a:pt x="37264" y="23555"/>
                  <a:pt x="38267" y="23730"/>
                </a:cubicBezTo>
                <a:cubicBezTo>
                  <a:pt x="38363" y="24040"/>
                  <a:pt x="38410" y="24325"/>
                  <a:pt x="38422" y="24587"/>
                </a:cubicBezTo>
                <a:cubicBezTo>
                  <a:pt x="37059" y="24164"/>
                  <a:pt x="35236" y="24120"/>
                  <a:pt x="34470" y="24120"/>
                </a:cubicBezTo>
                <a:cubicBezTo>
                  <a:pt x="34266" y="24120"/>
                  <a:pt x="34137" y="24123"/>
                  <a:pt x="34112" y="24123"/>
                </a:cubicBezTo>
                <a:cubicBezTo>
                  <a:pt x="33993" y="24135"/>
                  <a:pt x="33898" y="24230"/>
                  <a:pt x="33898" y="24361"/>
                </a:cubicBezTo>
                <a:cubicBezTo>
                  <a:pt x="33910" y="24480"/>
                  <a:pt x="34005" y="24575"/>
                  <a:pt x="34124" y="24575"/>
                </a:cubicBezTo>
                <a:lnTo>
                  <a:pt x="34136" y="24575"/>
                </a:lnTo>
                <a:cubicBezTo>
                  <a:pt x="34141" y="24575"/>
                  <a:pt x="34256" y="24572"/>
                  <a:pt x="34451" y="24572"/>
                </a:cubicBezTo>
                <a:cubicBezTo>
                  <a:pt x="35198" y="24572"/>
                  <a:pt x="37110" y="24617"/>
                  <a:pt x="38422" y="25052"/>
                </a:cubicBezTo>
                <a:cubicBezTo>
                  <a:pt x="38387" y="25421"/>
                  <a:pt x="38303" y="25683"/>
                  <a:pt x="38232" y="25849"/>
                </a:cubicBezTo>
                <a:cubicBezTo>
                  <a:pt x="36617" y="25424"/>
                  <a:pt x="35137" y="25271"/>
                  <a:pt x="33843" y="25271"/>
                </a:cubicBezTo>
                <a:cubicBezTo>
                  <a:pt x="31512" y="25271"/>
                  <a:pt x="29784" y="25769"/>
                  <a:pt x="28957" y="26076"/>
                </a:cubicBezTo>
                <a:cubicBezTo>
                  <a:pt x="28826" y="26123"/>
                  <a:pt x="28695" y="26183"/>
                  <a:pt x="28588" y="26254"/>
                </a:cubicBezTo>
                <a:cubicBezTo>
                  <a:pt x="26873" y="26826"/>
                  <a:pt x="25933" y="27242"/>
                  <a:pt x="25897" y="27266"/>
                </a:cubicBezTo>
                <a:cubicBezTo>
                  <a:pt x="25778" y="27314"/>
                  <a:pt x="25730" y="27445"/>
                  <a:pt x="25778" y="27552"/>
                </a:cubicBezTo>
                <a:cubicBezTo>
                  <a:pt x="25814" y="27635"/>
                  <a:pt x="25897" y="27683"/>
                  <a:pt x="25980" y="27683"/>
                </a:cubicBezTo>
                <a:cubicBezTo>
                  <a:pt x="26016" y="27683"/>
                  <a:pt x="26052" y="27683"/>
                  <a:pt x="26075" y="27671"/>
                </a:cubicBezTo>
                <a:cubicBezTo>
                  <a:pt x="26087" y="27671"/>
                  <a:pt x="26730" y="27373"/>
                  <a:pt x="27897" y="26957"/>
                </a:cubicBezTo>
                <a:lnTo>
                  <a:pt x="27897" y="26957"/>
                </a:lnTo>
                <a:cubicBezTo>
                  <a:pt x="27802" y="27147"/>
                  <a:pt x="27730" y="27349"/>
                  <a:pt x="27695" y="27576"/>
                </a:cubicBezTo>
                <a:cubicBezTo>
                  <a:pt x="27611" y="28159"/>
                  <a:pt x="27838" y="28516"/>
                  <a:pt x="28040" y="28707"/>
                </a:cubicBezTo>
                <a:cubicBezTo>
                  <a:pt x="28267" y="28924"/>
                  <a:pt x="28593" y="29043"/>
                  <a:pt x="28936" y="29043"/>
                </a:cubicBezTo>
                <a:cubicBezTo>
                  <a:pt x="29006" y="29043"/>
                  <a:pt x="29077" y="29038"/>
                  <a:pt x="29147" y="29028"/>
                </a:cubicBezTo>
                <a:cubicBezTo>
                  <a:pt x="30374" y="28825"/>
                  <a:pt x="31457" y="28738"/>
                  <a:pt x="32412" y="28738"/>
                </a:cubicBezTo>
                <a:cubicBezTo>
                  <a:pt x="36367" y="28738"/>
                  <a:pt x="38118" y="30225"/>
                  <a:pt x="38779" y="31040"/>
                </a:cubicBezTo>
                <a:cubicBezTo>
                  <a:pt x="36709" y="30340"/>
                  <a:pt x="34766" y="30085"/>
                  <a:pt x="33035" y="30085"/>
                </a:cubicBezTo>
                <a:cubicBezTo>
                  <a:pt x="29230" y="30085"/>
                  <a:pt x="26443" y="31317"/>
                  <a:pt x="25552" y="31767"/>
                </a:cubicBezTo>
                <a:cubicBezTo>
                  <a:pt x="25516" y="31326"/>
                  <a:pt x="25468" y="30909"/>
                  <a:pt x="25421" y="30481"/>
                </a:cubicBezTo>
                <a:cubicBezTo>
                  <a:pt x="25861" y="30326"/>
                  <a:pt x="27064" y="29909"/>
                  <a:pt x="27564" y="29790"/>
                </a:cubicBezTo>
                <a:cubicBezTo>
                  <a:pt x="27683" y="29755"/>
                  <a:pt x="27754" y="29635"/>
                  <a:pt x="27730" y="29516"/>
                </a:cubicBezTo>
                <a:cubicBezTo>
                  <a:pt x="27701" y="29418"/>
                  <a:pt x="27615" y="29352"/>
                  <a:pt x="27519" y="29352"/>
                </a:cubicBezTo>
                <a:cubicBezTo>
                  <a:pt x="27498" y="29352"/>
                  <a:pt x="27477" y="29355"/>
                  <a:pt x="27457" y="29362"/>
                </a:cubicBezTo>
                <a:cubicBezTo>
                  <a:pt x="26968" y="29481"/>
                  <a:pt x="25873" y="29850"/>
                  <a:pt x="25373" y="30028"/>
                </a:cubicBezTo>
                <a:cubicBezTo>
                  <a:pt x="25373" y="30016"/>
                  <a:pt x="25373" y="29993"/>
                  <a:pt x="25361" y="29981"/>
                </a:cubicBezTo>
                <a:cubicBezTo>
                  <a:pt x="25313" y="29540"/>
                  <a:pt x="25242" y="29100"/>
                  <a:pt x="25182" y="28671"/>
                </a:cubicBezTo>
                <a:cubicBezTo>
                  <a:pt x="25182" y="28635"/>
                  <a:pt x="25182" y="28612"/>
                  <a:pt x="25171" y="28576"/>
                </a:cubicBezTo>
                <a:cubicBezTo>
                  <a:pt x="25123" y="28266"/>
                  <a:pt x="25075" y="27945"/>
                  <a:pt x="25016" y="27635"/>
                </a:cubicBezTo>
                <a:cubicBezTo>
                  <a:pt x="25016" y="27600"/>
                  <a:pt x="25016" y="27576"/>
                  <a:pt x="25004" y="27540"/>
                </a:cubicBezTo>
                <a:cubicBezTo>
                  <a:pt x="24932" y="27123"/>
                  <a:pt x="24849" y="26695"/>
                  <a:pt x="24778" y="26290"/>
                </a:cubicBezTo>
                <a:cubicBezTo>
                  <a:pt x="25575" y="25835"/>
                  <a:pt x="29971" y="23479"/>
                  <a:pt x="35320" y="23479"/>
                </a:cubicBezTo>
                <a:close/>
                <a:moveTo>
                  <a:pt x="13097" y="24951"/>
                </a:moveTo>
                <a:cubicBezTo>
                  <a:pt x="18346" y="24951"/>
                  <a:pt x="23304" y="25713"/>
                  <a:pt x="24230" y="25861"/>
                </a:cubicBezTo>
                <a:cubicBezTo>
                  <a:pt x="24325" y="26337"/>
                  <a:pt x="24420" y="26814"/>
                  <a:pt x="24516" y="27314"/>
                </a:cubicBezTo>
                <a:cubicBezTo>
                  <a:pt x="22913" y="26871"/>
                  <a:pt x="21242" y="26741"/>
                  <a:pt x="19828" y="26741"/>
                </a:cubicBezTo>
                <a:cubicBezTo>
                  <a:pt x="17818" y="26741"/>
                  <a:pt x="16328" y="27004"/>
                  <a:pt x="16300" y="27004"/>
                </a:cubicBezTo>
                <a:cubicBezTo>
                  <a:pt x="16181" y="27028"/>
                  <a:pt x="16110" y="27147"/>
                  <a:pt x="16122" y="27266"/>
                </a:cubicBezTo>
                <a:cubicBezTo>
                  <a:pt x="16143" y="27371"/>
                  <a:pt x="16238" y="27449"/>
                  <a:pt x="16343" y="27449"/>
                </a:cubicBezTo>
                <a:cubicBezTo>
                  <a:pt x="16356" y="27449"/>
                  <a:pt x="16370" y="27447"/>
                  <a:pt x="16384" y="27445"/>
                </a:cubicBezTo>
                <a:cubicBezTo>
                  <a:pt x="16411" y="27445"/>
                  <a:pt x="17870" y="27186"/>
                  <a:pt x="19833" y="27186"/>
                </a:cubicBezTo>
                <a:cubicBezTo>
                  <a:pt x="21269" y="27186"/>
                  <a:pt x="22973" y="27324"/>
                  <a:pt x="24587" y="27802"/>
                </a:cubicBezTo>
                <a:cubicBezTo>
                  <a:pt x="24623" y="27992"/>
                  <a:pt x="24659" y="28195"/>
                  <a:pt x="24682" y="28385"/>
                </a:cubicBezTo>
                <a:cubicBezTo>
                  <a:pt x="22881" y="28076"/>
                  <a:pt x="21204" y="27959"/>
                  <a:pt x="19695" y="27959"/>
                </a:cubicBezTo>
                <a:cubicBezTo>
                  <a:pt x="17603" y="27959"/>
                  <a:pt x="15836" y="28184"/>
                  <a:pt x="14514" y="28433"/>
                </a:cubicBezTo>
                <a:cubicBezTo>
                  <a:pt x="11990" y="28909"/>
                  <a:pt x="10526" y="29576"/>
                  <a:pt x="10466" y="29612"/>
                </a:cubicBezTo>
                <a:cubicBezTo>
                  <a:pt x="10359" y="29659"/>
                  <a:pt x="10312" y="29790"/>
                  <a:pt x="10359" y="29909"/>
                </a:cubicBezTo>
                <a:cubicBezTo>
                  <a:pt x="10395" y="29993"/>
                  <a:pt x="10478" y="30040"/>
                  <a:pt x="10562" y="30040"/>
                </a:cubicBezTo>
                <a:cubicBezTo>
                  <a:pt x="10597" y="30040"/>
                  <a:pt x="10621" y="30028"/>
                  <a:pt x="10657" y="30016"/>
                </a:cubicBezTo>
                <a:cubicBezTo>
                  <a:pt x="10669" y="30005"/>
                  <a:pt x="12133" y="29338"/>
                  <a:pt x="14622" y="28862"/>
                </a:cubicBezTo>
                <a:cubicBezTo>
                  <a:pt x="15913" y="28617"/>
                  <a:pt x="17634" y="28399"/>
                  <a:pt x="19671" y="28399"/>
                </a:cubicBezTo>
                <a:cubicBezTo>
                  <a:pt x="21203" y="28399"/>
                  <a:pt x="22914" y="28523"/>
                  <a:pt x="24754" y="28850"/>
                </a:cubicBezTo>
                <a:cubicBezTo>
                  <a:pt x="24801" y="29159"/>
                  <a:pt x="24849" y="29469"/>
                  <a:pt x="24885" y="29778"/>
                </a:cubicBezTo>
                <a:cubicBezTo>
                  <a:pt x="24326" y="29700"/>
                  <a:pt x="23029" y="29549"/>
                  <a:pt x="21262" y="29549"/>
                </a:cubicBezTo>
                <a:cubicBezTo>
                  <a:pt x="17909" y="29549"/>
                  <a:pt x="12863" y="30095"/>
                  <a:pt x="7966" y="32731"/>
                </a:cubicBezTo>
                <a:cubicBezTo>
                  <a:pt x="7775" y="32540"/>
                  <a:pt x="7521" y="32438"/>
                  <a:pt x="7259" y="32438"/>
                </a:cubicBezTo>
                <a:cubicBezTo>
                  <a:pt x="7161" y="32438"/>
                  <a:pt x="7063" y="32452"/>
                  <a:pt x="6966" y="32481"/>
                </a:cubicBezTo>
                <a:cubicBezTo>
                  <a:pt x="5751" y="32850"/>
                  <a:pt x="4811" y="34243"/>
                  <a:pt x="4763" y="34303"/>
                </a:cubicBezTo>
                <a:cubicBezTo>
                  <a:pt x="4406" y="34850"/>
                  <a:pt x="4061" y="35291"/>
                  <a:pt x="3716" y="35600"/>
                </a:cubicBezTo>
                <a:cubicBezTo>
                  <a:pt x="3488" y="35819"/>
                  <a:pt x="3189" y="35929"/>
                  <a:pt x="2886" y="35929"/>
                </a:cubicBezTo>
                <a:cubicBezTo>
                  <a:pt x="2777" y="35929"/>
                  <a:pt x="2668" y="35915"/>
                  <a:pt x="2561" y="35886"/>
                </a:cubicBezTo>
                <a:cubicBezTo>
                  <a:pt x="2168" y="35779"/>
                  <a:pt x="1882" y="35493"/>
                  <a:pt x="1775" y="35112"/>
                </a:cubicBezTo>
                <a:cubicBezTo>
                  <a:pt x="1739" y="34993"/>
                  <a:pt x="1715" y="34874"/>
                  <a:pt x="1715" y="34755"/>
                </a:cubicBezTo>
                <a:cubicBezTo>
                  <a:pt x="2001" y="34410"/>
                  <a:pt x="3537" y="32683"/>
                  <a:pt x="6311" y="31362"/>
                </a:cubicBezTo>
                <a:cubicBezTo>
                  <a:pt x="6430" y="31302"/>
                  <a:pt x="6466" y="31171"/>
                  <a:pt x="6418" y="31064"/>
                </a:cubicBezTo>
                <a:cubicBezTo>
                  <a:pt x="6383" y="30985"/>
                  <a:pt x="6303" y="30939"/>
                  <a:pt x="6215" y="30939"/>
                </a:cubicBezTo>
                <a:cubicBezTo>
                  <a:pt x="6184" y="30939"/>
                  <a:pt x="6152" y="30945"/>
                  <a:pt x="6121" y="30957"/>
                </a:cubicBezTo>
                <a:cubicBezTo>
                  <a:pt x="3977" y="31981"/>
                  <a:pt x="2573" y="33207"/>
                  <a:pt x="1858" y="33934"/>
                </a:cubicBezTo>
                <a:cubicBezTo>
                  <a:pt x="1894" y="33850"/>
                  <a:pt x="1918" y="33791"/>
                  <a:pt x="1918" y="33791"/>
                </a:cubicBezTo>
                <a:lnTo>
                  <a:pt x="1930" y="33779"/>
                </a:lnTo>
                <a:cubicBezTo>
                  <a:pt x="2096" y="33398"/>
                  <a:pt x="2203" y="33041"/>
                  <a:pt x="2263" y="32683"/>
                </a:cubicBezTo>
                <a:cubicBezTo>
                  <a:pt x="2442" y="32505"/>
                  <a:pt x="3108" y="31838"/>
                  <a:pt x="4013" y="31410"/>
                </a:cubicBezTo>
                <a:cubicBezTo>
                  <a:pt x="4132" y="31362"/>
                  <a:pt x="4180" y="31231"/>
                  <a:pt x="4120" y="31112"/>
                </a:cubicBezTo>
                <a:cubicBezTo>
                  <a:pt x="4085" y="31033"/>
                  <a:pt x="4005" y="30986"/>
                  <a:pt x="3917" y="30986"/>
                </a:cubicBezTo>
                <a:cubicBezTo>
                  <a:pt x="3886" y="30986"/>
                  <a:pt x="3854" y="30992"/>
                  <a:pt x="3823" y="31005"/>
                </a:cubicBezTo>
                <a:cubicBezTo>
                  <a:pt x="3180" y="31314"/>
                  <a:pt x="2656" y="31719"/>
                  <a:pt x="2311" y="32029"/>
                </a:cubicBezTo>
                <a:cubicBezTo>
                  <a:pt x="2299" y="31124"/>
                  <a:pt x="2001" y="30362"/>
                  <a:pt x="1739" y="29874"/>
                </a:cubicBezTo>
                <a:cubicBezTo>
                  <a:pt x="2370" y="29469"/>
                  <a:pt x="4763" y="28111"/>
                  <a:pt x="8442" y="27433"/>
                </a:cubicBezTo>
                <a:cubicBezTo>
                  <a:pt x="8561" y="27409"/>
                  <a:pt x="8645" y="27290"/>
                  <a:pt x="8621" y="27171"/>
                </a:cubicBezTo>
                <a:cubicBezTo>
                  <a:pt x="8600" y="27066"/>
                  <a:pt x="8504" y="26988"/>
                  <a:pt x="8400" y="26988"/>
                </a:cubicBezTo>
                <a:cubicBezTo>
                  <a:pt x="8386" y="26988"/>
                  <a:pt x="8373" y="26990"/>
                  <a:pt x="8359" y="26992"/>
                </a:cubicBezTo>
                <a:cubicBezTo>
                  <a:pt x="4585" y="27695"/>
                  <a:pt x="2192" y="29052"/>
                  <a:pt x="1513" y="29481"/>
                </a:cubicBezTo>
                <a:cubicBezTo>
                  <a:pt x="1430" y="29362"/>
                  <a:pt x="1370" y="29290"/>
                  <a:pt x="1370" y="29278"/>
                </a:cubicBezTo>
                <a:cubicBezTo>
                  <a:pt x="1215" y="29052"/>
                  <a:pt x="1072" y="28826"/>
                  <a:pt x="953" y="28612"/>
                </a:cubicBezTo>
                <a:cubicBezTo>
                  <a:pt x="858" y="28421"/>
                  <a:pt x="775" y="28231"/>
                  <a:pt x="715" y="28028"/>
                </a:cubicBezTo>
                <a:cubicBezTo>
                  <a:pt x="3095" y="25609"/>
                  <a:pt x="8222" y="24951"/>
                  <a:pt x="13097" y="24951"/>
                </a:cubicBezTo>
                <a:close/>
                <a:moveTo>
                  <a:pt x="33021" y="30524"/>
                </a:moveTo>
                <a:cubicBezTo>
                  <a:pt x="34805" y="30524"/>
                  <a:pt x="36823" y="30802"/>
                  <a:pt x="38982" y="31576"/>
                </a:cubicBezTo>
                <a:cubicBezTo>
                  <a:pt x="38863" y="31755"/>
                  <a:pt x="38744" y="31933"/>
                  <a:pt x="38637" y="32088"/>
                </a:cubicBezTo>
                <a:cubicBezTo>
                  <a:pt x="37124" y="31600"/>
                  <a:pt x="35779" y="31576"/>
                  <a:pt x="35720" y="31576"/>
                </a:cubicBezTo>
                <a:cubicBezTo>
                  <a:pt x="35589" y="31576"/>
                  <a:pt x="35493" y="31683"/>
                  <a:pt x="35493" y="31802"/>
                </a:cubicBezTo>
                <a:cubicBezTo>
                  <a:pt x="35493" y="31921"/>
                  <a:pt x="35589" y="32029"/>
                  <a:pt x="35708" y="32029"/>
                </a:cubicBezTo>
                <a:cubicBezTo>
                  <a:pt x="35731" y="32029"/>
                  <a:pt x="36993" y="32041"/>
                  <a:pt x="38387" y="32481"/>
                </a:cubicBezTo>
                <a:cubicBezTo>
                  <a:pt x="38184" y="32814"/>
                  <a:pt x="38029" y="33112"/>
                  <a:pt x="37898" y="33386"/>
                </a:cubicBezTo>
                <a:cubicBezTo>
                  <a:pt x="37387" y="33310"/>
                  <a:pt x="35770" y="33094"/>
                  <a:pt x="34014" y="33094"/>
                </a:cubicBezTo>
                <a:cubicBezTo>
                  <a:pt x="33849" y="33094"/>
                  <a:pt x="33683" y="33096"/>
                  <a:pt x="33517" y="33100"/>
                </a:cubicBezTo>
                <a:cubicBezTo>
                  <a:pt x="33398" y="33100"/>
                  <a:pt x="33291" y="33195"/>
                  <a:pt x="33303" y="33326"/>
                </a:cubicBezTo>
                <a:cubicBezTo>
                  <a:pt x="33303" y="33445"/>
                  <a:pt x="33398" y="33541"/>
                  <a:pt x="33517" y="33541"/>
                </a:cubicBezTo>
                <a:lnTo>
                  <a:pt x="33529" y="33541"/>
                </a:lnTo>
                <a:cubicBezTo>
                  <a:pt x="33664" y="33538"/>
                  <a:pt x="33799" y="33537"/>
                  <a:pt x="33933" y="33537"/>
                </a:cubicBezTo>
                <a:cubicBezTo>
                  <a:pt x="35569" y="33537"/>
                  <a:pt x="37080" y="33726"/>
                  <a:pt x="37696" y="33803"/>
                </a:cubicBezTo>
                <a:cubicBezTo>
                  <a:pt x="37517" y="34219"/>
                  <a:pt x="37434" y="34529"/>
                  <a:pt x="37398" y="34719"/>
                </a:cubicBezTo>
                <a:cubicBezTo>
                  <a:pt x="36018" y="34480"/>
                  <a:pt x="34763" y="34380"/>
                  <a:pt x="33631" y="34380"/>
                </a:cubicBezTo>
                <a:cubicBezTo>
                  <a:pt x="29247" y="34380"/>
                  <a:pt x="26701" y="35874"/>
                  <a:pt x="25802" y="36517"/>
                </a:cubicBezTo>
                <a:cubicBezTo>
                  <a:pt x="25802" y="35874"/>
                  <a:pt x="25778" y="35231"/>
                  <a:pt x="25754" y="34612"/>
                </a:cubicBezTo>
                <a:cubicBezTo>
                  <a:pt x="26171" y="34327"/>
                  <a:pt x="28064" y="33195"/>
                  <a:pt x="31505" y="32862"/>
                </a:cubicBezTo>
                <a:cubicBezTo>
                  <a:pt x="31624" y="32850"/>
                  <a:pt x="31719" y="32731"/>
                  <a:pt x="31707" y="32612"/>
                </a:cubicBezTo>
                <a:cubicBezTo>
                  <a:pt x="31696" y="32500"/>
                  <a:pt x="31589" y="32409"/>
                  <a:pt x="31477" y="32409"/>
                </a:cubicBezTo>
                <a:cubicBezTo>
                  <a:pt x="31471" y="32409"/>
                  <a:pt x="31464" y="32409"/>
                  <a:pt x="31457" y="32410"/>
                </a:cubicBezTo>
                <a:cubicBezTo>
                  <a:pt x="28314" y="32731"/>
                  <a:pt x="26445" y="33660"/>
                  <a:pt x="25730" y="34088"/>
                </a:cubicBezTo>
                <a:cubicBezTo>
                  <a:pt x="25706" y="33826"/>
                  <a:pt x="25694" y="33565"/>
                  <a:pt x="25683" y="33303"/>
                </a:cubicBezTo>
                <a:cubicBezTo>
                  <a:pt x="26087" y="33100"/>
                  <a:pt x="27421" y="32517"/>
                  <a:pt x="28504" y="32302"/>
                </a:cubicBezTo>
                <a:cubicBezTo>
                  <a:pt x="28623" y="32279"/>
                  <a:pt x="28707" y="32160"/>
                  <a:pt x="28683" y="32041"/>
                </a:cubicBezTo>
                <a:cubicBezTo>
                  <a:pt x="28662" y="31935"/>
                  <a:pt x="28566" y="31858"/>
                  <a:pt x="28462" y="31858"/>
                </a:cubicBezTo>
                <a:cubicBezTo>
                  <a:pt x="28448" y="31858"/>
                  <a:pt x="28435" y="31859"/>
                  <a:pt x="28421" y="31862"/>
                </a:cubicBezTo>
                <a:cubicBezTo>
                  <a:pt x="27385" y="32064"/>
                  <a:pt x="26195" y="32576"/>
                  <a:pt x="25647" y="32826"/>
                </a:cubicBezTo>
                <a:cubicBezTo>
                  <a:pt x="25635" y="32624"/>
                  <a:pt x="25611" y="32433"/>
                  <a:pt x="25599" y="32243"/>
                </a:cubicBezTo>
                <a:cubicBezTo>
                  <a:pt x="26192" y="31922"/>
                  <a:pt x="29018" y="30524"/>
                  <a:pt x="33021" y="30524"/>
                </a:cubicBezTo>
                <a:close/>
                <a:moveTo>
                  <a:pt x="21231" y="29992"/>
                </a:moveTo>
                <a:cubicBezTo>
                  <a:pt x="23137" y="29992"/>
                  <a:pt x="24490" y="30173"/>
                  <a:pt x="24944" y="30243"/>
                </a:cubicBezTo>
                <a:cubicBezTo>
                  <a:pt x="25040" y="31040"/>
                  <a:pt x="25123" y="31874"/>
                  <a:pt x="25194" y="32731"/>
                </a:cubicBezTo>
                <a:cubicBezTo>
                  <a:pt x="24039" y="32541"/>
                  <a:pt x="22694" y="32433"/>
                  <a:pt x="22682" y="32433"/>
                </a:cubicBezTo>
                <a:cubicBezTo>
                  <a:pt x="22674" y="32433"/>
                  <a:pt x="22666" y="32432"/>
                  <a:pt x="22658" y="32432"/>
                </a:cubicBezTo>
                <a:cubicBezTo>
                  <a:pt x="22538" y="32432"/>
                  <a:pt x="22443" y="32513"/>
                  <a:pt x="22432" y="32636"/>
                </a:cubicBezTo>
                <a:cubicBezTo>
                  <a:pt x="22420" y="32755"/>
                  <a:pt x="22515" y="32862"/>
                  <a:pt x="22635" y="32874"/>
                </a:cubicBezTo>
                <a:cubicBezTo>
                  <a:pt x="22658" y="32874"/>
                  <a:pt x="24075" y="32993"/>
                  <a:pt x="25218" y="33195"/>
                </a:cubicBezTo>
                <a:cubicBezTo>
                  <a:pt x="25242" y="33445"/>
                  <a:pt x="25254" y="33695"/>
                  <a:pt x="25266" y="33957"/>
                </a:cubicBezTo>
                <a:cubicBezTo>
                  <a:pt x="24643" y="33908"/>
                  <a:pt x="23006" y="33800"/>
                  <a:pt x="21515" y="33800"/>
                </a:cubicBezTo>
                <a:cubicBezTo>
                  <a:pt x="20869" y="33800"/>
                  <a:pt x="20250" y="33820"/>
                  <a:pt x="19753" y="33874"/>
                </a:cubicBezTo>
                <a:cubicBezTo>
                  <a:pt x="19503" y="33576"/>
                  <a:pt x="19146" y="33398"/>
                  <a:pt x="18741" y="33362"/>
                </a:cubicBezTo>
                <a:cubicBezTo>
                  <a:pt x="18523" y="33344"/>
                  <a:pt x="18305" y="33336"/>
                  <a:pt x="18087" y="33336"/>
                </a:cubicBezTo>
                <a:cubicBezTo>
                  <a:pt x="12946" y="33336"/>
                  <a:pt x="7867" y="38142"/>
                  <a:pt x="6383" y="39672"/>
                </a:cubicBezTo>
                <a:cubicBezTo>
                  <a:pt x="6133" y="39922"/>
                  <a:pt x="5784" y="40062"/>
                  <a:pt x="5430" y="40062"/>
                </a:cubicBezTo>
                <a:cubicBezTo>
                  <a:pt x="5378" y="40062"/>
                  <a:pt x="5327" y="40059"/>
                  <a:pt x="5275" y="40053"/>
                </a:cubicBezTo>
                <a:cubicBezTo>
                  <a:pt x="4989" y="40018"/>
                  <a:pt x="4728" y="39946"/>
                  <a:pt x="4501" y="39827"/>
                </a:cubicBezTo>
                <a:cubicBezTo>
                  <a:pt x="4347" y="39744"/>
                  <a:pt x="4216" y="39637"/>
                  <a:pt x="4108" y="39518"/>
                </a:cubicBezTo>
                <a:cubicBezTo>
                  <a:pt x="4370" y="39101"/>
                  <a:pt x="5347" y="37672"/>
                  <a:pt x="7406" y="36160"/>
                </a:cubicBezTo>
                <a:cubicBezTo>
                  <a:pt x="9645" y="34505"/>
                  <a:pt x="13657" y="32398"/>
                  <a:pt x="20051" y="31767"/>
                </a:cubicBezTo>
                <a:cubicBezTo>
                  <a:pt x="20182" y="31755"/>
                  <a:pt x="20265" y="31636"/>
                  <a:pt x="20253" y="31517"/>
                </a:cubicBezTo>
                <a:cubicBezTo>
                  <a:pt x="20242" y="31404"/>
                  <a:pt x="20146" y="31313"/>
                  <a:pt x="20035" y="31313"/>
                </a:cubicBezTo>
                <a:cubicBezTo>
                  <a:pt x="20029" y="31313"/>
                  <a:pt x="20022" y="31314"/>
                  <a:pt x="20015" y="31314"/>
                </a:cubicBezTo>
                <a:cubicBezTo>
                  <a:pt x="13491" y="31957"/>
                  <a:pt x="9395" y="34124"/>
                  <a:pt x="7109" y="35815"/>
                </a:cubicBezTo>
                <a:cubicBezTo>
                  <a:pt x="5263" y="37196"/>
                  <a:pt x="4275" y="38470"/>
                  <a:pt x="3870" y="39065"/>
                </a:cubicBezTo>
                <a:cubicBezTo>
                  <a:pt x="3858" y="39041"/>
                  <a:pt x="3846" y="39018"/>
                  <a:pt x="3846" y="38994"/>
                </a:cubicBezTo>
                <a:cubicBezTo>
                  <a:pt x="3751" y="38637"/>
                  <a:pt x="3823" y="38244"/>
                  <a:pt x="4025" y="37922"/>
                </a:cubicBezTo>
                <a:lnTo>
                  <a:pt x="4049" y="37898"/>
                </a:lnTo>
                <a:cubicBezTo>
                  <a:pt x="4466" y="37267"/>
                  <a:pt x="5025" y="36732"/>
                  <a:pt x="5692" y="36303"/>
                </a:cubicBezTo>
                <a:cubicBezTo>
                  <a:pt x="6752" y="35612"/>
                  <a:pt x="7561" y="34874"/>
                  <a:pt x="8097" y="34100"/>
                </a:cubicBezTo>
                <a:cubicBezTo>
                  <a:pt x="8311" y="33803"/>
                  <a:pt x="8347" y="33434"/>
                  <a:pt x="8216" y="33100"/>
                </a:cubicBezTo>
                <a:cubicBezTo>
                  <a:pt x="13010" y="30530"/>
                  <a:pt x="17943" y="29992"/>
                  <a:pt x="21231" y="29992"/>
                </a:cubicBezTo>
                <a:close/>
                <a:moveTo>
                  <a:pt x="33686" y="34842"/>
                </a:moveTo>
                <a:cubicBezTo>
                  <a:pt x="34786" y="34842"/>
                  <a:pt x="36003" y="34939"/>
                  <a:pt x="37339" y="35172"/>
                </a:cubicBezTo>
                <a:cubicBezTo>
                  <a:pt x="37279" y="35755"/>
                  <a:pt x="37184" y="36267"/>
                  <a:pt x="37065" y="36732"/>
                </a:cubicBezTo>
                <a:cubicBezTo>
                  <a:pt x="35871" y="36393"/>
                  <a:pt x="34811" y="36289"/>
                  <a:pt x="33964" y="36289"/>
                </a:cubicBezTo>
                <a:cubicBezTo>
                  <a:pt x="32699" y="36289"/>
                  <a:pt x="31907" y="36520"/>
                  <a:pt x="31850" y="36541"/>
                </a:cubicBezTo>
                <a:cubicBezTo>
                  <a:pt x="31731" y="36577"/>
                  <a:pt x="31671" y="36696"/>
                  <a:pt x="31707" y="36815"/>
                </a:cubicBezTo>
                <a:cubicBezTo>
                  <a:pt x="31737" y="36913"/>
                  <a:pt x="31823" y="36979"/>
                  <a:pt x="31919" y="36979"/>
                </a:cubicBezTo>
                <a:cubicBezTo>
                  <a:pt x="31939" y="36979"/>
                  <a:pt x="31960" y="36976"/>
                  <a:pt x="31981" y="36970"/>
                </a:cubicBezTo>
                <a:cubicBezTo>
                  <a:pt x="31995" y="36963"/>
                  <a:pt x="32755" y="36740"/>
                  <a:pt x="33978" y="36740"/>
                </a:cubicBezTo>
                <a:cubicBezTo>
                  <a:pt x="34787" y="36740"/>
                  <a:pt x="35800" y="36838"/>
                  <a:pt x="36934" y="37160"/>
                </a:cubicBezTo>
                <a:cubicBezTo>
                  <a:pt x="36886" y="37339"/>
                  <a:pt x="36815" y="37505"/>
                  <a:pt x="36755" y="37672"/>
                </a:cubicBezTo>
                <a:cubicBezTo>
                  <a:pt x="35993" y="37375"/>
                  <a:pt x="35088" y="37279"/>
                  <a:pt x="35041" y="37267"/>
                </a:cubicBezTo>
                <a:cubicBezTo>
                  <a:pt x="35033" y="37267"/>
                  <a:pt x="35026" y="37266"/>
                  <a:pt x="35018" y="37266"/>
                </a:cubicBezTo>
                <a:cubicBezTo>
                  <a:pt x="34909" y="37266"/>
                  <a:pt x="34814" y="37347"/>
                  <a:pt x="34803" y="37470"/>
                </a:cubicBezTo>
                <a:cubicBezTo>
                  <a:pt x="34791" y="37589"/>
                  <a:pt x="34874" y="37696"/>
                  <a:pt x="34993" y="37720"/>
                </a:cubicBezTo>
                <a:cubicBezTo>
                  <a:pt x="35005" y="37720"/>
                  <a:pt x="35874" y="37815"/>
                  <a:pt x="36577" y="38077"/>
                </a:cubicBezTo>
                <a:cubicBezTo>
                  <a:pt x="36303" y="38613"/>
                  <a:pt x="36017" y="39029"/>
                  <a:pt x="35755" y="39327"/>
                </a:cubicBezTo>
                <a:cubicBezTo>
                  <a:pt x="35561" y="39544"/>
                  <a:pt x="35280" y="39673"/>
                  <a:pt x="34995" y="39673"/>
                </a:cubicBezTo>
                <a:cubicBezTo>
                  <a:pt x="34982" y="39673"/>
                  <a:pt x="34970" y="39673"/>
                  <a:pt x="34958" y="39672"/>
                </a:cubicBezTo>
                <a:cubicBezTo>
                  <a:pt x="34660" y="39649"/>
                  <a:pt x="34386" y="39518"/>
                  <a:pt x="34207" y="39280"/>
                </a:cubicBezTo>
                <a:cubicBezTo>
                  <a:pt x="33743" y="38648"/>
                  <a:pt x="33255" y="38184"/>
                  <a:pt x="33005" y="37970"/>
                </a:cubicBezTo>
                <a:cubicBezTo>
                  <a:pt x="32874" y="37863"/>
                  <a:pt x="32743" y="37791"/>
                  <a:pt x="32576" y="37756"/>
                </a:cubicBezTo>
                <a:lnTo>
                  <a:pt x="32552" y="37744"/>
                </a:lnTo>
                <a:cubicBezTo>
                  <a:pt x="32473" y="37725"/>
                  <a:pt x="32393" y="37716"/>
                  <a:pt x="32314" y="37716"/>
                </a:cubicBezTo>
                <a:cubicBezTo>
                  <a:pt x="31994" y="37716"/>
                  <a:pt x="31694" y="37866"/>
                  <a:pt x="31493" y="38125"/>
                </a:cubicBezTo>
                <a:cubicBezTo>
                  <a:pt x="31231" y="38470"/>
                  <a:pt x="31195" y="38910"/>
                  <a:pt x="31398" y="39291"/>
                </a:cubicBezTo>
                <a:cubicBezTo>
                  <a:pt x="31409" y="39327"/>
                  <a:pt x="31433" y="39363"/>
                  <a:pt x="31445" y="39399"/>
                </a:cubicBezTo>
                <a:cubicBezTo>
                  <a:pt x="31341" y="39397"/>
                  <a:pt x="31217" y="39396"/>
                  <a:pt x="31077" y="39396"/>
                </a:cubicBezTo>
                <a:cubicBezTo>
                  <a:pt x="30146" y="39396"/>
                  <a:pt x="28502" y="39447"/>
                  <a:pt x="27218" y="39768"/>
                </a:cubicBezTo>
                <a:cubicBezTo>
                  <a:pt x="27099" y="39791"/>
                  <a:pt x="27028" y="39911"/>
                  <a:pt x="27052" y="40030"/>
                </a:cubicBezTo>
                <a:cubicBezTo>
                  <a:pt x="27076" y="40137"/>
                  <a:pt x="27171" y="40208"/>
                  <a:pt x="27278" y="40208"/>
                </a:cubicBezTo>
                <a:cubicBezTo>
                  <a:pt x="27290" y="40208"/>
                  <a:pt x="27314" y="40196"/>
                  <a:pt x="27326" y="40196"/>
                </a:cubicBezTo>
                <a:cubicBezTo>
                  <a:pt x="28496" y="39906"/>
                  <a:pt x="29997" y="39850"/>
                  <a:pt x="30932" y="39850"/>
                </a:cubicBezTo>
                <a:cubicBezTo>
                  <a:pt x="31263" y="39850"/>
                  <a:pt x="31522" y="39857"/>
                  <a:pt x="31671" y="39863"/>
                </a:cubicBezTo>
                <a:cubicBezTo>
                  <a:pt x="31779" y="40113"/>
                  <a:pt x="31898" y="40375"/>
                  <a:pt x="32005" y="40661"/>
                </a:cubicBezTo>
                <a:cubicBezTo>
                  <a:pt x="32124" y="40970"/>
                  <a:pt x="32100" y="41315"/>
                  <a:pt x="31957" y="41613"/>
                </a:cubicBezTo>
                <a:cubicBezTo>
                  <a:pt x="31814" y="41899"/>
                  <a:pt x="31552" y="42113"/>
                  <a:pt x="31243" y="42208"/>
                </a:cubicBezTo>
                <a:cubicBezTo>
                  <a:pt x="30382" y="42461"/>
                  <a:pt x="29399" y="42542"/>
                  <a:pt x="28490" y="42542"/>
                </a:cubicBezTo>
                <a:cubicBezTo>
                  <a:pt x="27210" y="42542"/>
                  <a:pt x="26078" y="42380"/>
                  <a:pt x="25647" y="42304"/>
                </a:cubicBezTo>
                <a:cubicBezTo>
                  <a:pt x="25647" y="42208"/>
                  <a:pt x="25659" y="42113"/>
                  <a:pt x="25659" y="42018"/>
                </a:cubicBezTo>
                <a:cubicBezTo>
                  <a:pt x="25718" y="41982"/>
                  <a:pt x="25754" y="41911"/>
                  <a:pt x="25754" y="41839"/>
                </a:cubicBezTo>
                <a:cubicBezTo>
                  <a:pt x="25742" y="41780"/>
                  <a:pt x="25718" y="41720"/>
                  <a:pt x="25683" y="41685"/>
                </a:cubicBezTo>
                <a:cubicBezTo>
                  <a:pt x="25683" y="41685"/>
                  <a:pt x="25683" y="41673"/>
                  <a:pt x="25683" y="41673"/>
                </a:cubicBezTo>
                <a:cubicBezTo>
                  <a:pt x="25895" y="41583"/>
                  <a:pt x="26725" y="41264"/>
                  <a:pt x="28085" y="41264"/>
                </a:cubicBezTo>
                <a:cubicBezTo>
                  <a:pt x="28175" y="41264"/>
                  <a:pt x="28267" y="41265"/>
                  <a:pt x="28361" y="41268"/>
                </a:cubicBezTo>
                <a:cubicBezTo>
                  <a:pt x="28492" y="41268"/>
                  <a:pt x="28588" y="41173"/>
                  <a:pt x="28600" y="41054"/>
                </a:cubicBezTo>
                <a:cubicBezTo>
                  <a:pt x="28600" y="40923"/>
                  <a:pt x="28504" y="40827"/>
                  <a:pt x="28373" y="40815"/>
                </a:cubicBezTo>
                <a:cubicBezTo>
                  <a:pt x="28311" y="40814"/>
                  <a:pt x="28249" y="40814"/>
                  <a:pt x="28189" y="40814"/>
                </a:cubicBezTo>
                <a:cubicBezTo>
                  <a:pt x="26956" y="40814"/>
                  <a:pt x="26115" y="41037"/>
                  <a:pt x="25706" y="41185"/>
                </a:cubicBezTo>
                <a:cubicBezTo>
                  <a:pt x="25742" y="40637"/>
                  <a:pt x="25766" y="40101"/>
                  <a:pt x="25778" y="39565"/>
                </a:cubicBezTo>
                <a:cubicBezTo>
                  <a:pt x="25778" y="39565"/>
                  <a:pt x="25778" y="39553"/>
                  <a:pt x="25778" y="39553"/>
                </a:cubicBezTo>
                <a:cubicBezTo>
                  <a:pt x="25778" y="39541"/>
                  <a:pt x="25778" y="39530"/>
                  <a:pt x="25778" y="39518"/>
                </a:cubicBezTo>
                <a:cubicBezTo>
                  <a:pt x="25790" y="39208"/>
                  <a:pt x="25802" y="38910"/>
                  <a:pt x="25802" y="38601"/>
                </a:cubicBezTo>
                <a:cubicBezTo>
                  <a:pt x="26075" y="38375"/>
                  <a:pt x="27230" y="37482"/>
                  <a:pt x="29373" y="36958"/>
                </a:cubicBezTo>
                <a:cubicBezTo>
                  <a:pt x="29493" y="36922"/>
                  <a:pt x="29564" y="36803"/>
                  <a:pt x="29528" y="36684"/>
                </a:cubicBezTo>
                <a:cubicBezTo>
                  <a:pt x="29508" y="36580"/>
                  <a:pt x="29415" y="36513"/>
                  <a:pt x="29312" y="36513"/>
                </a:cubicBezTo>
                <a:cubicBezTo>
                  <a:pt x="29297" y="36513"/>
                  <a:pt x="29282" y="36514"/>
                  <a:pt x="29266" y="36517"/>
                </a:cubicBezTo>
                <a:cubicBezTo>
                  <a:pt x="27480" y="36958"/>
                  <a:pt x="26349" y="37636"/>
                  <a:pt x="25814" y="38029"/>
                </a:cubicBezTo>
                <a:cubicBezTo>
                  <a:pt x="25814" y="37708"/>
                  <a:pt x="25814" y="37398"/>
                  <a:pt x="25814" y="37089"/>
                </a:cubicBezTo>
                <a:cubicBezTo>
                  <a:pt x="26250" y="36730"/>
                  <a:pt x="28825" y="34842"/>
                  <a:pt x="33686" y="34842"/>
                </a:cubicBezTo>
                <a:close/>
                <a:moveTo>
                  <a:pt x="21510" y="34251"/>
                </a:moveTo>
                <a:cubicBezTo>
                  <a:pt x="23031" y="34251"/>
                  <a:pt x="24727" y="34366"/>
                  <a:pt x="25290" y="34410"/>
                </a:cubicBezTo>
                <a:cubicBezTo>
                  <a:pt x="25337" y="35315"/>
                  <a:pt x="25361" y="36255"/>
                  <a:pt x="25361" y="37232"/>
                </a:cubicBezTo>
                <a:cubicBezTo>
                  <a:pt x="25059" y="37200"/>
                  <a:pt x="24340" y="37152"/>
                  <a:pt x="23382" y="37152"/>
                </a:cubicBezTo>
                <a:cubicBezTo>
                  <a:pt x="22903" y="37152"/>
                  <a:pt x="22365" y="37164"/>
                  <a:pt x="21789" y="37196"/>
                </a:cubicBezTo>
                <a:cubicBezTo>
                  <a:pt x="19848" y="37315"/>
                  <a:pt x="17062" y="37708"/>
                  <a:pt x="14884" y="38946"/>
                </a:cubicBezTo>
                <a:cubicBezTo>
                  <a:pt x="14776" y="39006"/>
                  <a:pt x="14741" y="39149"/>
                  <a:pt x="14800" y="39256"/>
                </a:cubicBezTo>
                <a:cubicBezTo>
                  <a:pt x="14836" y="39327"/>
                  <a:pt x="14907" y="39363"/>
                  <a:pt x="14991" y="39363"/>
                </a:cubicBezTo>
                <a:cubicBezTo>
                  <a:pt x="15026" y="39363"/>
                  <a:pt x="15062" y="39351"/>
                  <a:pt x="15098" y="39339"/>
                </a:cubicBezTo>
                <a:cubicBezTo>
                  <a:pt x="17695" y="37863"/>
                  <a:pt x="21205" y="37598"/>
                  <a:pt x="23403" y="37598"/>
                </a:cubicBezTo>
                <a:cubicBezTo>
                  <a:pt x="24380" y="37598"/>
                  <a:pt x="25097" y="37650"/>
                  <a:pt x="25361" y="37672"/>
                </a:cubicBezTo>
                <a:cubicBezTo>
                  <a:pt x="25361" y="38208"/>
                  <a:pt x="25361" y="38744"/>
                  <a:pt x="25337" y="39303"/>
                </a:cubicBezTo>
                <a:cubicBezTo>
                  <a:pt x="25201" y="39299"/>
                  <a:pt x="25009" y="39294"/>
                  <a:pt x="24766" y="39294"/>
                </a:cubicBezTo>
                <a:cubicBezTo>
                  <a:pt x="22541" y="39294"/>
                  <a:pt x="16105" y="39659"/>
                  <a:pt x="10502" y="43459"/>
                </a:cubicBezTo>
                <a:cubicBezTo>
                  <a:pt x="10347" y="43328"/>
                  <a:pt x="10216" y="43185"/>
                  <a:pt x="10109" y="43018"/>
                </a:cubicBezTo>
                <a:cubicBezTo>
                  <a:pt x="10097" y="43018"/>
                  <a:pt x="10097" y="43006"/>
                  <a:pt x="10097" y="43006"/>
                </a:cubicBezTo>
                <a:cubicBezTo>
                  <a:pt x="10788" y="42280"/>
                  <a:pt x="12288" y="41458"/>
                  <a:pt x="12300" y="41446"/>
                </a:cubicBezTo>
                <a:cubicBezTo>
                  <a:pt x="12419" y="41387"/>
                  <a:pt x="12455" y="41244"/>
                  <a:pt x="12395" y="41137"/>
                </a:cubicBezTo>
                <a:cubicBezTo>
                  <a:pt x="12355" y="41065"/>
                  <a:pt x="12277" y="41025"/>
                  <a:pt x="12198" y="41025"/>
                </a:cubicBezTo>
                <a:cubicBezTo>
                  <a:pt x="12159" y="41025"/>
                  <a:pt x="12121" y="41034"/>
                  <a:pt x="12086" y="41054"/>
                </a:cubicBezTo>
                <a:cubicBezTo>
                  <a:pt x="12026" y="41089"/>
                  <a:pt x="10657" y="41839"/>
                  <a:pt x="9883" y="42589"/>
                </a:cubicBezTo>
                <a:cubicBezTo>
                  <a:pt x="9692" y="42054"/>
                  <a:pt x="9752" y="41577"/>
                  <a:pt x="9776" y="41423"/>
                </a:cubicBezTo>
                <a:cubicBezTo>
                  <a:pt x="12633" y="37756"/>
                  <a:pt x="17479" y="36624"/>
                  <a:pt x="18908" y="36362"/>
                </a:cubicBezTo>
                <a:cubicBezTo>
                  <a:pt x="19194" y="36303"/>
                  <a:pt x="19456" y="36184"/>
                  <a:pt x="19658" y="35993"/>
                </a:cubicBezTo>
                <a:cubicBezTo>
                  <a:pt x="19803" y="35967"/>
                  <a:pt x="20239" y="35904"/>
                  <a:pt x="20999" y="35904"/>
                </a:cubicBezTo>
                <a:cubicBezTo>
                  <a:pt x="21608" y="35904"/>
                  <a:pt x="22425" y="35944"/>
                  <a:pt x="23468" y="36077"/>
                </a:cubicBezTo>
                <a:cubicBezTo>
                  <a:pt x="23480" y="36089"/>
                  <a:pt x="23480" y="36089"/>
                  <a:pt x="23492" y="36089"/>
                </a:cubicBezTo>
                <a:cubicBezTo>
                  <a:pt x="23599" y="36089"/>
                  <a:pt x="23706" y="36005"/>
                  <a:pt x="23718" y="35886"/>
                </a:cubicBezTo>
                <a:cubicBezTo>
                  <a:pt x="23730" y="35767"/>
                  <a:pt x="23647" y="35660"/>
                  <a:pt x="23528" y="35636"/>
                </a:cubicBezTo>
                <a:cubicBezTo>
                  <a:pt x="22441" y="35499"/>
                  <a:pt x="21596" y="35458"/>
                  <a:pt x="20968" y="35458"/>
                </a:cubicBezTo>
                <a:cubicBezTo>
                  <a:pt x="20563" y="35458"/>
                  <a:pt x="20248" y="35475"/>
                  <a:pt x="20015" y="35493"/>
                </a:cubicBezTo>
                <a:cubicBezTo>
                  <a:pt x="20182" y="35124"/>
                  <a:pt x="20182" y="34696"/>
                  <a:pt x="20015" y="34303"/>
                </a:cubicBezTo>
                <a:cubicBezTo>
                  <a:pt x="20452" y="34265"/>
                  <a:pt x="20970" y="34251"/>
                  <a:pt x="21510" y="34251"/>
                </a:cubicBezTo>
                <a:close/>
                <a:moveTo>
                  <a:pt x="24748" y="39734"/>
                </a:moveTo>
                <a:cubicBezTo>
                  <a:pt x="24996" y="39734"/>
                  <a:pt x="25191" y="39739"/>
                  <a:pt x="25325" y="39744"/>
                </a:cubicBezTo>
                <a:cubicBezTo>
                  <a:pt x="25302" y="40363"/>
                  <a:pt x="25278" y="40982"/>
                  <a:pt x="25242" y="41625"/>
                </a:cubicBezTo>
                <a:cubicBezTo>
                  <a:pt x="22444" y="41744"/>
                  <a:pt x="19860" y="42720"/>
                  <a:pt x="19753" y="42756"/>
                </a:cubicBezTo>
                <a:cubicBezTo>
                  <a:pt x="19634" y="42804"/>
                  <a:pt x="19575" y="42935"/>
                  <a:pt x="19622" y="43054"/>
                </a:cubicBezTo>
                <a:cubicBezTo>
                  <a:pt x="19658" y="43137"/>
                  <a:pt x="19741" y="43197"/>
                  <a:pt x="19837" y="43197"/>
                </a:cubicBezTo>
                <a:cubicBezTo>
                  <a:pt x="19860" y="43197"/>
                  <a:pt x="19884" y="43185"/>
                  <a:pt x="19908" y="43173"/>
                </a:cubicBezTo>
                <a:cubicBezTo>
                  <a:pt x="19944" y="43161"/>
                  <a:pt x="22504" y="42197"/>
                  <a:pt x="25206" y="42077"/>
                </a:cubicBezTo>
                <a:lnTo>
                  <a:pt x="25206" y="42077"/>
                </a:lnTo>
                <a:cubicBezTo>
                  <a:pt x="25206" y="42185"/>
                  <a:pt x="25194" y="42292"/>
                  <a:pt x="25194" y="42399"/>
                </a:cubicBezTo>
                <a:cubicBezTo>
                  <a:pt x="23726" y="43927"/>
                  <a:pt x="22097" y="44261"/>
                  <a:pt x="20954" y="44261"/>
                </a:cubicBezTo>
                <a:cubicBezTo>
                  <a:pt x="20512" y="44261"/>
                  <a:pt x="20143" y="44211"/>
                  <a:pt x="19884" y="44161"/>
                </a:cubicBezTo>
                <a:cubicBezTo>
                  <a:pt x="18984" y="43981"/>
                  <a:pt x="18178" y="43895"/>
                  <a:pt x="17424" y="43895"/>
                </a:cubicBezTo>
                <a:cubicBezTo>
                  <a:pt x="17331" y="43895"/>
                  <a:pt x="17238" y="43897"/>
                  <a:pt x="17146" y="43899"/>
                </a:cubicBezTo>
                <a:cubicBezTo>
                  <a:pt x="16098" y="43935"/>
                  <a:pt x="15157" y="44078"/>
                  <a:pt x="14550" y="44185"/>
                </a:cubicBezTo>
                <a:cubicBezTo>
                  <a:pt x="14130" y="44265"/>
                  <a:pt x="13711" y="44305"/>
                  <a:pt x="13306" y="44305"/>
                </a:cubicBezTo>
                <a:cubicBezTo>
                  <a:pt x="13171" y="44305"/>
                  <a:pt x="13038" y="44301"/>
                  <a:pt x="12907" y="44292"/>
                </a:cubicBezTo>
                <a:cubicBezTo>
                  <a:pt x="13967" y="43673"/>
                  <a:pt x="16539" y="42339"/>
                  <a:pt x="19908" y="41851"/>
                </a:cubicBezTo>
                <a:cubicBezTo>
                  <a:pt x="20027" y="41827"/>
                  <a:pt x="20110" y="41720"/>
                  <a:pt x="20099" y="41589"/>
                </a:cubicBezTo>
                <a:cubicBezTo>
                  <a:pt x="20077" y="41484"/>
                  <a:pt x="19991" y="41407"/>
                  <a:pt x="19881" y="41407"/>
                </a:cubicBezTo>
                <a:cubicBezTo>
                  <a:pt x="19867" y="41407"/>
                  <a:pt x="19852" y="41408"/>
                  <a:pt x="19837" y="41411"/>
                </a:cubicBezTo>
                <a:cubicBezTo>
                  <a:pt x="15693" y="42006"/>
                  <a:pt x="12717" y="43863"/>
                  <a:pt x="12205" y="44197"/>
                </a:cubicBezTo>
                <a:cubicBezTo>
                  <a:pt x="11681" y="44102"/>
                  <a:pt x="11240" y="43947"/>
                  <a:pt x="10883" y="43732"/>
                </a:cubicBezTo>
                <a:cubicBezTo>
                  <a:pt x="16343" y="40089"/>
                  <a:pt x="22579" y="39734"/>
                  <a:pt x="24748" y="39734"/>
                </a:cubicBezTo>
                <a:close/>
                <a:moveTo>
                  <a:pt x="10073" y="1"/>
                </a:moveTo>
                <a:cubicBezTo>
                  <a:pt x="10062" y="13"/>
                  <a:pt x="10038" y="13"/>
                  <a:pt x="10026" y="25"/>
                </a:cubicBezTo>
                <a:lnTo>
                  <a:pt x="10014" y="25"/>
                </a:lnTo>
                <a:cubicBezTo>
                  <a:pt x="10002" y="37"/>
                  <a:pt x="9990" y="49"/>
                  <a:pt x="9978" y="60"/>
                </a:cubicBezTo>
                <a:lnTo>
                  <a:pt x="9966" y="60"/>
                </a:lnTo>
                <a:cubicBezTo>
                  <a:pt x="9954" y="72"/>
                  <a:pt x="9942" y="96"/>
                  <a:pt x="9931" y="108"/>
                </a:cubicBezTo>
                <a:cubicBezTo>
                  <a:pt x="9919" y="120"/>
                  <a:pt x="9919" y="144"/>
                  <a:pt x="9907" y="156"/>
                </a:cubicBezTo>
                <a:cubicBezTo>
                  <a:pt x="9907" y="168"/>
                  <a:pt x="9907" y="168"/>
                  <a:pt x="9907" y="168"/>
                </a:cubicBezTo>
                <a:cubicBezTo>
                  <a:pt x="9871" y="310"/>
                  <a:pt x="8978" y="3775"/>
                  <a:pt x="9109" y="6585"/>
                </a:cubicBezTo>
                <a:cubicBezTo>
                  <a:pt x="9097" y="6704"/>
                  <a:pt x="9050" y="8204"/>
                  <a:pt x="8597" y="9062"/>
                </a:cubicBezTo>
                <a:cubicBezTo>
                  <a:pt x="8561" y="9121"/>
                  <a:pt x="8561" y="9204"/>
                  <a:pt x="8597" y="9264"/>
                </a:cubicBezTo>
                <a:cubicBezTo>
                  <a:pt x="8633" y="9335"/>
                  <a:pt x="8704" y="9371"/>
                  <a:pt x="8776" y="9383"/>
                </a:cubicBezTo>
                <a:cubicBezTo>
                  <a:pt x="8811" y="9383"/>
                  <a:pt x="12217" y="9776"/>
                  <a:pt x="14598" y="11217"/>
                </a:cubicBezTo>
                <a:cubicBezTo>
                  <a:pt x="15003" y="11455"/>
                  <a:pt x="15217" y="11931"/>
                  <a:pt x="15134" y="12395"/>
                </a:cubicBezTo>
                <a:lnTo>
                  <a:pt x="15122" y="12431"/>
                </a:lnTo>
                <a:cubicBezTo>
                  <a:pt x="15050" y="12788"/>
                  <a:pt x="14812" y="13086"/>
                  <a:pt x="14455" y="13241"/>
                </a:cubicBezTo>
                <a:cubicBezTo>
                  <a:pt x="14302" y="13307"/>
                  <a:pt x="14139" y="13340"/>
                  <a:pt x="13976" y="13340"/>
                </a:cubicBezTo>
                <a:cubicBezTo>
                  <a:pt x="13757" y="13340"/>
                  <a:pt x="13539" y="13280"/>
                  <a:pt x="13348" y="13157"/>
                </a:cubicBezTo>
                <a:cubicBezTo>
                  <a:pt x="12598" y="12705"/>
                  <a:pt x="11407" y="12062"/>
                  <a:pt x="10050" y="11621"/>
                </a:cubicBezTo>
                <a:cubicBezTo>
                  <a:pt x="9836" y="11553"/>
                  <a:pt x="9614" y="11520"/>
                  <a:pt x="9394" y="11520"/>
                </a:cubicBezTo>
                <a:cubicBezTo>
                  <a:pt x="8999" y="11520"/>
                  <a:pt x="8607" y="11625"/>
                  <a:pt x="8264" y="11824"/>
                </a:cubicBezTo>
                <a:cubicBezTo>
                  <a:pt x="7740" y="12145"/>
                  <a:pt x="7359" y="12669"/>
                  <a:pt x="7252" y="13264"/>
                </a:cubicBezTo>
                <a:cubicBezTo>
                  <a:pt x="7192" y="13562"/>
                  <a:pt x="7145" y="13848"/>
                  <a:pt x="7121" y="14134"/>
                </a:cubicBezTo>
                <a:cubicBezTo>
                  <a:pt x="6966" y="15562"/>
                  <a:pt x="6263" y="16836"/>
                  <a:pt x="5216" y="17646"/>
                </a:cubicBezTo>
                <a:cubicBezTo>
                  <a:pt x="5132" y="17717"/>
                  <a:pt x="5049" y="17777"/>
                  <a:pt x="4966" y="17836"/>
                </a:cubicBezTo>
                <a:cubicBezTo>
                  <a:pt x="4906" y="17872"/>
                  <a:pt x="3620" y="18837"/>
                  <a:pt x="3596" y="20325"/>
                </a:cubicBezTo>
                <a:cubicBezTo>
                  <a:pt x="3596" y="20396"/>
                  <a:pt x="3632" y="20468"/>
                  <a:pt x="3692" y="20515"/>
                </a:cubicBezTo>
                <a:cubicBezTo>
                  <a:pt x="3727" y="20542"/>
                  <a:pt x="3783" y="20555"/>
                  <a:pt x="3834" y="20555"/>
                </a:cubicBezTo>
                <a:cubicBezTo>
                  <a:pt x="3851" y="20555"/>
                  <a:pt x="3867" y="20554"/>
                  <a:pt x="3882" y="20551"/>
                </a:cubicBezTo>
                <a:cubicBezTo>
                  <a:pt x="3936" y="20531"/>
                  <a:pt x="6874" y="19648"/>
                  <a:pt x="10404" y="19648"/>
                </a:cubicBezTo>
                <a:cubicBezTo>
                  <a:pt x="13122" y="19648"/>
                  <a:pt x="16190" y="20172"/>
                  <a:pt x="18563" y="22015"/>
                </a:cubicBezTo>
                <a:cubicBezTo>
                  <a:pt x="18694" y="22111"/>
                  <a:pt x="18789" y="22254"/>
                  <a:pt x="18848" y="22396"/>
                </a:cubicBezTo>
                <a:lnTo>
                  <a:pt x="18848" y="22420"/>
                </a:lnTo>
                <a:cubicBezTo>
                  <a:pt x="18944" y="22718"/>
                  <a:pt x="18860" y="23039"/>
                  <a:pt x="18622" y="23266"/>
                </a:cubicBezTo>
                <a:cubicBezTo>
                  <a:pt x="18480" y="23391"/>
                  <a:pt x="18268" y="23498"/>
                  <a:pt x="18023" y="23498"/>
                </a:cubicBezTo>
                <a:cubicBezTo>
                  <a:pt x="17918" y="23498"/>
                  <a:pt x="17808" y="23479"/>
                  <a:pt x="17693" y="23432"/>
                </a:cubicBezTo>
                <a:cubicBezTo>
                  <a:pt x="16498" y="22946"/>
                  <a:pt x="14092" y="22175"/>
                  <a:pt x="10791" y="22175"/>
                </a:cubicBezTo>
                <a:cubicBezTo>
                  <a:pt x="8440" y="22175"/>
                  <a:pt x="5635" y="22566"/>
                  <a:pt x="2489" y="23730"/>
                </a:cubicBezTo>
                <a:cubicBezTo>
                  <a:pt x="1513" y="24087"/>
                  <a:pt x="739" y="24861"/>
                  <a:pt x="370" y="25837"/>
                </a:cubicBezTo>
                <a:cubicBezTo>
                  <a:pt x="1" y="26826"/>
                  <a:pt x="72" y="27909"/>
                  <a:pt x="572" y="28826"/>
                </a:cubicBezTo>
                <a:cubicBezTo>
                  <a:pt x="691" y="29052"/>
                  <a:pt x="834" y="29290"/>
                  <a:pt x="1013" y="29540"/>
                </a:cubicBezTo>
                <a:cubicBezTo>
                  <a:pt x="1025" y="29564"/>
                  <a:pt x="2501" y="31469"/>
                  <a:pt x="1537" y="33588"/>
                </a:cubicBezTo>
                <a:cubicBezTo>
                  <a:pt x="1477" y="33684"/>
                  <a:pt x="1108" y="34422"/>
                  <a:pt x="1346" y="35243"/>
                </a:cubicBezTo>
                <a:cubicBezTo>
                  <a:pt x="1501" y="35767"/>
                  <a:pt x="1918" y="36172"/>
                  <a:pt x="2442" y="36315"/>
                </a:cubicBezTo>
                <a:cubicBezTo>
                  <a:pt x="2593" y="36356"/>
                  <a:pt x="2746" y="36376"/>
                  <a:pt x="2896" y="36376"/>
                </a:cubicBezTo>
                <a:cubicBezTo>
                  <a:pt x="3312" y="36376"/>
                  <a:pt x="3710" y="36222"/>
                  <a:pt x="4025" y="35934"/>
                </a:cubicBezTo>
                <a:cubicBezTo>
                  <a:pt x="4394" y="35600"/>
                  <a:pt x="4763" y="35136"/>
                  <a:pt x="5144" y="34553"/>
                </a:cubicBezTo>
                <a:cubicBezTo>
                  <a:pt x="5156" y="34541"/>
                  <a:pt x="6037" y="33231"/>
                  <a:pt x="7097" y="32922"/>
                </a:cubicBezTo>
                <a:cubicBezTo>
                  <a:pt x="7160" y="32900"/>
                  <a:pt x="7221" y="32891"/>
                  <a:pt x="7278" y="32891"/>
                </a:cubicBezTo>
                <a:cubicBezTo>
                  <a:pt x="7478" y="32891"/>
                  <a:pt x="7635" y="33006"/>
                  <a:pt x="7728" y="33136"/>
                </a:cubicBezTo>
                <a:cubicBezTo>
                  <a:pt x="7847" y="33303"/>
                  <a:pt x="7918" y="33588"/>
                  <a:pt x="7740" y="33850"/>
                </a:cubicBezTo>
                <a:cubicBezTo>
                  <a:pt x="7228" y="34577"/>
                  <a:pt x="6466" y="35279"/>
                  <a:pt x="5454" y="35934"/>
                </a:cubicBezTo>
                <a:cubicBezTo>
                  <a:pt x="4739" y="36398"/>
                  <a:pt x="4144" y="36970"/>
                  <a:pt x="3680" y="37648"/>
                </a:cubicBezTo>
                <a:lnTo>
                  <a:pt x="3668" y="37684"/>
                </a:lnTo>
                <a:cubicBezTo>
                  <a:pt x="3382" y="38101"/>
                  <a:pt x="3287" y="38625"/>
                  <a:pt x="3418" y="39113"/>
                </a:cubicBezTo>
                <a:cubicBezTo>
                  <a:pt x="3465" y="39315"/>
                  <a:pt x="3549" y="39494"/>
                  <a:pt x="3668" y="39661"/>
                </a:cubicBezTo>
                <a:lnTo>
                  <a:pt x="3680" y="39672"/>
                </a:lnTo>
                <a:cubicBezTo>
                  <a:pt x="3835" y="39899"/>
                  <a:pt x="4049" y="40089"/>
                  <a:pt x="4299" y="40232"/>
                </a:cubicBezTo>
                <a:cubicBezTo>
                  <a:pt x="4573" y="40363"/>
                  <a:pt x="4882" y="40458"/>
                  <a:pt x="5216" y="40506"/>
                </a:cubicBezTo>
                <a:cubicBezTo>
                  <a:pt x="5282" y="40513"/>
                  <a:pt x="5348" y="40517"/>
                  <a:pt x="5414" y="40517"/>
                </a:cubicBezTo>
                <a:cubicBezTo>
                  <a:pt x="5896" y="40517"/>
                  <a:pt x="6369" y="40328"/>
                  <a:pt x="6704" y="39982"/>
                </a:cubicBezTo>
                <a:cubicBezTo>
                  <a:pt x="8155" y="38497"/>
                  <a:pt x="13125" y="33789"/>
                  <a:pt x="18079" y="33789"/>
                </a:cubicBezTo>
                <a:cubicBezTo>
                  <a:pt x="18288" y="33789"/>
                  <a:pt x="18497" y="33797"/>
                  <a:pt x="18705" y="33815"/>
                </a:cubicBezTo>
                <a:cubicBezTo>
                  <a:pt x="19015" y="33838"/>
                  <a:pt x="19289" y="33993"/>
                  <a:pt x="19467" y="34231"/>
                </a:cubicBezTo>
                <a:cubicBezTo>
                  <a:pt x="19479" y="34243"/>
                  <a:pt x="19491" y="34255"/>
                  <a:pt x="19491" y="34267"/>
                </a:cubicBezTo>
                <a:cubicBezTo>
                  <a:pt x="19527" y="34315"/>
                  <a:pt x="19563" y="34374"/>
                  <a:pt x="19598" y="34434"/>
                </a:cubicBezTo>
                <a:cubicBezTo>
                  <a:pt x="19765" y="34779"/>
                  <a:pt x="19729" y="35184"/>
                  <a:pt x="19515" y="35481"/>
                </a:cubicBezTo>
                <a:lnTo>
                  <a:pt x="19479" y="35529"/>
                </a:lnTo>
                <a:cubicBezTo>
                  <a:pt x="19456" y="35565"/>
                  <a:pt x="19420" y="35600"/>
                  <a:pt x="19384" y="35636"/>
                </a:cubicBezTo>
                <a:lnTo>
                  <a:pt x="19384" y="35648"/>
                </a:lnTo>
                <a:cubicBezTo>
                  <a:pt x="19229" y="35791"/>
                  <a:pt x="19039" y="35886"/>
                  <a:pt x="18825" y="35934"/>
                </a:cubicBezTo>
                <a:cubicBezTo>
                  <a:pt x="17360" y="36196"/>
                  <a:pt x="12336" y="37375"/>
                  <a:pt x="9383" y="41208"/>
                </a:cubicBezTo>
                <a:cubicBezTo>
                  <a:pt x="9371" y="41232"/>
                  <a:pt x="9347" y="41256"/>
                  <a:pt x="9347" y="41292"/>
                </a:cubicBezTo>
                <a:cubicBezTo>
                  <a:pt x="9335" y="41327"/>
                  <a:pt x="9121" y="42328"/>
                  <a:pt x="9728" y="43268"/>
                </a:cubicBezTo>
                <a:cubicBezTo>
                  <a:pt x="9895" y="43506"/>
                  <a:pt x="10097" y="43721"/>
                  <a:pt x="10335" y="43899"/>
                </a:cubicBezTo>
                <a:lnTo>
                  <a:pt x="10359" y="43923"/>
                </a:lnTo>
                <a:cubicBezTo>
                  <a:pt x="10835" y="44280"/>
                  <a:pt x="11455" y="44530"/>
                  <a:pt x="12217" y="44661"/>
                </a:cubicBezTo>
                <a:cubicBezTo>
                  <a:pt x="12574" y="44721"/>
                  <a:pt x="12931" y="44756"/>
                  <a:pt x="13312" y="44756"/>
                </a:cubicBezTo>
                <a:cubicBezTo>
                  <a:pt x="13741" y="44756"/>
                  <a:pt x="14181" y="44709"/>
                  <a:pt x="14634" y="44625"/>
                </a:cubicBezTo>
                <a:cubicBezTo>
                  <a:pt x="15229" y="44518"/>
                  <a:pt x="16146" y="44387"/>
                  <a:pt x="17158" y="44352"/>
                </a:cubicBezTo>
                <a:cubicBezTo>
                  <a:pt x="17248" y="44349"/>
                  <a:pt x="17338" y="44348"/>
                  <a:pt x="17429" y="44348"/>
                </a:cubicBezTo>
                <a:cubicBezTo>
                  <a:pt x="18159" y="44348"/>
                  <a:pt x="18933" y="44432"/>
                  <a:pt x="19801" y="44602"/>
                </a:cubicBezTo>
                <a:cubicBezTo>
                  <a:pt x="20080" y="44655"/>
                  <a:pt x="20481" y="44710"/>
                  <a:pt x="20962" y="44710"/>
                </a:cubicBezTo>
                <a:cubicBezTo>
                  <a:pt x="22186" y="44710"/>
                  <a:pt x="23928" y="44356"/>
                  <a:pt x="25492" y="42732"/>
                </a:cubicBezTo>
                <a:cubicBezTo>
                  <a:pt x="25876" y="42803"/>
                  <a:pt x="27085" y="42993"/>
                  <a:pt x="28481" y="42993"/>
                </a:cubicBezTo>
                <a:cubicBezTo>
                  <a:pt x="29426" y="42993"/>
                  <a:pt x="30456" y="42906"/>
                  <a:pt x="31374" y="42637"/>
                </a:cubicBezTo>
                <a:cubicBezTo>
                  <a:pt x="31802" y="42518"/>
                  <a:pt x="32160" y="42220"/>
                  <a:pt x="32362" y="41816"/>
                </a:cubicBezTo>
                <a:cubicBezTo>
                  <a:pt x="32564" y="41399"/>
                  <a:pt x="32588" y="40923"/>
                  <a:pt x="32421" y="40506"/>
                </a:cubicBezTo>
                <a:cubicBezTo>
                  <a:pt x="32302" y="40172"/>
                  <a:pt x="32160" y="39863"/>
                  <a:pt x="32029" y="39565"/>
                </a:cubicBezTo>
                <a:cubicBezTo>
                  <a:pt x="32029" y="39553"/>
                  <a:pt x="32017" y="39541"/>
                  <a:pt x="32017" y="39530"/>
                </a:cubicBezTo>
                <a:cubicBezTo>
                  <a:pt x="31945" y="39375"/>
                  <a:pt x="31874" y="39232"/>
                  <a:pt x="31790" y="39089"/>
                </a:cubicBezTo>
                <a:cubicBezTo>
                  <a:pt x="31659" y="38827"/>
                  <a:pt x="31731" y="38565"/>
                  <a:pt x="31850" y="38398"/>
                </a:cubicBezTo>
                <a:cubicBezTo>
                  <a:pt x="31972" y="38249"/>
                  <a:pt x="32130" y="38165"/>
                  <a:pt x="32308" y="38165"/>
                </a:cubicBezTo>
                <a:cubicBezTo>
                  <a:pt x="32356" y="38165"/>
                  <a:pt x="32406" y="38171"/>
                  <a:pt x="32457" y="38184"/>
                </a:cubicBezTo>
                <a:lnTo>
                  <a:pt x="32493" y="38196"/>
                </a:lnTo>
                <a:cubicBezTo>
                  <a:pt x="32564" y="38208"/>
                  <a:pt x="32648" y="38256"/>
                  <a:pt x="32719" y="38315"/>
                </a:cubicBezTo>
                <a:cubicBezTo>
                  <a:pt x="32957" y="38518"/>
                  <a:pt x="33410" y="38946"/>
                  <a:pt x="33850" y="39541"/>
                </a:cubicBezTo>
                <a:cubicBezTo>
                  <a:pt x="34112" y="39887"/>
                  <a:pt x="34505" y="40101"/>
                  <a:pt x="34934" y="40113"/>
                </a:cubicBezTo>
                <a:cubicBezTo>
                  <a:pt x="34960" y="40114"/>
                  <a:pt x="34986" y="40115"/>
                  <a:pt x="35012" y="40115"/>
                </a:cubicBezTo>
                <a:cubicBezTo>
                  <a:pt x="35425" y="40115"/>
                  <a:pt x="35820" y="39938"/>
                  <a:pt x="36089" y="39625"/>
                </a:cubicBezTo>
                <a:cubicBezTo>
                  <a:pt x="36410" y="39268"/>
                  <a:pt x="36755" y="38756"/>
                  <a:pt x="37065" y="38077"/>
                </a:cubicBezTo>
                <a:cubicBezTo>
                  <a:pt x="37077" y="38065"/>
                  <a:pt x="37077" y="38053"/>
                  <a:pt x="37077" y="38053"/>
                </a:cubicBezTo>
                <a:cubicBezTo>
                  <a:pt x="37089" y="38041"/>
                  <a:pt x="37089" y="38029"/>
                  <a:pt x="37089" y="38017"/>
                </a:cubicBezTo>
                <a:cubicBezTo>
                  <a:pt x="37434" y="37244"/>
                  <a:pt x="37708" y="36255"/>
                  <a:pt x="37803" y="34993"/>
                </a:cubicBezTo>
                <a:cubicBezTo>
                  <a:pt x="37803" y="34981"/>
                  <a:pt x="37910" y="33803"/>
                  <a:pt x="39518" y="31612"/>
                </a:cubicBezTo>
                <a:cubicBezTo>
                  <a:pt x="39518" y="31612"/>
                  <a:pt x="39518" y="31600"/>
                  <a:pt x="39518" y="31600"/>
                </a:cubicBezTo>
                <a:cubicBezTo>
                  <a:pt x="39530" y="31588"/>
                  <a:pt x="39530" y="31576"/>
                  <a:pt x="39541" y="31564"/>
                </a:cubicBezTo>
                <a:cubicBezTo>
                  <a:pt x="39541" y="31564"/>
                  <a:pt x="39541" y="31564"/>
                  <a:pt x="39541" y="31552"/>
                </a:cubicBezTo>
                <a:cubicBezTo>
                  <a:pt x="39553" y="31540"/>
                  <a:pt x="39553" y="31529"/>
                  <a:pt x="39553" y="31505"/>
                </a:cubicBezTo>
                <a:lnTo>
                  <a:pt x="39553" y="31493"/>
                </a:lnTo>
                <a:cubicBezTo>
                  <a:pt x="39553" y="31481"/>
                  <a:pt x="39553" y="31469"/>
                  <a:pt x="39553" y="31457"/>
                </a:cubicBezTo>
                <a:cubicBezTo>
                  <a:pt x="39553" y="31445"/>
                  <a:pt x="39553" y="31445"/>
                  <a:pt x="39553" y="31445"/>
                </a:cubicBezTo>
                <a:cubicBezTo>
                  <a:pt x="39553" y="31421"/>
                  <a:pt x="39553" y="31410"/>
                  <a:pt x="39541" y="31398"/>
                </a:cubicBezTo>
                <a:cubicBezTo>
                  <a:pt x="39541" y="31398"/>
                  <a:pt x="39541" y="31398"/>
                  <a:pt x="39541" y="31386"/>
                </a:cubicBezTo>
                <a:cubicBezTo>
                  <a:pt x="39481" y="31244"/>
                  <a:pt x="38141" y="28276"/>
                  <a:pt x="32446" y="28276"/>
                </a:cubicBezTo>
                <a:cubicBezTo>
                  <a:pt x="31455" y="28276"/>
                  <a:pt x="30334" y="28366"/>
                  <a:pt x="29064" y="28576"/>
                </a:cubicBezTo>
                <a:cubicBezTo>
                  <a:pt x="29008" y="28586"/>
                  <a:pt x="28953" y="28590"/>
                  <a:pt x="28898" y="28590"/>
                </a:cubicBezTo>
                <a:cubicBezTo>
                  <a:pt x="28687" y="28590"/>
                  <a:pt x="28492" y="28518"/>
                  <a:pt x="28350" y="28385"/>
                </a:cubicBezTo>
                <a:cubicBezTo>
                  <a:pt x="28159" y="28207"/>
                  <a:pt x="28088" y="27957"/>
                  <a:pt x="28135" y="27635"/>
                </a:cubicBezTo>
                <a:cubicBezTo>
                  <a:pt x="28195" y="27230"/>
                  <a:pt x="28445" y="26873"/>
                  <a:pt x="28802" y="26647"/>
                </a:cubicBezTo>
                <a:cubicBezTo>
                  <a:pt x="28802" y="26647"/>
                  <a:pt x="28814" y="26635"/>
                  <a:pt x="28814" y="26635"/>
                </a:cubicBezTo>
                <a:cubicBezTo>
                  <a:pt x="28909" y="26587"/>
                  <a:pt x="29004" y="26528"/>
                  <a:pt x="29100" y="26492"/>
                </a:cubicBezTo>
                <a:cubicBezTo>
                  <a:pt x="29910" y="26205"/>
                  <a:pt x="31595" y="25720"/>
                  <a:pt x="33869" y="25720"/>
                </a:cubicBezTo>
                <a:cubicBezTo>
                  <a:pt x="35172" y="25720"/>
                  <a:pt x="36668" y="25879"/>
                  <a:pt x="38303" y="26326"/>
                </a:cubicBezTo>
                <a:cubicBezTo>
                  <a:pt x="38322" y="26330"/>
                  <a:pt x="38342" y="26333"/>
                  <a:pt x="38361" y="26333"/>
                </a:cubicBezTo>
                <a:cubicBezTo>
                  <a:pt x="38439" y="26333"/>
                  <a:pt x="38515" y="26295"/>
                  <a:pt x="38553" y="26218"/>
                </a:cubicBezTo>
                <a:cubicBezTo>
                  <a:pt x="38613" y="26123"/>
                  <a:pt x="39911" y="23718"/>
                  <a:pt x="36839" y="20861"/>
                </a:cubicBezTo>
                <a:cubicBezTo>
                  <a:pt x="36815" y="20491"/>
                  <a:pt x="36696" y="19158"/>
                  <a:pt x="35886" y="18039"/>
                </a:cubicBezTo>
                <a:cubicBezTo>
                  <a:pt x="35347" y="17291"/>
                  <a:pt x="34509" y="16895"/>
                  <a:pt x="33640" y="16895"/>
                </a:cubicBezTo>
                <a:cubicBezTo>
                  <a:pt x="33071" y="16895"/>
                  <a:pt x="32488" y="17066"/>
                  <a:pt x="31969" y="17420"/>
                </a:cubicBezTo>
                <a:cubicBezTo>
                  <a:pt x="31457" y="17777"/>
                  <a:pt x="31028" y="18205"/>
                  <a:pt x="30719" y="18682"/>
                </a:cubicBezTo>
                <a:cubicBezTo>
                  <a:pt x="30647" y="18777"/>
                  <a:pt x="30552" y="18837"/>
                  <a:pt x="30445" y="18837"/>
                </a:cubicBezTo>
                <a:lnTo>
                  <a:pt x="30421" y="18825"/>
                </a:lnTo>
                <a:cubicBezTo>
                  <a:pt x="30326" y="18825"/>
                  <a:pt x="30243" y="18777"/>
                  <a:pt x="30183" y="18694"/>
                </a:cubicBezTo>
                <a:cubicBezTo>
                  <a:pt x="30124" y="18598"/>
                  <a:pt x="30112" y="18503"/>
                  <a:pt x="30159" y="18408"/>
                </a:cubicBezTo>
                <a:cubicBezTo>
                  <a:pt x="30386" y="17860"/>
                  <a:pt x="30755" y="17074"/>
                  <a:pt x="31267" y="16467"/>
                </a:cubicBezTo>
                <a:cubicBezTo>
                  <a:pt x="31326" y="16396"/>
                  <a:pt x="31338" y="16289"/>
                  <a:pt x="31290" y="16205"/>
                </a:cubicBezTo>
                <a:cubicBezTo>
                  <a:pt x="31248" y="16141"/>
                  <a:pt x="31167" y="16096"/>
                  <a:pt x="31090" y="16096"/>
                </a:cubicBezTo>
                <a:cubicBezTo>
                  <a:pt x="31081" y="16096"/>
                  <a:pt x="31073" y="16097"/>
                  <a:pt x="31064" y="16098"/>
                </a:cubicBezTo>
                <a:cubicBezTo>
                  <a:pt x="30957" y="16110"/>
                  <a:pt x="28504" y="16527"/>
                  <a:pt x="26540" y="20372"/>
                </a:cubicBezTo>
                <a:cubicBezTo>
                  <a:pt x="26468" y="20515"/>
                  <a:pt x="26361" y="20622"/>
                  <a:pt x="26230" y="20682"/>
                </a:cubicBezTo>
                <a:cubicBezTo>
                  <a:pt x="26147" y="20714"/>
                  <a:pt x="26067" y="20728"/>
                  <a:pt x="25992" y="20728"/>
                </a:cubicBezTo>
                <a:cubicBezTo>
                  <a:pt x="25788" y="20728"/>
                  <a:pt x="25620" y="20625"/>
                  <a:pt x="25516" y="20503"/>
                </a:cubicBezTo>
                <a:cubicBezTo>
                  <a:pt x="25373" y="20337"/>
                  <a:pt x="25254" y="20027"/>
                  <a:pt x="25421" y="19729"/>
                </a:cubicBezTo>
                <a:cubicBezTo>
                  <a:pt x="26206" y="18348"/>
                  <a:pt x="28421" y="15038"/>
                  <a:pt x="32231" y="14122"/>
                </a:cubicBezTo>
                <a:cubicBezTo>
                  <a:pt x="32291" y="14110"/>
                  <a:pt x="32338" y="14074"/>
                  <a:pt x="32374" y="14015"/>
                </a:cubicBezTo>
                <a:cubicBezTo>
                  <a:pt x="32410" y="13967"/>
                  <a:pt x="32410" y="13907"/>
                  <a:pt x="32398" y="13848"/>
                </a:cubicBezTo>
                <a:cubicBezTo>
                  <a:pt x="32386" y="13812"/>
                  <a:pt x="32148" y="13062"/>
                  <a:pt x="31362" y="12110"/>
                </a:cubicBezTo>
                <a:cubicBezTo>
                  <a:pt x="30778" y="11419"/>
                  <a:pt x="29778" y="10514"/>
                  <a:pt x="28183" y="9788"/>
                </a:cubicBezTo>
                <a:cubicBezTo>
                  <a:pt x="28183" y="9776"/>
                  <a:pt x="28171" y="9776"/>
                  <a:pt x="28171" y="9776"/>
                </a:cubicBezTo>
                <a:cubicBezTo>
                  <a:pt x="27814" y="9609"/>
                  <a:pt x="27421" y="9454"/>
                  <a:pt x="27004" y="9312"/>
                </a:cubicBezTo>
                <a:cubicBezTo>
                  <a:pt x="26802" y="9050"/>
                  <a:pt x="25980" y="8014"/>
                  <a:pt x="24730" y="7216"/>
                </a:cubicBezTo>
                <a:cubicBezTo>
                  <a:pt x="24380" y="6993"/>
                  <a:pt x="23979" y="6881"/>
                  <a:pt x="23574" y="6881"/>
                </a:cubicBezTo>
                <a:cubicBezTo>
                  <a:pt x="23330" y="6881"/>
                  <a:pt x="23085" y="6921"/>
                  <a:pt x="22849" y="7002"/>
                </a:cubicBezTo>
                <a:cubicBezTo>
                  <a:pt x="22194" y="7228"/>
                  <a:pt x="21694" y="7728"/>
                  <a:pt x="21468" y="8383"/>
                </a:cubicBezTo>
                <a:cubicBezTo>
                  <a:pt x="21265" y="8966"/>
                  <a:pt x="21087" y="9585"/>
                  <a:pt x="20956" y="10228"/>
                </a:cubicBezTo>
                <a:cubicBezTo>
                  <a:pt x="20861" y="10716"/>
                  <a:pt x="20456" y="10931"/>
                  <a:pt x="20134" y="10967"/>
                </a:cubicBezTo>
                <a:cubicBezTo>
                  <a:pt x="20099" y="10971"/>
                  <a:pt x="20063" y="10973"/>
                  <a:pt x="20026" y="10973"/>
                </a:cubicBezTo>
                <a:cubicBezTo>
                  <a:pt x="19747" y="10973"/>
                  <a:pt x="19420" y="10848"/>
                  <a:pt x="19241" y="10490"/>
                </a:cubicBezTo>
                <a:cubicBezTo>
                  <a:pt x="19229" y="10466"/>
                  <a:pt x="19217" y="10443"/>
                  <a:pt x="19217" y="10419"/>
                </a:cubicBezTo>
                <a:cubicBezTo>
                  <a:pt x="19146" y="10276"/>
                  <a:pt x="19122" y="10109"/>
                  <a:pt x="19146" y="9943"/>
                </a:cubicBezTo>
                <a:cubicBezTo>
                  <a:pt x="19229" y="9323"/>
                  <a:pt x="19503" y="7668"/>
                  <a:pt x="20384" y="5835"/>
                </a:cubicBezTo>
                <a:cubicBezTo>
                  <a:pt x="20420" y="5763"/>
                  <a:pt x="20408" y="5668"/>
                  <a:pt x="20349" y="5597"/>
                </a:cubicBezTo>
                <a:cubicBezTo>
                  <a:pt x="20325" y="5561"/>
                  <a:pt x="19467" y="4561"/>
                  <a:pt x="15836" y="3585"/>
                </a:cubicBezTo>
                <a:cubicBezTo>
                  <a:pt x="15788" y="3573"/>
                  <a:pt x="11800" y="2263"/>
                  <a:pt x="10300" y="96"/>
                </a:cubicBezTo>
                <a:cubicBezTo>
                  <a:pt x="10288" y="72"/>
                  <a:pt x="10276" y="60"/>
                  <a:pt x="10264" y="49"/>
                </a:cubicBezTo>
                <a:lnTo>
                  <a:pt x="10252" y="49"/>
                </a:lnTo>
                <a:cubicBezTo>
                  <a:pt x="10240" y="37"/>
                  <a:pt x="10228" y="25"/>
                  <a:pt x="10216" y="25"/>
                </a:cubicBezTo>
                <a:cubicBezTo>
                  <a:pt x="10216" y="25"/>
                  <a:pt x="10204" y="13"/>
                  <a:pt x="10204" y="13"/>
                </a:cubicBezTo>
                <a:cubicBezTo>
                  <a:pt x="10181" y="13"/>
                  <a:pt x="10169" y="1"/>
                  <a:pt x="1014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42"/>
          <p:cNvSpPr/>
          <p:nvPr/>
        </p:nvSpPr>
        <p:spPr>
          <a:xfrm>
            <a:off x="7288509" y="1216422"/>
            <a:ext cx="738369" cy="683310"/>
          </a:xfrm>
          <a:custGeom>
            <a:avLst/>
            <a:gdLst/>
            <a:ahLst/>
            <a:cxnLst/>
            <a:rect l="l" t="t" r="r" b="b"/>
            <a:pathLst>
              <a:path w="39815" h="36851" extrusionOk="0">
                <a:moveTo>
                  <a:pt x="28742" y="6215"/>
                </a:moveTo>
                <a:cubicBezTo>
                  <a:pt x="28837" y="6239"/>
                  <a:pt x="28932" y="6263"/>
                  <a:pt x="29028" y="6275"/>
                </a:cubicBezTo>
                <a:lnTo>
                  <a:pt x="29159" y="6275"/>
                </a:lnTo>
                <a:cubicBezTo>
                  <a:pt x="29206" y="6275"/>
                  <a:pt x="29254" y="6275"/>
                  <a:pt x="29301" y="6263"/>
                </a:cubicBezTo>
                <a:cubicBezTo>
                  <a:pt x="29301" y="6323"/>
                  <a:pt x="29313" y="6394"/>
                  <a:pt x="29325" y="6454"/>
                </a:cubicBezTo>
                <a:cubicBezTo>
                  <a:pt x="29325" y="6465"/>
                  <a:pt x="29325" y="6477"/>
                  <a:pt x="29325" y="6489"/>
                </a:cubicBezTo>
                <a:cubicBezTo>
                  <a:pt x="29325" y="6501"/>
                  <a:pt x="29337" y="6513"/>
                  <a:pt x="29337" y="6525"/>
                </a:cubicBezTo>
                <a:cubicBezTo>
                  <a:pt x="29147" y="6680"/>
                  <a:pt x="28920" y="6882"/>
                  <a:pt x="28670" y="7120"/>
                </a:cubicBezTo>
                <a:cubicBezTo>
                  <a:pt x="28635" y="6882"/>
                  <a:pt x="28599" y="6644"/>
                  <a:pt x="28528" y="6406"/>
                </a:cubicBezTo>
                <a:cubicBezTo>
                  <a:pt x="28599" y="6346"/>
                  <a:pt x="28670" y="6287"/>
                  <a:pt x="28742" y="6215"/>
                </a:cubicBezTo>
                <a:close/>
                <a:moveTo>
                  <a:pt x="35040" y="441"/>
                </a:moveTo>
                <a:cubicBezTo>
                  <a:pt x="35636" y="441"/>
                  <a:pt x="36124" y="929"/>
                  <a:pt x="36124" y="1524"/>
                </a:cubicBezTo>
                <a:cubicBezTo>
                  <a:pt x="36124" y="1953"/>
                  <a:pt x="35862" y="2346"/>
                  <a:pt x="35469" y="2513"/>
                </a:cubicBezTo>
                <a:cubicBezTo>
                  <a:pt x="35386" y="2548"/>
                  <a:pt x="35338" y="2620"/>
                  <a:pt x="35326" y="2715"/>
                </a:cubicBezTo>
                <a:cubicBezTo>
                  <a:pt x="35326" y="2798"/>
                  <a:pt x="35374" y="2882"/>
                  <a:pt x="35445" y="2917"/>
                </a:cubicBezTo>
                <a:cubicBezTo>
                  <a:pt x="35814" y="3108"/>
                  <a:pt x="36040" y="3465"/>
                  <a:pt x="36040" y="3870"/>
                </a:cubicBezTo>
                <a:cubicBezTo>
                  <a:pt x="36040" y="4465"/>
                  <a:pt x="35552" y="4941"/>
                  <a:pt x="34957" y="4941"/>
                </a:cubicBezTo>
                <a:cubicBezTo>
                  <a:pt x="34766" y="4941"/>
                  <a:pt x="34576" y="4894"/>
                  <a:pt x="34409" y="4787"/>
                </a:cubicBezTo>
                <a:cubicBezTo>
                  <a:pt x="34374" y="4767"/>
                  <a:pt x="34335" y="4757"/>
                  <a:pt x="34297" y="4757"/>
                </a:cubicBezTo>
                <a:cubicBezTo>
                  <a:pt x="34243" y="4757"/>
                  <a:pt x="34189" y="4776"/>
                  <a:pt x="34147" y="4810"/>
                </a:cubicBezTo>
                <a:cubicBezTo>
                  <a:pt x="34076" y="4870"/>
                  <a:pt x="34052" y="4965"/>
                  <a:pt x="34088" y="5060"/>
                </a:cubicBezTo>
                <a:cubicBezTo>
                  <a:pt x="34135" y="5191"/>
                  <a:pt x="34159" y="5322"/>
                  <a:pt x="34159" y="5453"/>
                </a:cubicBezTo>
                <a:cubicBezTo>
                  <a:pt x="34159" y="6049"/>
                  <a:pt x="33683" y="6537"/>
                  <a:pt x="33088" y="6537"/>
                </a:cubicBezTo>
                <a:cubicBezTo>
                  <a:pt x="32778" y="6537"/>
                  <a:pt x="32492" y="6394"/>
                  <a:pt x="32278" y="6156"/>
                </a:cubicBezTo>
                <a:cubicBezTo>
                  <a:pt x="32235" y="6113"/>
                  <a:pt x="32173" y="6082"/>
                  <a:pt x="32110" y="6082"/>
                </a:cubicBezTo>
                <a:cubicBezTo>
                  <a:pt x="32087" y="6082"/>
                  <a:pt x="32063" y="6086"/>
                  <a:pt x="32040" y="6096"/>
                </a:cubicBezTo>
                <a:cubicBezTo>
                  <a:pt x="31957" y="6120"/>
                  <a:pt x="31897" y="6192"/>
                  <a:pt x="31885" y="6287"/>
                </a:cubicBezTo>
                <a:cubicBezTo>
                  <a:pt x="31837" y="6846"/>
                  <a:pt x="31385" y="7263"/>
                  <a:pt x="30825" y="7263"/>
                </a:cubicBezTo>
                <a:cubicBezTo>
                  <a:pt x="30361" y="7263"/>
                  <a:pt x="29944" y="6965"/>
                  <a:pt x="29801" y="6525"/>
                </a:cubicBezTo>
                <a:cubicBezTo>
                  <a:pt x="29766" y="6418"/>
                  <a:pt x="29754" y="6311"/>
                  <a:pt x="29754" y="6192"/>
                </a:cubicBezTo>
                <a:cubicBezTo>
                  <a:pt x="29754" y="6132"/>
                  <a:pt x="29754" y="6084"/>
                  <a:pt x="29766" y="6025"/>
                </a:cubicBezTo>
                <a:cubicBezTo>
                  <a:pt x="29778" y="5942"/>
                  <a:pt x="29754" y="5858"/>
                  <a:pt x="29694" y="5811"/>
                </a:cubicBezTo>
                <a:cubicBezTo>
                  <a:pt x="29682" y="5799"/>
                  <a:pt x="29659" y="5787"/>
                  <a:pt x="29635" y="5775"/>
                </a:cubicBezTo>
                <a:cubicBezTo>
                  <a:pt x="29623" y="5775"/>
                  <a:pt x="29623" y="5775"/>
                  <a:pt x="29611" y="5763"/>
                </a:cubicBezTo>
                <a:cubicBezTo>
                  <a:pt x="29599" y="5763"/>
                  <a:pt x="29575" y="5763"/>
                  <a:pt x="29563" y="5751"/>
                </a:cubicBezTo>
                <a:lnTo>
                  <a:pt x="29540" y="5751"/>
                </a:lnTo>
                <a:cubicBezTo>
                  <a:pt x="29528" y="5751"/>
                  <a:pt x="29504" y="5763"/>
                  <a:pt x="29480" y="5763"/>
                </a:cubicBezTo>
                <a:cubicBezTo>
                  <a:pt x="29349" y="5811"/>
                  <a:pt x="29242" y="5822"/>
                  <a:pt x="29147" y="5822"/>
                </a:cubicBezTo>
                <a:lnTo>
                  <a:pt x="29051" y="5822"/>
                </a:lnTo>
                <a:cubicBezTo>
                  <a:pt x="28980" y="5822"/>
                  <a:pt x="28920" y="5811"/>
                  <a:pt x="28861" y="5787"/>
                </a:cubicBezTo>
                <a:cubicBezTo>
                  <a:pt x="28837" y="5787"/>
                  <a:pt x="28801" y="5775"/>
                  <a:pt x="28778" y="5763"/>
                </a:cubicBezTo>
                <a:cubicBezTo>
                  <a:pt x="28349" y="5608"/>
                  <a:pt x="28075" y="5203"/>
                  <a:pt x="28075" y="4751"/>
                </a:cubicBezTo>
                <a:cubicBezTo>
                  <a:pt x="28063" y="4156"/>
                  <a:pt x="28551" y="3679"/>
                  <a:pt x="29147" y="3679"/>
                </a:cubicBezTo>
                <a:cubicBezTo>
                  <a:pt x="29182" y="3679"/>
                  <a:pt x="29218" y="3679"/>
                  <a:pt x="29254" y="3691"/>
                </a:cubicBezTo>
                <a:lnTo>
                  <a:pt x="29290" y="3691"/>
                </a:lnTo>
                <a:cubicBezTo>
                  <a:pt x="29300" y="3693"/>
                  <a:pt x="29311" y="3694"/>
                  <a:pt x="29321" y="3694"/>
                </a:cubicBezTo>
                <a:cubicBezTo>
                  <a:pt x="29393" y="3694"/>
                  <a:pt x="29462" y="3658"/>
                  <a:pt x="29504" y="3596"/>
                </a:cubicBezTo>
                <a:cubicBezTo>
                  <a:pt x="29551" y="3525"/>
                  <a:pt x="29551" y="3429"/>
                  <a:pt x="29516" y="3358"/>
                </a:cubicBezTo>
                <a:cubicBezTo>
                  <a:pt x="29420" y="3191"/>
                  <a:pt x="29361" y="3013"/>
                  <a:pt x="29361" y="2822"/>
                </a:cubicBezTo>
                <a:cubicBezTo>
                  <a:pt x="29361" y="2227"/>
                  <a:pt x="29849" y="1751"/>
                  <a:pt x="30444" y="1751"/>
                </a:cubicBezTo>
                <a:cubicBezTo>
                  <a:pt x="30694" y="1751"/>
                  <a:pt x="30944" y="1846"/>
                  <a:pt x="31135" y="2012"/>
                </a:cubicBezTo>
                <a:cubicBezTo>
                  <a:pt x="31180" y="2050"/>
                  <a:pt x="31234" y="2068"/>
                  <a:pt x="31288" y="2068"/>
                </a:cubicBezTo>
                <a:cubicBezTo>
                  <a:pt x="31321" y="2068"/>
                  <a:pt x="31354" y="2062"/>
                  <a:pt x="31385" y="2048"/>
                </a:cubicBezTo>
                <a:cubicBezTo>
                  <a:pt x="31468" y="2001"/>
                  <a:pt x="31516" y="1917"/>
                  <a:pt x="31504" y="1834"/>
                </a:cubicBezTo>
                <a:cubicBezTo>
                  <a:pt x="31504" y="1810"/>
                  <a:pt x="31504" y="1786"/>
                  <a:pt x="31504" y="1751"/>
                </a:cubicBezTo>
                <a:cubicBezTo>
                  <a:pt x="31504" y="1739"/>
                  <a:pt x="31492" y="1727"/>
                  <a:pt x="31492" y="1703"/>
                </a:cubicBezTo>
                <a:cubicBezTo>
                  <a:pt x="31492" y="1120"/>
                  <a:pt x="31980" y="631"/>
                  <a:pt x="32576" y="631"/>
                </a:cubicBezTo>
                <a:cubicBezTo>
                  <a:pt x="33016" y="631"/>
                  <a:pt x="33409" y="893"/>
                  <a:pt x="33576" y="1310"/>
                </a:cubicBezTo>
                <a:cubicBezTo>
                  <a:pt x="33611" y="1405"/>
                  <a:pt x="33695" y="1453"/>
                  <a:pt x="33802" y="1453"/>
                </a:cubicBezTo>
                <a:cubicBezTo>
                  <a:pt x="33897" y="1441"/>
                  <a:pt x="33981" y="1370"/>
                  <a:pt x="33992" y="1274"/>
                </a:cubicBezTo>
                <a:cubicBezTo>
                  <a:pt x="34112" y="786"/>
                  <a:pt x="34540" y="441"/>
                  <a:pt x="35040" y="441"/>
                </a:cubicBezTo>
                <a:close/>
                <a:moveTo>
                  <a:pt x="28194" y="8204"/>
                </a:moveTo>
                <a:lnTo>
                  <a:pt x="28194" y="8204"/>
                </a:lnTo>
                <a:cubicBezTo>
                  <a:pt x="28111" y="8990"/>
                  <a:pt x="27861" y="9859"/>
                  <a:pt x="27468" y="10787"/>
                </a:cubicBezTo>
                <a:cubicBezTo>
                  <a:pt x="27468" y="10787"/>
                  <a:pt x="27456" y="10799"/>
                  <a:pt x="27432" y="10799"/>
                </a:cubicBezTo>
                <a:cubicBezTo>
                  <a:pt x="27337" y="10859"/>
                  <a:pt x="27230" y="10906"/>
                  <a:pt x="27134" y="10954"/>
                </a:cubicBezTo>
                <a:cubicBezTo>
                  <a:pt x="27123" y="10966"/>
                  <a:pt x="27111" y="10966"/>
                  <a:pt x="27099" y="10978"/>
                </a:cubicBezTo>
                <a:cubicBezTo>
                  <a:pt x="27004" y="11026"/>
                  <a:pt x="26896" y="11085"/>
                  <a:pt x="26789" y="11156"/>
                </a:cubicBezTo>
                <a:cubicBezTo>
                  <a:pt x="26765" y="11168"/>
                  <a:pt x="26742" y="11180"/>
                  <a:pt x="26730" y="11192"/>
                </a:cubicBezTo>
                <a:cubicBezTo>
                  <a:pt x="26623" y="11252"/>
                  <a:pt x="26527" y="11311"/>
                  <a:pt x="26432" y="11371"/>
                </a:cubicBezTo>
                <a:cubicBezTo>
                  <a:pt x="26408" y="11383"/>
                  <a:pt x="26396" y="11395"/>
                  <a:pt x="26384" y="11407"/>
                </a:cubicBezTo>
                <a:cubicBezTo>
                  <a:pt x="26301" y="11466"/>
                  <a:pt x="26218" y="11526"/>
                  <a:pt x="26122" y="11585"/>
                </a:cubicBezTo>
                <a:cubicBezTo>
                  <a:pt x="26111" y="11597"/>
                  <a:pt x="26087" y="11609"/>
                  <a:pt x="26075" y="11621"/>
                </a:cubicBezTo>
                <a:cubicBezTo>
                  <a:pt x="25980" y="11680"/>
                  <a:pt x="25896" y="11752"/>
                  <a:pt x="25801" y="11823"/>
                </a:cubicBezTo>
                <a:cubicBezTo>
                  <a:pt x="25777" y="11835"/>
                  <a:pt x="25765" y="11847"/>
                  <a:pt x="25741" y="11871"/>
                </a:cubicBezTo>
                <a:cubicBezTo>
                  <a:pt x="25658" y="11930"/>
                  <a:pt x="25575" y="12002"/>
                  <a:pt x="25491" y="12061"/>
                </a:cubicBezTo>
                <a:cubicBezTo>
                  <a:pt x="25491" y="12073"/>
                  <a:pt x="25480" y="12073"/>
                  <a:pt x="25480" y="12085"/>
                </a:cubicBezTo>
                <a:cubicBezTo>
                  <a:pt x="25384" y="12157"/>
                  <a:pt x="25313" y="12228"/>
                  <a:pt x="25218" y="12299"/>
                </a:cubicBezTo>
                <a:cubicBezTo>
                  <a:pt x="25206" y="12323"/>
                  <a:pt x="25182" y="12335"/>
                  <a:pt x="25170" y="12359"/>
                </a:cubicBezTo>
                <a:cubicBezTo>
                  <a:pt x="25087" y="12430"/>
                  <a:pt x="25003" y="12502"/>
                  <a:pt x="24932" y="12573"/>
                </a:cubicBezTo>
                <a:cubicBezTo>
                  <a:pt x="24920" y="12585"/>
                  <a:pt x="24908" y="12597"/>
                  <a:pt x="24896" y="12609"/>
                </a:cubicBezTo>
                <a:cubicBezTo>
                  <a:pt x="24848" y="12657"/>
                  <a:pt x="24801" y="12704"/>
                  <a:pt x="24753" y="12740"/>
                </a:cubicBezTo>
                <a:cubicBezTo>
                  <a:pt x="25861" y="10823"/>
                  <a:pt x="27158" y="9287"/>
                  <a:pt x="28194" y="8204"/>
                </a:cubicBezTo>
                <a:close/>
                <a:moveTo>
                  <a:pt x="28147" y="6751"/>
                </a:moveTo>
                <a:cubicBezTo>
                  <a:pt x="28206" y="7001"/>
                  <a:pt x="28242" y="7263"/>
                  <a:pt x="28242" y="7525"/>
                </a:cubicBezTo>
                <a:cubicBezTo>
                  <a:pt x="26837" y="8918"/>
                  <a:pt x="24837" y="11252"/>
                  <a:pt x="23467" y="14324"/>
                </a:cubicBezTo>
                <a:cubicBezTo>
                  <a:pt x="23432" y="14371"/>
                  <a:pt x="23384" y="14431"/>
                  <a:pt x="23348" y="14478"/>
                </a:cubicBezTo>
                <a:cubicBezTo>
                  <a:pt x="23336" y="14502"/>
                  <a:pt x="23324" y="14514"/>
                  <a:pt x="23313" y="14538"/>
                </a:cubicBezTo>
                <a:cubicBezTo>
                  <a:pt x="23265" y="14609"/>
                  <a:pt x="23217" y="14693"/>
                  <a:pt x="23170" y="14764"/>
                </a:cubicBezTo>
                <a:cubicBezTo>
                  <a:pt x="23158" y="14776"/>
                  <a:pt x="23158" y="14776"/>
                  <a:pt x="23158" y="14788"/>
                </a:cubicBezTo>
                <a:cubicBezTo>
                  <a:pt x="23098" y="14871"/>
                  <a:pt x="23051" y="14955"/>
                  <a:pt x="23003" y="15026"/>
                </a:cubicBezTo>
                <a:cubicBezTo>
                  <a:pt x="22991" y="15050"/>
                  <a:pt x="22979" y="15074"/>
                  <a:pt x="22967" y="15086"/>
                </a:cubicBezTo>
                <a:cubicBezTo>
                  <a:pt x="22920" y="15169"/>
                  <a:pt x="22872" y="15252"/>
                  <a:pt x="22824" y="15324"/>
                </a:cubicBezTo>
                <a:cubicBezTo>
                  <a:pt x="22824" y="15336"/>
                  <a:pt x="22813" y="15347"/>
                  <a:pt x="22801" y="15359"/>
                </a:cubicBezTo>
                <a:cubicBezTo>
                  <a:pt x="22765" y="15443"/>
                  <a:pt x="22729" y="15514"/>
                  <a:pt x="22682" y="15586"/>
                </a:cubicBezTo>
                <a:cubicBezTo>
                  <a:pt x="22682" y="15597"/>
                  <a:pt x="22670" y="15609"/>
                  <a:pt x="22658" y="15633"/>
                </a:cubicBezTo>
                <a:cubicBezTo>
                  <a:pt x="22622" y="15705"/>
                  <a:pt x="22574" y="15788"/>
                  <a:pt x="22539" y="15859"/>
                </a:cubicBezTo>
                <a:cubicBezTo>
                  <a:pt x="22527" y="15883"/>
                  <a:pt x="22515" y="15895"/>
                  <a:pt x="22515" y="15919"/>
                </a:cubicBezTo>
                <a:cubicBezTo>
                  <a:pt x="22479" y="15978"/>
                  <a:pt x="22443" y="16050"/>
                  <a:pt x="22408" y="16109"/>
                </a:cubicBezTo>
                <a:cubicBezTo>
                  <a:pt x="22693" y="14931"/>
                  <a:pt x="23027" y="13847"/>
                  <a:pt x="23384" y="12883"/>
                </a:cubicBezTo>
                <a:cubicBezTo>
                  <a:pt x="24444" y="10954"/>
                  <a:pt x="25956" y="8787"/>
                  <a:pt x="28147" y="6751"/>
                </a:cubicBezTo>
                <a:close/>
                <a:moveTo>
                  <a:pt x="22527" y="16943"/>
                </a:moveTo>
                <a:lnTo>
                  <a:pt x="22527" y="16943"/>
                </a:lnTo>
                <a:cubicBezTo>
                  <a:pt x="22503" y="17014"/>
                  <a:pt x="22479" y="17098"/>
                  <a:pt x="22467" y="17169"/>
                </a:cubicBezTo>
                <a:cubicBezTo>
                  <a:pt x="22432" y="17205"/>
                  <a:pt x="22408" y="17252"/>
                  <a:pt x="22384" y="17288"/>
                </a:cubicBezTo>
                <a:cubicBezTo>
                  <a:pt x="22384" y="17276"/>
                  <a:pt x="22384" y="17264"/>
                  <a:pt x="22396" y="17252"/>
                </a:cubicBezTo>
                <a:cubicBezTo>
                  <a:pt x="22432" y="17157"/>
                  <a:pt x="22467" y="17074"/>
                  <a:pt x="22503" y="16979"/>
                </a:cubicBezTo>
                <a:cubicBezTo>
                  <a:pt x="22515" y="16967"/>
                  <a:pt x="22515" y="16955"/>
                  <a:pt x="22527" y="16943"/>
                </a:cubicBezTo>
                <a:close/>
                <a:moveTo>
                  <a:pt x="22245" y="996"/>
                </a:moveTo>
                <a:cubicBezTo>
                  <a:pt x="22303" y="996"/>
                  <a:pt x="22361" y="998"/>
                  <a:pt x="22420" y="1000"/>
                </a:cubicBezTo>
                <a:cubicBezTo>
                  <a:pt x="23241" y="1048"/>
                  <a:pt x="23920" y="1227"/>
                  <a:pt x="24444" y="1536"/>
                </a:cubicBezTo>
                <a:cubicBezTo>
                  <a:pt x="24217" y="2001"/>
                  <a:pt x="23634" y="3275"/>
                  <a:pt x="23372" y="4322"/>
                </a:cubicBezTo>
                <a:cubicBezTo>
                  <a:pt x="23348" y="4441"/>
                  <a:pt x="23420" y="4560"/>
                  <a:pt x="23539" y="4596"/>
                </a:cubicBezTo>
                <a:lnTo>
                  <a:pt x="23586" y="4596"/>
                </a:lnTo>
                <a:cubicBezTo>
                  <a:pt x="23694" y="4596"/>
                  <a:pt x="23777" y="4525"/>
                  <a:pt x="23801" y="4429"/>
                </a:cubicBezTo>
                <a:cubicBezTo>
                  <a:pt x="24051" y="3477"/>
                  <a:pt x="24587" y="2286"/>
                  <a:pt x="24825" y="1786"/>
                </a:cubicBezTo>
                <a:cubicBezTo>
                  <a:pt x="24932" y="1882"/>
                  <a:pt x="25039" y="1977"/>
                  <a:pt x="25122" y="2084"/>
                </a:cubicBezTo>
                <a:cubicBezTo>
                  <a:pt x="25599" y="2644"/>
                  <a:pt x="25694" y="3286"/>
                  <a:pt x="25706" y="3632"/>
                </a:cubicBezTo>
                <a:cubicBezTo>
                  <a:pt x="25646" y="3632"/>
                  <a:pt x="25575" y="3656"/>
                  <a:pt x="25527" y="3715"/>
                </a:cubicBezTo>
                <a:cubicBezTo>
                  <a:pt x="23146" y="6513"/>
                  <a:pt x="22801" y="10478"/>
                  <a:pt x="22777" y="10645"/>
                </a:cubicBezTo>
                <a:cubicBezTo>
                  <a:pt x="22777" y="10764"/>
                  <a:pt x="22860" y="10871"/>
                  <a:pt x="22991" y="10883"/>
                </a:cubicBezTo>
                <a:lnTo>
                  <a:pt x="23003" y="10883"/>
                </a:lnTo>
                <a:cubicBezTo>
                  <a:pt x="23122" y="10883"/>
                  <a:pt x="23217" y="10799"/>
                  <a:pt x="23229" y="10680"/>
                </a:cubicBezTo>
                <a:cubicBezTo>
                  <a:pt x="23229" y="10645"/>
                  <a:pt x="23563" y="6787"/>
                  <a:pt x="25789" y="4096"/>
                </a:cubicBezTo>
                <a:cubicBezTo>
                  <a:pt x="25813" y="4108"/>
                  <a:pt x="25837" y="4132"/>
                  <a:pt x="25861" y="4132"/>
                </a:cubicBezTo>
                <a:cubicBezTo>
                  <a:pt x="25968" y="4168"/>
                  <a:pt x="26051" y="4203"/>
                  <a:pt x="26146" y="4239"/>
                </a:cubicBezTo>
                <a:cubicBezTo>
                  <a:pt x="27027" y="4608"/>
                  <a:pt x="27694" y="5346"/>
                  <a:pt x="28016" y="6263"/>
                </a:cubicBezTo>
                <a:cubicBezTo>
                  <a:pt x="26599" y="7561"/>
                  <a:pt x="25444" y="8918"/>
                  <a:pt x="24515" y="10228"/>
                </a:cubicBezTo>
                <a:cubicBezTo>
                  <a:pt x="25265" y="8704"/>
                  <a:pt x="25861" y="7823"/>
                  <a:pt x="25872" y="7811"/>
                </a:cubicBezTo>
                <a:cubicBezTo>
                  <a:pt x="25944" y="7704"/>
                  <a:pt x="25920" y="7561"/>
                  <a:pt x="25813" y="7489"/>
                </a:cubicBezTo>
                <a:cubicBezTo>
                  <a:pt x="25778" y="7468"/>
                  <a:pt x="25737" y="7457"/>
                  <a:pt x="25695" y="7457"/>
                </a:cubicBezTo>
                <a:cubicBezTo>
                  <a:pt x="25622" y="7457"/>
                  <a:pt x="25549" y="7489"/>
                  <a:pt x="25503" y="7549"/>
                </a:cubicBezTo>
                <a:cubicBezTo>
                  <a:pt x="25491" y="7585"/>
                  <a:pt x="24146" y="9549"/>
                  <a:pt x="22979" y="12716"/>
                </a:cubicBezTo>
                <a:cubicBezTo>
                  <a:pt x="22384" y="13812"/>
                  <a:pt x="21931" y="14835"/>
                  <a:pt x="21598" y="15728"/>
                </a:cubicBezTo>
                <a:cubicBezTo>
                  <a:pt x="21610" y="10383"/>
                  <a:pt x="22503" y="4477"/>
                  <a:pt x="22515" y="4406"/>
                </a:cubicBezTo>
                <a:cubicBezTo>
                  <a:pt x="22527" y="4287"/>
                  <a:pt x="22443" y="4168"/>
                  <a:pt x="22324" y="4156"/>
                </a:cubicBezTo>
                <a:cubicBezTo>
                  <a:pt x="22311" y="4153"/>
                  <a:pt x="22297" y="4152"/>
                  <a:pt x="22283" y="4152"/>
                </a:cubicBezTo>
                <a:cubicBezTo>
                  <a:pt x="22179" y="4152"/>
                  <a:pt x="22083" y="4229"/>
                  <a:pt x="22062" y="4334"/>
                </a:cubicBezTo>
                <a:cubicBezTo>
                  <a:pt x="22062" y="4406"/>
                  <a:pt x="21205" y="10025"/>
                  <a:pt x="21158" y="15300"/>
                </a:cubicBezTo>
                <a:cubicBezTo>
                  <a:pt x="20705" y="13502"/>
                  <a:pt x="19669" y="11180"/>
                  <a:pt x="17348" y="8847"/>
                </a:cubicBezTo>
                <a:cubicBezTo>
                  <a:pt x="17300" y="8805"/>
                  <a:pt x="17240" y="8784"/>
                  <a:pt x="17182" y="8784"/>
                </a:cubicBezTo>
                <a:cubicBezTo>
                  <a:pt x="17124" y="8784"/>
                  <a:pt x="17068" y="8805"/>
                  <a:pt x="17026" y="8847"/>
                </a:cubicBezTo>
                <a:cubicBezTo>
                  <a:pt x="16943" y="8942"/>
                  <a:pt x="16943" y="9073"/>
                  <a:pt x="17026" y="9168"/>
                </a:cubicBezTo>
                <a:cubicBezTo>
                  <a:pt x="20360" y="12490"/>
                  <a:pt x="20955" y="15871"/>
                  <a:pt x="21027" y="17502"/>
                </a:cubicBezTo>
                <a:cubicBezTo>
                  <a:pt x="21015" y="17526"/>
                  <a:pt x="21015" y="17562"/>
                  <a:pt x="21003" y="17586"/>
                </a:cubicBezTo>
                <a:cubicBezTo>
                  <a:pt x="20991" y="17562"/>
                  <a:pt x="20967" y="17526"/>
                  <a:pt x="20955" y="17491"/>
                </a:cubicBezTo>
                <a:cubicBezTo>
                  <a:pt x="20931" y="17467"/>
                  <a:pt x="20919" y="17431"/>
                  <a:pt x="20908" y="17407"/>
                </a:cubicBezTo>
                <a:cubicBezTo>
                  <a:pt x="20872" y="17336"/>
                  <a:pt x="20824" y="17264"/>
                  <a:pt x="20788" y="17205"/>
                </a:cubicBezTo>
                <a:cubicBezTo>
                  <a:pt x="20777" y="17181"/>
                  <a:pt x="20765" y="17157"/>
                  <a:pt x="20753" y="17145"/>
                </a:cubicBezTo>
                <a:cubicBezTo>
                  <a:pt x="20705" y="17050"/>
                  <a:pt x="20657" y="16955"/>
                  <a:pt x="20598" y="16860"/>
                </a:cubicBezTo>
                <a:cubicBezTo>
                  <a:pt x="20586" y="16848"/>
                  <a:pt x="20574" y="16824"/>
                  <a:pt x="20562" y="16800"/>
                </a:cubicBezTo>
                <a:cubicBezTo>
                  <a:pt x="20515" y="16729"/>
                  <a:pt x="20467" y="16657"/>
                  <a:pt x="20419" y="16574"/>
                </a:cubicBezTo>
                <a:cubicBezTo>
                  <a:pt x="20407" y="16538"/>
                  <a:pt x="20384" y="16514"/>
                  <a:pt x="20360" y="16479"/>
                </a:cubicBezTo>
                <a:cubicBezTo>
                  <a:pt x="20324" y="16407"/>
                  <a:pt x="20276" y="16336"/>
                  <a:pt x="20241" y="16276"/>
                </a:cubicBezTo>
                <a:lnTo>
                  <a:pt x="20169" y="16169"/>
                </a:lnTo>
                <a:cubicBezTo>
                  <a:pt x="20134" y="16098"/>
                  <a:pt x="20086" y="16026"/>
                  <a:pt x="20038" y="15955"/>
                </a:cubicBezTo>
                <a:lnTo>
                  <a:pt x="19967" y="15848"/>
                </a:lnTo>
                <a:cubicBezTo>
                  <a:pt x="19919" y="15764"/>
                  <a:pt x="19860" y="15681"/>
                  <a:pt x="19800" y="15597"/>
                </a:cubicBezTo>
                <a:cubicBezTo>
                  <a:pt x="19788" y="15574"/>
                  <a:pt x="19776" y="15550"/>
                  <a:pt x="19765" y="15538"/>
                </a:cubicBezTo>
                <a:cubicBezTo>
                  <a:pt x="19681" y="15419"/>
                  <a:pt x="19610" y="15312"/>
                  <a:pt x="19538" y="15205"/>
                </a:cubicBezTo>
                <a:cubicBezTo>
                  <a:pt x="19514" y="15181"/>
                  <a:pt x="19503" y="15157"/>
                  <a:pt x="19479" y="15133"/>
                </a:cubicBezTo>
                <a:cubicBezTo>
                  <a:pt x="19419" y="15050"/>
                  <a:pt x="19360" y="14966"/>
                  <a:pt x="19300" y="14871"/>
                </a:cubicBezTo>
                <a:cubicBezTo>
                  <a:pt x="19264" y="14835"/>
                  <a:pt x="19241" y="14800"/>
                  <a:pt x="19217" y="14764"/>
                </a:cubicBezTo>
                <a:lnTo>
                  <a:pt x="19050" y="14538"/>
                </a:lnTo>
                <a:cubicBezTo>
                  <a:pt x="19014" y="14502"/>
                  <a:pt x="18991" y="14454"/>
                  <a:pt x="18955" y="14419"/>
                </a:cubicBezTo>
                <a:cubicBezTo>
                  <a:pt x="18895" y="14347"/>
                  <a:pt x="18836" y="14264"/>
                  <a:pt x="18776" y="14193"/>
                </a:cubicBezTo>
                <a:cubicBezTo>
                  <a:pt x="18741" y="14157"/>
                  <a:pt x="18717" y="14121"/>
                  <a:pt x="18693" y="14073"/>
                </a:cubicBezTo>
                <a:cubicBezTo>
                  <a:pt x="18610" y="13990"/>
                  <a:pt x="18538" y="13895"/>
                  <a:pt x="18467" y="13800"/>
                </a:cubicBezTo>
                <a:cubicBezTo>
                  <a:pt x="18443" y="13788"/>
                  <a:pt x="18431" y="13764"/>
                  <a:pt x="18407" y="13740"/>
                </a:cubicBezTo>
                <a:cubicBezTo>
                  <a:pt x="18312" y="13633"/>
                  <a:pt x="18217" y="13514"/>
                  <a:pt x="18121" y="13407"/>
                </a:cubicBezTo>
                <a:cubicBezTo>
                  <a:pt x="18098" y="13383"/>
                  <a:pt x="18074" y="13347"/>
                  <a:pt x="18050" y="13323"/>
                </a:cubicBezTo>
                <a:cubicBezTo>
                  <a:pt x="17979" y="13240"/>
                  <a:pt x="17895" y="13157"/>
                  <a:pt x="17812" y="13073"/>
                </a:cubicBezTo>
                <a:cubicBezTo>
                  <a:pt x="17776" y="13026"/>
                  <a:pt x="17740" y="12990"/>
                  <a:pt x="17717" y="12954"/>
                </a:cubicBezTo>
                <a:cubicBezTo>
                  <a:pt x="17645" y="12883"/>
                  <a:pt x="17574" y="12811"/>
                  <a:pt x="17502" y="12740"/>
                </a:cubicBezTo>
                <a:cubicBezTo>
                  <a:pt x="17455" y="12692"/>
                  <a:pt x="17419" y="12657"/>
                  <a:pt x="17383" y="12621"/>
                </a:cubicBezTo>
                <a:cubicBezTo>
                  <a:pt x="17312" y="12550"/>
                  <a:pt x="17228" y="12466"/>
                  <a:pt x="17157" y="12395"/>
                </a:cubicBezTo>
                <a:cubicBezTo>
                  <a:pt x="17121" y="12359"/>
                  <a:pt x="17086" y="12323"/>
                  <a:pt x="17050" y="12288"/>
                </a:cubicBezTo>
                <a:cubicBezTo>
                  <a:pt x="16955" y="12204"/>
                  <a:pt x="16859" y="12109"/>
                  <a:pt x="16764" y="12026"/>
                </a:cubicBezTo>
                <a:lnTo>
                  <a:pt x="16705" y="11966"/>
                </a:lnTo>
                <a:cubicBezTo>
                  <a:pt x="16586" y="11859"/>
                  <a:pt x="16466" y="11764"/>
                  <a:pt x="16347" y="11657"/>
                </a:cubicBezTo>
                <a:cubicBezTo>
                  <a:pt x="16312" y="11633"/>
                  <a:pt x="16288" y="11609"/>
                  <a:pt x="16252" y="11585"/>
                </a:cubicBezTo>
                <a:cubicBezTo>
                  <a:pt x="16157" y="11502"/>
                  <a:pt x="16074" y="11430"/>
                  <a:pt x="15978" y="11359"/>
                </a:cubicBezTo>
                <a:cubicBezTo>
                  <a:pt x="15931" y="11323"/>
                  <a:pt x="15895" y="11287"/>
                  <a:pt x="15847" y="11252"/>
                </a:cubicBezTo>
                <a:cubicBezTo>
                  <a:pt x="15764" y="11192"/>
                  <a:pt x="15681" y="11121"/>
                  <a:pt x="15585" y="11061"/>
                </a:cubicBezTo>
                <a:cubicBezTo>
                  <a:pt x="15550" y="11026"/>
                  <a:pt x="15502" y="10990"/>
                  <a:pt x="15454" y="10954"/>
                </a:cubicBezTo>
                <a:cubicBezTo>
                  <a:pt x="15359" y="10895"/>
                  <a:pt x="15276" y="10835"/>
                  <a:pt x="15181" y="10775"/>
                </a:cubicBezTo>
                <a:cubicBezTo>
                  <a:pt x="15133" y="10740"/>
                  <a:pt x="15097" y="10704"/>
                  <a:pt x="15050" y="10680"/>
                </a:cubicBezTo>
                <a:cubicBezTo>
                  <a:pt x="14931" y="10609"/>
                  <a:pt x="14823" y="10525"/>
                  <a:pt x="14704" y="10454"/>
                </a:cubicBezTo>
                <a:cubicBezTo>
                  <a:pt x="14681" y="10442"/>
                  <a:pt x="14657" y="10430"/>
                  <a:pt x="14633" y="10418"/>
                </a:cubicBezTo>
                <a:cubicBezTo>
                  <a:pt x="14514" y="10335"/>
                  <a:pt x="14383" y="10252"/>
                  <a:pt x="14240" y="10180"/>
                </a:cubicBezTo>
                <a:cubicBezTo>
                  <a:pt x="13883" y="9525"/>
                  <a:pt x="13680" y="8811"/>
                  <a:pt x="13633" y="8085"/>
                </a:cubicBezTo>
                <a:lnTo>
                  <a:pt x="13633" y="8085"/>
                </a:lnTo>
                <a:cubicBezTo>
                  <a:pt x="14264" y="8489"/>
                  <a:pt x="15585" y="9442"/>
                  <a:pt x="16431" y="10561"/>
                </a:cubicBezTo>
                <a:cubicBezTo>
                  <a:pt x="16466" y="10621"/>
                  <a:pt x="16538" y="10656"/>
                  <a:pt x="16609" y="10656"/>
                </a:cubicBezTo>
                <a:cubicBezTo>
                  <a:pt x="16657" y="10656"/>
                  <a:pt x="16705" y="10633"/>
                  <a:pt x="16740" y="10609"/>
                </a:cubicBezTo>
                <a:cubicBezTo>
                  <a:pt x="16836" y="10537"/>
                  <a:pt x="16859" y="10394"/>
                  <a:pt x="16788" y="10299"/>
                </a:cubicBezTo>
                <a:cubicBezTo>
                  <a:pt x="15752" y="8918"/>
                  <a:pt x="14085" y="7835"/>
                  <a:pt x="13633" y="7549"/>
                </a:cubicBezTo>
                <a:cubicBezTo>
                  <a:pt x="13657" y="7073"/>
                  <a:pt x="13752" y="6596"/>
                  <a:pt x="13919" y="6144"/>
                </a:cubicBezTo>
                <a:cubicBezTo>
                  <a:pt x="14002" y="5906"/>
                  <a:pt x="14085" y="5751"/>
                  <a:pt x="14097" y="5715"/>
                </a:cubicBezTo>
                <a:cubicBezTo>
                  <a:pt x="14669" y="4799"/>
                  <a:pt x="15407" y="4298"/>
                  <a:pt x="16121" y="4037"/>
                </a:cubicBezTo>
                <a:cubicBezTo>
                  <a:pt x="16407" y="4382"/>
                  <a:pt x="17383" y="5620"/>
                  <a:pt x="18169" y="7751"/>
                </a:cubicBezTo>
                <a:cubicBezTo>
                  <a:pt x="18205" y="7847"/>
                  <a:pt x="18288" y="7906"/>
                  <a:pt x="18383" y="7906"/>
                </a:cubicBezTo>
                <a:cubicBezTo>
                  <a:pt x="18407" y="7906"/>
                  <a:pt x="18431" y="7894"/>
                  <a:pt x="18455" y="7894"/>
                </a:cubicBezTo>
                <a:cubicBezTo>
                  <a:pt x="18574" y="7847"/>
                  <a:pt x="18633" y="7716"/>
                  <a:pt x="18598" y="7608"/>
                </a:cubicBezTo>
                <a:cubicBezTo>
                  <a:pt x="17871" y="5632"/>
                  <a:pt x="16990" y="4406"/>
                  <a:pt x="16586" y="3906"/>
                </a:cubicBezTo>
                <a:cubicBezTo>
                  <a:pt x="16983" y="3810"/>
                  <a:pt x="17363" y="3778"/>
                  <a:pt x="17691" y="3778"/>
                </a:cubicBezTo>
                <a:cubicBezTo>
                  <a:pt x="18305" y="3778"/>
                  <a:pt x="18742" y="3890"/>
                  <a:pt x="18788" y="3906"/>
                </a:cubicBezTo>
                <a:cubicBezTo>
                  <a:pt x="18803" y="3909"/>
                  <a:pt x="18819" y="3910"/>
                  <a:pt x="18835" y="3910"/>
                </a:cubicBezTo>
                <a:cubicBezTo>
                  <a:pt x="18882" y="3910"/>
                  <a:pt x="18931" y="3897"/>
                  <a:pt x="18967" y="3870"/>
                </a:cubicBezTo>
                <a:cubicBezTo>
                  <a:pt x="19026" y="3834"/>
                  <a:pt x="19062" y="3775"/>
                  <a:pt x="19062" y="3715"/>
                </a:cubicBezTo>
                <a:cubicBezTo>
                  <a:pt x="19169" y="2917"/>
                  <a:pt x="19503" y="2263"/>
                  <a:pt x="20074" y="1762"/>
                </a:cubicBezTo>
                <a:cubicBezTo>
                  <a:pt x="20181" y="1667"/>
                  <a:pt x="20300" y="1584"/>
                  <a:pt x="20419" y="1501"/>
                </a:cubicBezTo>
                <a:lnTo>
                  <a:pt x="20419" y="1501"/>
                </a:lnTo>
                <a:cubicBezTo>
                  <a:pt x="20205" y="2655"/>
                  <a:pt x="19693" y="5703"/>
                  <a:pt x="19824" y="8597"/>
                </a:cubicBezTo>
                <a:cubicBezTo>
                  <a:pt x="19836" y="8716"/>
                  <a:pt x="19931" y="8811"/>
                  <a:pt x="20050" y="8811"/>
                </a:cubicBezTo>
                <a:lnTo>
                  <a:pt x="20062" y="8811"/>
                </a:lnTo>
                <a:cubicBezTo>
                  <a:pt x="20181" y="8811"/>
                  <a:pt x="20276" y="8704"/>
                  <a:pt x="20276" y="8585"/>
                </a:cubicBezTo>
                <a:cubicBezTo>
                  <a:pt x="20122" y="5358"/>
                  <a:pt x="20788" y="1917"/>
                  <a:pt x="20931" y="1250"/>
                </a:cubicBezTo>
                <a:cubicBezTo>
                  <a:pt x="21333" y="1081"/>
                  <a:pt x="21783" y="996"/>
                  <a:pt x="22245" y="996"/>
                </a:cubicBezTo>
                <a:close/>
                <a:moveTo>
                  <a:pt x="21991" y="15967"/>
                </a:moveTo>
                <a:lnTo>
                  <a:pt x="21991" y="15967"/>
                </a:lnTo>
                <a:cubicBezTo>
                  <a:pt x="21860" y="16502"/>
                  <a:pt x="21741" y="17050"/>
                  <a:pt x="21646" y="17633"/>
                </a:cubicBezTo>
                <a:cubicBezTo>
                  <a:pt x="21634" y="17431"/>
                  <a:pt x="21634" y="17241"/>
                  <a:pt x="21622" y="17050"/>
                </a:cubicBezTo>
                <a:cubicBezTo>
                  <a:pt x="21729" y="16717"/>
                  <a:pt x="21848" y="16359"/>
                  <a:pt x="21991" y="15967"/>
                </a:cubicBezTo>
                <a:close/>
                <a:moveTo>
                  <a:pt x="22170" y="18491"/>
                </a:moveTo>
                <a:cubicBezTo>
                  <a:pt x="22146" y="18622"/>
                  <a:pt x="22134" y="18765"/>
                  <a:pt x="22110" y="18896"/>
                </a:cubicBezTo>
                <a:cubicBezTo>
                  <a:pt x="22086" y="18907"/>
                  <a:pt x="22062" y="18907"/>
                  <a:pt x="22039" y="18907"/>
                </a:cubicBezTo>
                <a:cubicBezTo>
                  <a:pt x="22003" y="18919"/>
                  <a:pt x="21955" y="18919"/>
                  <a:pt x="21920" y="18931"/>
                </a:cubicBezTo>
                <a:cubicBezTo>
                  <a:pt x="21979" y="18812"/>
                  <a:pt x="22051" y="18669"/>
                  <a:pt x="22134" y="18515"/>
                </a:cubicBezTo>
                <a:cubicBezTo>
                  <a:pt x="22146" y="18515"/>
                  <a:pt x="22158" y="18503"/>
                  <a:pt x="22170" y="18491"/>
                </a:cubicBezTo>
                <a:close/>
                <a:moveTo>
                  <a:pt x="32144" y="10206"/>
                </a:moveTo>
                <a:cubicBezTo>
                  <a:pt x="32306" y="10206"/>
                  <a:pt x="32470" y="10209"/>
                  <a:pt x="32635" y="10216"/>
                </a:cubicBezTo>
                <a:cubicBezTo>
                  <a:pt x="32683" y="10216"/>
                  <a:pt x="36731" y="10287"/>
                  <a:pt x="37886" y="12573"/>
                </a:cubicBezTo>
                <a:cubicBezTo>
                  <a:pt x="36898" y="12145"/>
                  <a:pt x="35505" y="11966"/>
                  <a:pt x="35433" y="11954"/>
                </a:cubicBezTo>
                <a:cubicBezTo>
                  <a:pt x="35426" y="11954"/>
                  <a:pt x="35418" y="11953"/>
                  <a:pt x="35411" y="11953"/>
                </a:cubicBezTo>
                <a:cubicBezTo>
                  <a:pt x="35290" y="11953"/>
                  <a:pt x="35194" y="12044"/>
                  <a:pt x="35183" y="12157"/>
                </a:cubicBezTo>
                <a:cubicBezTo>
                  <a:pt x="35171" y="12276"/>
                  <a:pt x="35255" y="12383"/>
                  <a:pt x="35374" y="12407"/>
                </a:cubicBezTo>
                <a:cubicBezTo>
                  <a:pt x="35397" y="12407"/>
                  <a:pt x="37279" y="12633"/>
                  <a:pt x="38112" y="13192"/>
                </a:cubicBezTo>
                <a:cubicBezTo>
                  <a:pt x="38136" y="13371"/>
                  <a:pt x="38195" y="13812"/>
                  <a:pt x="38124" y="14324"/>
                </a:cubicBezTo>
                <a:cubicBezTo>
                  <a:pt x="36191" y="13574"/>
                  <a:pt x="34360" y="13402"/>
                  <a:pt x="33086" y="13402"/>
                </a:cubicBezTo>
                <a:cubicBezTo>
                  <a:pt x="32052" y="13402"/>
                  <a:pt x="31384" y="13515"/>
                  <a:pt x="31325" y="13526"/>
                </a:cubicBezTo>
                <a:cubicBezTo>
                  <a:pt x="31206" y="13550"/>
                  <a:pt x="31123" y="13669"/>
                  <a:pt x="31147" y="13788"/>
                </a:cubicBezTo>
                <a:cubicBezTo>
                  <a:pt x="31168" y="13893"/>
                  <a:pt x="31254" y="13970"/>
                  <a:pt x="31364" y="13970"/>
                </a:cubicBezTo>
                <a:cubicBezTo>
                  <a:pt x="31379" y="13970"/>
                  <a:pt x="31394" y="13969"/>
                  <a:pt x="31409" y="13966"/>
                </a:cubicBezTo>
                <a:cubicBezTo>
                  <a:pt x="31419" y="13961"/>
                  <a:pt x="32060" y="13851"/>
                  <a:pt x="33070" y="13851"/>
                </a:cubicBezTo>
                <a:cubicBezTo>
                  <a:pt x="34320" y="13851"/>
                  <a:pt x="36138" y="14020"/>
                  <a:pt x="38029" y="14764"/>
                </a:cubicBezTo>
                <a:cubicBezTo>
                  <a:pt x="37933" y="15109"/>
                  <a:pt x="37755" y="15455"/>
                  <a:pt x="37469" y="15740"/>
                </a:cubicBezTo>
                <a:cubicBezTo>
                  <a:pt x="37421" y="15788"/>
                  <a:pt x="37398" y="15859"/>
                  <a:pt x="37410" y="15931"/>
                </a:cubicBezTo>
                <a:cubicBezTo>
                  <a:pt x="37421" y="16002"/>
                  <a:pt x="37469" y="16062"/>
                  <a:pt x="37529" y="16098"/>
                </a:cubicBezTo>
                <a:cubicBezTo>
                  <a:pt x="37552" y="16109"/>
                  <a:pt x="39100" y="16848"/>
                  <a:pt x="39231" y="18657"/>
                </a:cubicBezTo>
                <a:cubicBezTo>
                  <a:pt x="39243" y="18860"/>
                  <a:pt x="39243" y="19062"/>
                  <a:pt x="39231" y="19253"/>
                </a:cubicBezTo>
                <a:cubicBezTo>
                  <a:pt x="38564" y="18384"/>
                  <a:pt x="37517" y="17622"/>
                  <a:pt x="36088" y="16991"/>
                </a:cubicBezTo>
                <a:cubicBezTo>
                  <a:pt x="34850" y="16443"/>
                  <a:pt x="33802" y="16217"/>
                  <a:pt x="33754" y="16205"/>
                </a:cubicBezTo>
                <a:cubicBezTo>
                  <a:pt x="33739" y="16202"/>
                  <a:pt x="33724" y="16200"/>
                  <a:pt x="33708" y="16200"/>
                </a:cubicBezTo>
                <a:cubicBezTo>
                  <a:pt x="33606" y="16200"/>
                  <a:pt x="33513" y="16268"/>
                  <a:pt x="33492" y="16371"/>
                </a:cubicBezTo>
                <a:cubicBezTo>
                  <a:pt x="33457" y="16502"/>
                  <a:pt x="33540" y="16621"/>
                  <a:pt x="33659" y="16645"/>
                </a:cubicBezTo>
                <a:cubicBezTo>
                  <a:pt x="33695" y="16645"/>
                  <a:pt x="37731" y="17538"/>
                  <a:pt x="39124" y="19896"/>
                </a:cubicBezTo>
                <a:cubicBezTo>
                  <a:pt x="38993" y="20420"/>
                  <a:pt x="38755" y="20908"/>
                  <a:pt x="38434" y="21324"/>
                </a:cubicBezTo>
                <a:cubicBezTo>
                  <a:pt x="37791" y="20503"/>
                  <a:pt x="36600" y="19717"/>
                  <a:pt x="36540" y="19669"/>
                </a:cubicBezTo>
                <a:cubicBezTo>
                  <a:pt x="36506" y="19648"/>
                  <a:pt x="36466" y="19638"/>
                  <a:pt x="36426" y="19638"/>
                </a:cubicBezTo>
                <a:cubicBezTo>
                  <a:pt x="36352" y="19638"/>
                  <a:pt x="36277" y="19672"/>
                  <a:pt x="36231" y="19741"/>
                </a:cubicBezTo>
                <a:cubicBezTo>
                  <a:pt x="36171" y="19836"/>
                  <a:pt x="36195" y="19979"/>
                  <a:pt x="36302" y="20050"/>
                </a:cubicBezTo>
                <a:cubicBezTo>
                  <a:pt x="36314" y="20062"/>
                  <a:pt x="37564" y="20884"/>
                  <a:pt x="38136" y="21658"/>
                </a:cubicBezTo>
                <a:cubicBezTo>
                  <a:pt x="37672" y="22122"/>
                  <a:pt x="37100" y="22467"/>
                  <a:pt x="36445" y="22622"/>
                </a:cubicBezTo>
                <a:cubicBezTo>
                  <a:pt x="36409" y="22598"/>
                  <a:pt x="36374" y="22563"/>
                  <a:pt x="36338" y="22527"/>
                </a:cubicBezTo>
                <a:cubicBezTo>
                  <a:pt x="36326" y="22515"/>
                  <a:pt x="36302" y="22491"/>
                  <a:pt x="36278" y="22479"/>
                </a:cubicBezTo>
                <a:cubicBezTo>
                  <a:pt x="36207" y="22420"/>
                  <a:pt x="36136" y="22348"/>
                  <a:pt x="36064" y="22289"/>
                </a:cubicBezTo>
                <a:cubicBezTo>
                  <a:pt x="36052" y="22289"/>
                  <a:pt x="36052" y="22277"/>
                  <a:pt x="36040" y="22277"/>
                </a:cubicBezTo>
                <a:cubicBezTo>
                  <a:pt x="35969" y="22205"/>
                  <a:pt x="35886" y="22134"/>
                  <a:pt x="35802" y="22074"/>
                </a:cubicBezTo>
                <a:cubicBezTo>
                  <a:pt x="35778" y="22051"/>
                  <a:pt x="35755" y="22039"/>
                  <a:pt x="35731" y="22027"/>
                </a:cubicBezTo>
                <a:cubicBezTo>
                  <a:pt x="35671" y="21967"/>
                  <a:pt x="35612" y="21920"/>
                  <a:pt x="35540" y="21872"/>
                </a:cubicBezTo>
                <a:cubicBezTo>
                  <a:pt x="35516" y="21848"/>
                  <a:pt x="35481" y="21824"/>
                  <a:pt x="35457" y="21801"/>
                </a:cubicBezTo>
                <a:cubicBezTo>
                  <a:pt x="35397" y="21765"/>
                  <a:pt x="35338" y="21717"/>
                  <a:pt x="35278" y="21670"/>
                </a:cubicBezTo>
                <a:cubicBezTo>
                  <a:pt x="35243" y="21646"/>
                  <a:pt x="35207" y="21622"/>
                  <a:pt x="35171" y="21598"/>
                </a:cubicBezTo>
                <a:cubicBezTo>
                  <a:pt x="35112" y="21551"/>
                  <a:pt x="35052" y="21515"/>
                  <a:pt x="34981" y="21467"/>
                </a:cubicBezTo>
                <a:cubicBezTo>
                  <a:pt x="34957" y="21443"/>
                  <a:pt x="34921" y="21420"/>
                  <a:pt x="34897" y="21408"/>
                </a:cubicBezTo>
                <a:cubicBezTo>
                  <a:pt x="34814" y="21348"/>
                  <a:pt x="34731" y="21301"/>
                  <a:pt x="34647" y="21241"/>
                </a:cubicBezTo>
                <a:lnTo>
                  <a:pt x="34600" y="21217"/>
                </a:lnTo>
                <a:cubicBezTo>
                  <a:pt x="34504" y="21146"/>
                  <a:pt x="34397" y="21086"/>
                  <a:pt x="34290" y="21027"/>
                </a:cubicBezTo>
                <a:cubicBezTo>
                  <a:pt x="34266" y="21003"/>
                  <a:pt x="34243" y="20991"/>
                  <a:pt x="34207" y="20967"/>
                </a:cubicBezTo>
                <a:cubicBezTo>
                  <a:pt x="34135" y="20931"/>
                  <a:pt x="34052" y="20884"/>
                  <a:pt x="33981" y="20836"/>
                </a:cubicBezTo>
                <a:cubicBezTo>
                  <a:pt x="33945" y="20812"/>
                  <a:pt x="33897" y="20789"/>
                  <a:pt x="33862" y="20765"/>
                </a:cubicBezTo>
                <a:cubicBezTo>
                  <a:pt x="33790" y="20729"/>
                  <a:pt x="33719" y="20693"/>
                  <a:pt x="33647" y="20646"/>
                </a:cubicBezTo>
                <a:cubicBezTo>
                  <a:pt x="33611" y="20634"/>
                  <a:pt x="33564" y="20610"/>
                  <a:pt x="33528" y="20586"/>
                </a:cubicBezTo>
                <a:cubicBezTo>
                  <a:pt x="33445" y="20539"/>
                  <a:pt x="33373" y="20503"/>
                  <a:pt x="33302" y="20467"/>
                </a:cubicBezTo>
                <a:lnTo>
                  <a:pt x="33183" y="20408"/>
                </a:lnTo>
                <a:cubicBezTo>
                  <a:pt x="33088" y="20360"/>
                  <a:pt x="33004" y="20324"/>
                  <a:pt x="32909" y="20277"/>
                </a:cubicBezTo>
                <a:cubicBezTo>
                  <a:pt x="32885" y="20265"/>
                  <a:pt x="32849" y="20253"/>
                  <a:pt x="32826" y="20229"/>
                </a:cubicBezTo>
                <a:cubicBezTo>
                  <a:pt x="32707" y="20181"/>
                  <a:pt x="32588" y="20122"/>
                  <a:pt x="32457" y="20074"/>
                </a:cubicBezTo>
                <a:cubicBezTo>
                  <a:pt x="32421" y="20050"/>
                  <a:pt x="32385" y="20039"/>
                  <a:pt x="32349" y="20027"/>
                </a:cubicBezTo>
                <a:cubicBezTo>
                  <a:pt x="32254" y="19991"/>
                  <a:pt x="32171" y="19955"/>
                  <a:pt x="32087" y="19919"/>
                </a:cubicBezTo>
                <a:cubicBezTo>
                  <a:pt x="32028" y="19896"/>
                  <a:pt x="31980" y="19872"/>
                  <a:pt x="31933" y="19860"/>
                </a:cubicBezTo>
                <a:cubicBezTo>
                  <a:pt x="31849" y="19824"/>
                  <a:pt x="31766" y="19788"/>
                  <a:pt x="31695" y="19765"/>
                </a:cubicBezTo>
                <a:cubicBezTo>
                  <a:pt x="31635" y="19741"/>
                  <a:pt x="31587" y="19717"/>
                  <a:pt x="31528" y="19705"/>
                </a:cubicBezTo>
                <a:cubicBezTo>
                  <a:pt x="31445" y="19669"/>
                  <a:pt x="31361" y="19646"/>
                  <a:pt x="31278" y="19622"/>
                </a:cubicBezTo>
                <a:cubicBezTo>
                  <a:pt x="31218" y="19598"/>
                  <a:pt x="31171" y="19574"/>
                  <a:pt x="31111" y="19562"/>
                </a:cubicBezTo>
                <a:cubicBezTo>
                  <a:pt x="31016" y="19527"/>
                  <a:pt x="30921" y="19503"/>
                  <a:pt x="30825" y="19467"/>
                </a:cubicBezTo>
                <a:lnTo>
                  <a:pt x="30694" y="19431"/>
                </a:lnTo>
                <a:cubicBezTo>
                  <a:pt x="30552" y="19384"/>
                  <a:pt x="30409" y="19348"/>
                  <a:pt x="30266" y="19312"/>
                </a:cubicBezTo>
                <a:cubicBezTo>
                  <a:pt x="30218" y="19300"/>
                  <a:pt x="30171" y="19288"/>
                  <a:pt x="30123" y="19277"/>
                </a:cubicBezTo>
                <a:cubicBezTo>
                  <a:pt x="30028" y="19253"/>
                  <a:pt x="29932" y="19217"/>
                  <a:pt x="29825" y="19193"/>
                </a:cubicBezTo>
                <a:cubicBezTo>
                  <a:pt x="29766" y="19181"/>
                  <a:pt x="29706" y="19169"/>
                  <a:pt x="29635" y="19157"/>
                </a:cubicBezTo>
                <a:cubicBezTo>
                  <a:pt x="29551" y="19134"/>
                  <a:pt x="29456" y="19110"/>
                  <a:pt x="29361" y="19098"/>
                </a:cubicBezTo>
                <a:cubicBezTo>
                  <a:pt x="29301" y="19074"/>
                  <a:pt x="29230" y="19062"/>
                  <a:pt x="29170" y="19050"/>
                </a:cubicBezTo>
                <a:cubicBezTo>
                  <a:pt x="29075" y="19038"/>
                  <a:pt x="28980" y="19015"/>
                  <a:pt x="28885" y="19003"/>
                </a:cubicBezTo>
                <a:cubicBezTo>
                  <a:pt x="28813" y="18991"/>
                  <a:pt x="28754" y="18979"/>
                  <a:pt x="28682" y="18967"/>
                </a:cubicBezTo>
                <a:cubicBezTo>
                  <a:pt x="28575" y="18943"/>
                  <a:pt x="28468" y="18931"/>
                  <a:pt x="28361" y="18907"/>
                </a:cubicBezTo>
                <a:cubicBezTo>
                  <a:pt x="28301" y="18907"/>
                  <a:pt x="28254" y="18896"/>
                  <a:pt x="28194" y="18884"/>
                </a:cubicBezTo>
                <a:cubicBezTo>
                  <a:pt x="28027" y="18860"/>
                  <a:pt x="27873" y="18836"/>
                  <a:pt x="27706" y="18824"/>
                </a:cubicBezTo>
                <a:cubicBezTo>
                  <a:pt x="27646" y="18812"/>
                  <a:pt x="27587" y="18812"/>
                  <a:pt x="27539" y="18800"/>
                </a:cubicBezTo>
                <a:cubicBezTo>
                  <a:pt x="27420" y="18788"/>
                  <a:pt x="27301" y="18776"/>
                  <a:pt x="27182" y="18765"/>
                </a:cubicBezTo>
                <a:cubicBezTo>
                  <a:pt x="27111" y="18765"/>
                  <a:pt x="27039" y="18753"/>
                  <a:pt x="26968" y="18753"/>
                </a:cubicBezTo>
                <a:cubicBezTo>
                  <a:pt x="26861" y="18741"/>
                  <a:pt x="26753" y="18729"/>
                  <a:pt x="26646" y="18729"/>
                </a:cubicBezTo>
                <a:cubicBezTo>
                  <a:pt x="26575" y="18717"/>
                  <a:pt x="26503" y="18717"/>
                  <a:pt x="26420" y="18717"/>
                </a:cubicBezTo>
                <a:cubicBezTo>
                  <a:pt x="26313" y="18705"/>
                  <a:pt x="26206" y="18705"/>
                  <a:pt x="26087" y="18693"/>
                </a:cubicBezTo>
                <a:lnTo>
                  <a:pt x="25872" y="18693"/>
                </a:lnTo>
                <a:cubicBezTo>
                  <a:pt x="25741" y="18693"/>
                  <a:pt x="25610" y="18681"/>
                  <a:pt x="25480" y="18681"/>
                </a:cubicBezTo>
                <a:lnTo>
                  <a:pt x="25170" y="18681"/>
                </a:lnTo>
                <a:cubicBezTo>
                  <a:pt x="24979" y="18681"/>
                  <a:pt x="24789" y="18693"/>
                  <a:pt x="24587" y="18693"/>
                </a:cubicBezTo>
                <a:cubicBezTo>
                  <a:pt x="24515" y="18693"/>
                  <a:pt x="24432" y="18705"/>
                  <a:pt x="24348" y="18705"/>
                </a:cubicBezTo>
                <a:cubicBezTo>
                  <a:pt x="24182" y="18705"/>
                  <a:pt x="24015" y="18717"/>
                  <a:pt x="23848" y="18729"/>
                </a:cubicBezTo>
                <a:cubicBezTo>
                  <a:pt x="23765" y="18741"/>
                  <a:pt x="23682" y="18741"/>
                  <a:pt x="23586" y="18741"/>
                </a:cubicBezTo>
                <a:cubicBezTo>
                  <a:pt x="23420" y="18753"/>
                  <a:pt x="23241" y="18776"/>
                  <a:pt x="23063" y="18788"/>
                </a:cubicBezTo>
                <a:cubicBezTo>
                  <a:pt x="22979" y="18800"/>
                  <a:pt x="22908" y="18800"/>
                  <a:pt x="22824" y="18812"/>
                </a:cubicBezTo>
                <a:lnTo>
                  <a:pt x="22574" y="18836"/>
                </a:lnTo>
                <a:cubicBezTo>
                  <a:pt x="22610" y="18610"/>
                  <a:pt x="22646" y="18384"/>
                  <a:pt x="22693" y="18157"/>
                </a:cubicBezTo>
                <a:cubicBezTo>
                  <a:pt x="23265" y="17848"/>
                  <a:pt x="24241" y="17395"/>
                  <a:pt x="25551" y="17145"/>
                </a:cubicBezTo>
                <a:cubicBezTo>
                  <a:pt x="26125" y="17037"/>
                  <a:pt x="26799" y="16962"/>
                  <a:pt x="27562" y="16962"/>
                </a:cubicBezTo>
                <a:cubicBezTo>
                  <a:pt x="29490" y="16962"/>
                  <a:pt x="31989" y="17443"/>
                  <a:pt x="34897" y="19098"/>
                </a:cubicBezTo>
                <a:cubicBezTo>
                  <a:pt x="34933" y="19122"/>
                  <a:pt x="34969" y="19134"/>
                  <a:pt x="35005" y="19134"/>
                </a:cubicBezTo>
                <a:cubicBezTo>
                  <a:pt x="35088" y="19134"/>
                  <a:pt x="35159" y="19086"/>
                  <a:pt x="35207" y="19015"/>
                </a:cubicBezTo>
                <a:cubicBezTo>
                  <a:pt x="35266" y="18907"/>
                  <a:pt x="35231" y="18776"/>
                  <a:pt x="35124" y="18717"/>
                </a:cubicBezTo>
                <a:cubicBezTo>
                  <a:pt x="32135" y="17019"/>
                  <a:pt x="29558" y="16520"/>
                  <a:pt x="27562" y="16520"/>
                </a:cubicBezTo>
                <a:cubicBezTo>
                  <a:pt x="26758" y="16520"/>
                  <a:pt x="26049" y="16601"/>
                  <a:pt x="25444" y="16717"/>
                </a:cubicBezTo>
                <a:cubicBezTo>
                  <a:pt x="24313" y="16931"/>
                  <a:pt x="23432" y="17288"/>
                  <a:pt x="22824" y="17586"/>
                </a:cubicBezTo>
                <a:cubicBezTo>
                  <a:pt x="22836" y="17514"/>
                  <a:pt x="22860" y="17431"/>
                  <a:pt x="22872" y="17348"/>
                </a:cubicBezTo>
                <a:cubicBezTo>
                  <a:pt x="24265" y="15383"/>
                  <a:pt x="26980" y="12621"/>
                  <a:pt x="31373" y="12395"/>
                </a:cubicBezTo>
                <a:cubicBezTo>
                  <a:pt x="31504" y="12395"/>
                  <a:pt x="31599" y="12288"/>
                  <a:pt x="31587" y="12169"/>
                </a:cubicBezTo>
                <a:cubicBezTo>
                  <a:pt x="31587" y="12045"/>
                  <a:pt x="31492" y="11953"/>
                  <a:pt x="31381" y="11953"/>
                </a:cubicBezTo>
                <a:cubicBezTo>
                  <a:pt x="31375" y="11953"/>
                  <a:pt x="31368" y="11954"/>
                  <a:pt x="31361" y="11954"/>
                </a:cubicBezTo>
                <a:cubicBezTo>
                  <a:pt x="27432" y="12145"/>
                  <a:pt x="24801" y="14288"/>
                  <a:pt x="23217" y="16181"/>
                </a:cubicBezTo>
                <a:cubicBezTo>
                  <a:pt x="23408" y="15609"/>
                  <a:pt x="23622" y="15062"/>
                  <a:pt x="23848" y="14538"/>
                </a:cubicBezTo>
                <a:cubicBezTo>
                  <a:pt x="23884" y="14490"/>
                  <a:pt x="23920" y="14443"/>
                  <a:pt x="23944" y="14395"/>
                </a:cubicBezTo>
                <a:cubicBezTo>
                  <a:pt x="23979" y="14359"/>
                  <a:pt x="24003" y="14324"/>
                  <a:pt x="24039" y="14276"/>
                </a:cubicBezTo>
                <a:cubicBezTo>
                  <a:pt x="24086" y="14216"/>
                  <a:pt x="24134" y="14145"/>
                  <a:pt x="24182" y="14085"/>
                </a:cubicBezTo>
                <a:cubicBezTo>
                  <a:pt x="24217" y="14038"/>
                  <a:pt x="24253" y="14002"/>
                  <a:pt x="24289" y="13954"/>
                </a:cubicBezTo>
                <a:lnTo>
                  <a:pt x="24432" y="13764"/>
                </a:lnTo>
                <a:cubicBezTo>
                  <a:pt x="24467" y="13728"/>
                  <a:pt x="24503" y="13681"/>
                  <a:pt x="24539" y="13645"/>
                </a:cubicBezTo>
                <a:cubicBezTo>
                  <a:pt x="24598" y="13585"/>
                  <a:pt x="24646" y="13514"/>
                  <a:pt x="24706" y="13454"/>
                </a:cubicBezTo>
                <a:cubicBezTo>
                  <a:pt x="24741" y="13419"/>
                  <a:pt x="24777" y="13371"/>
                  <a:pt x="24813" y="13335"/>
                </a:cubicBezTo>
                <a:cubicBezTo>
                  <a:pt x="24884" y="13264"/>
                  <a:pt x="24944" y="13192"/>
                  <a:pt x="25015" y="13121"/>
                </a:cubicBezTo>
                <a:cubicBezTo>
                  <a:pt x="25039" y="13097"/>
                  <a:pt x="25075" y="13061"/>
                  <a:pt x="25099" y="13038"/>
                </a:cubicBezTo>
                <a:cubicBezTo>
                  <a:pt x="25194" y="12942"/>
                  <a:pt x="25301" y="12847"/>
                  <a:pt x="25396" y="12752"/>
                </a:cubicBezTo>
                <a:cubicBezTo>
                  <a:pt x="25420" y="12728"/>
                  <a:pt x="25456" y="12704"/>
                  <a:pt x="25480" y="12680"/>
                </a:cubicBezTo>
                <a:cubicBezTo>
                  <a:pt x="25551" y="12609"/>
                  <a:pt x="25634" y="12538"/>
                  <a:pt x="25718" y="12466"/>
                </a:cubicBezTo>
                <a:cubicBezTo>
                  <a:pt x="25753" y="12430"/>
                  <a:pt x="25801" y="12395"/>
                  <a:pt x="25837" y="12359"/>
                </a:cubicBezTo>
                <a:cubicBezTo>
                  <a:pt x="25908" y="12311"/>
                  <a:pt x="25980" y="12252"/>
                  <a:pt x="26051" y="12192"/>
                </a:cubicBezTo>
                <a:cubicBezTo>
                  <a:pt x="26099" y="12157"/>
                  <a:pt x="26146" y="12121"/>
                  <a:pt x="26194" y="12085"/>
                </a:cubicBezTo>
                <a:cubicBezTo>
                  <a:pt x="26265" y="12038"/>
                  <a:pt x="26337" y="11978"/>
                  <a:pt x="26408" y="11930"/>
                </a:cubicBezTo>
                <a:cubicBezTo>
                  <a:pt x="26456" y="11895"/>
                  <a:pt x="26503" y="11859"/>
                  <a:pt x="26563" y="11823"/>
                </a:cubicBezTo>
                <a:cubicBezTo>
                  <a:pt x="26634" y="11776"/>
                  <a:pt x="26706" y="11728"/>
                  <a:pt x="26789" y="11680"/>
                </a:cubicBezTo>
                <a:cubicBezTo>
                  <a:pt x="26837" y="11645"/>
                  <a:pt x="26884" y="11621"/>
                  <a:pt x="26932" y="11585"/>
                </a:cubicBezTo>
                <a:cubicBezTo>
                  <a:pt x="27027" y="11537"/>
                  <a:pt x="27111" y="11490"/>
                  <a:pt x="27194" y="11430"/>
                </a:cubicBezTo>
                <a:lnTo>
                  <a:pt x="27337" y="11359"/>
                </a:lnTo>
                <a:cubicBezTo>
                  <a:pt x="27468" y="11287"/>
                  <a:pt x="27599" y="11216"/>
                  <a:pt x="27742" y="11156"/>
                </a:cubicBezTo>
                <a:lnTo>
                  <a:pt x="27742" y="11145"/>
                </a:lnTo>
                <a:cubicBezTo>
                  <a:pt x="29051" y="10528"/>
                  <a:pt x="30527" y="10206"/>
                  <a:pt x="32144" y="10206"/>
                </a:cubicBezTo>
                <a:close/>
                <a:moveTo>
                  <a:pt x="9694" y="9231"/>
                </a:moveTo>
                <a:cubicBezTo>
                  <a:pt x="10040" y="9231"/>
                  <a:pt x="10391" y="9265"/>
                  <a:pt x="10740" y="9335"/>
                </a:cubicBezTo>
                <a:cubicBezTo>
                  <a:pt x="11859" y="9561"/>
                  <a:pt x="12942" y="9966"/>
                  <a:pt x="13978" y="10537"/>
                </a:cubicBezTo>
                <a:cubicBezTo>
                  <a:pt x="14121" y="10621"/>
                  <a:pt x="14252" y="10704"/>
                  <a:pt x="14395" y="10787"/>
                </a:cubicBezTo>
                <a:cubicBezTo>
                  <a:pt x="14442" y="10811"/>
                  <a:pt x="14490" y="10847"/>
                  <a:pt x="14526" y="10871"/>
                </a:cubicBezTo>
                <a:cubicBezTo>
                  <a:pt x="14621" y="10930"/>
                  <a:pt x="14716" y="10990"/>
                  <a:pt x="14800" y="11049"/>
                </a:cubicBezTo>
                <a:cubicBezTo>
                  <a:pt x="14859" y="11085"/>
                  <a:pt x="14907" y="11121"/>
                  <a:pt x="14954" y="11156"/>
                </a:cubicBezTo>
                <a:cubicBezTo>
                  <a:pt x="15038" y="11216"/>
                  <a:pt x="15121" y="11276"/>
                  <a:pt x="15204" y="11335"/>
                </a:cubicBezTo>
                <a:cubicBezTo>
                  <a:pt x="15252" y="11371"/>
                  <a:pt x="15312" y="11407"/>
                  <a:pt x="15359" y="11442"/>
                </a:cubicBezTo>
                <a:cubicBezTo>
                  <a:pt x="15443" y="11502"/>
                  <a:pt x="15514" y="11561"/>
                  <a:pt x="15597" y="11621"/>
                </a:cubicBezTo>
                <a:lnTo>
                  <a:pt x="15740" y="11740"/>
                </a:lnTo>
                <a:cubicBezTo>
                  <a:pt x="15824" y="11799"/>
                  <a:pt x="15895" y="11859"/>
                  <a:pt x="15978" y="11930"/>
                </a:cubicBezTo>
                <a:cubicBezTo>
                  <a:pt x="16014" y="11966"/>
                  <a:pt x="16062" y="12002"/>
                  <a:pt x="16109" y="12038"/>
                </a:cubicBezTo>
                <a:cubicBezTo>
                  <a:pt x="16193" y="12121"/>
                  <a:pt x="16288" y="12192"/>
                  <a:pt x="16383" y="12276"/>
                </a:cubicBezTo>
                <a:cubicBezTo>
                  <a:pt x="16407" y="12299"/>
                  <a:pt x="16431" y="12323"/>
                  <a:pt x="16455" y="12347"/>
                </a:cubicBezTo>
                <a:cubicBezTo>
                  <a:pt x="16574" y="12454"/>
                  <a:pt x="16681" y="12561"/>
                  <a:pt x="16800" y="12669"/>
                </a:cubicBezTo>
                <a:cubicBezTo>
                  <a:pt x="16824" y="12692"/>
                  <a:pt x="16859" y="12728"/>
                  <a:pt x="16883" y="12752"/>
                </a:cubicBezTo>
                <a:cubicBezTo>
                  <a:pt x="16967" y="12835"/>
                  <a:pt x="17050" y="12907"/>
                  <a:pt x="17121" y="12990"/>
                </a:cubicBezTo>
                <a:cubicBezTo>
                  <a:pt x="17169" y="13026"/>
                  <a:pt x="17205" y="13073"/>
                  <a:pt x="17240" y="13109"/>
                </a:cubicBezTo>
                <a:cubicBezTo>
                  <a:pt x="17312" y="13181"/>
                  <a:pt x="17383" y="13252"/>
                  <a:pt x="17443" y="13323"/>
                </a:cubicBezTo>
                <a:cubicBezTo>
                  <a:pt x="17479" y="13359"/>
                  <a:pt x="17526" y="13407"/>
                  <a:pt x="17562" y="13454"/>
                </a:cubicBezTo>
                <a:cubicBezTo>
                  <a:pt x="17621" y="13514"/>
                  <a:pt x="17693" y="13585"/>
                  <a:pt x="17752" y="13657"/>
                </a:cubicBezTo>
                <a:cubicBezTo>
                  <a:pt x="17788" y="13692"/>
                  <a:pt x="17824" y="13740"/>
                  <a:pt x="17871" y="13788"/>
                </a:cubicBezTo>
                <a:cubicBezTo>
                  <a:pt x="17931" y="13859"/>
                  <a:pt x="17990" y="13931"/>
                  <a:pt x="18050" y="14002"/>
                </a:cubicBezTo>
                <a:cubicBezTo>
                  <a:pt x="18086" y="14038"/>
                  <a:pt x="18121" y="14085"/>
                  <a:pt x="18157" y="14121"/>
                </a:cubicBezTo>
                <a:cubicBezTo>
                  <a:pt x="18217" y="14204"/>
                  <a:pt x="18276" y="14276"/>
                  <a:pt x="18348" y="14359"/>
                </a:cubicBezTo>
                <a:lnTo>
                  <a:pt x="18431" y="14454"/>
                </a:lnTo>
                <a:cubicBezTo>
                  <a:pt x="18514" y="14562"/>
                  <a:pt x="18598" y="14681"/>
                  <a:pt x="18681" y="14788"/>
                </a:cubicBezTo>
                <a:cubicBezTo>
                  <a:pt x="18693" y="14800"/>
                  <a:pt x="18705" y="14812"/>
                  <a:pt x="18717" y="14824"/>
                </a:cubicBezTo>
                <a:cubicBezTo>
                  <a:pt x="18788" y="14919"/>
                  <a:pt x="18860" y="15026"/>
                  <a:pt x="18931" y="15121"/>
                </a:cubicBezTo>
                <a:cubicBezTo>
                  <a:pt x="18967" y="15157"/>
                  <a:pt x="18991" y="15193"/>
                  <a:pt x="19014" y="15228"/>
                </a:cubicBezTo>
                <a:cubicBezTo>
                  <a:pt x="19062" y="15300"/>
                  <a:pt x="19122" y="15383"/>
                  <a:pt x="19169" y="15455"/>
                </a:cubicBezTo>
                <a:lnTo>
                  <a:pt x="19253" y="15574"/>
                </a:lnTo>
                <a:cubicBezTo>
                  <a:pt x="19300" y="15645"/>
                  <a:pt x="19348" y="15705"/>
                  <a:pt x="19395" y="15776"/>
                </a:cubicBezTo>
                <a:cubicBezTo>
                  <a:pt x="19431" y="15824"/>
                  <a:pt x="19455" y="15859"/>
                  <a:pt x="19479" y="15895"/>
                </a:cubicBezTo>
                <a:cubicBezTo>
                  <a:pt x="19526" y="15967"/>
                  <a:pt x="19574" y="16038"/>
                  <a:pt x="19610" y="16098"/>
                </a:cubicBezTo>
                <a:cubicBezTo>
                  <a:pt x="19634" y="16145"/>
                  <a:pt x="19657" y="16181"/>
                  <a:pt x="19681" y="16217"/>
                </a:cubicBezTo>
                <a:cubicBezTo>
                  <a:pt x="19729" y="16288"/>
                  <a:pt x="19776" y="16359"/>
                  <a:pt x="19824" y="16431"/>
                </a:cubicBezTo>
                <a:cubicBezTo>
                  <a:pt x="19836" y="16455"/>
                  <a:pt x="19860" y="16490"/>
                  <a:pt x="19884" y="16526"/>
                </a:cubicBezTo>
                <a:cubicBezTo>
                  <a:pt x="19931" y="16610"/>
                  <a:pt x="19991" y="16705"/>
                  <a:pt x="20038" y="16788"/>
                </a:cubicBezTo>
                <a:cubicBezTo>
                  <a:pt x="20050" y="16800"/>
                  <a:pt x="20050" y="16812"/>
                  <a:pt x="20062" y="16824"/>
                </a:cubicBezTo>
                <a:cubicBezTo>
                  <a:pt x="20122" y="16919"/>
                  <a:pt x="20181" y="17014"/>
                  <a:pt x="20229" y="17110"/>
                </a:cubicBezTo>
                <a:cubicBezTo>
                  <a:pt x="20241" y="17133"/>
                  <a:pt x="20253" y="17157"/>
                  <a:pt x="20265" y="17181"/>
                </a:cubicBezTo>
                <a:cubicBezTo>
                  <a:pt x="20312" y="17252"/>
                  <a:pt x="20348" y="17324"/>
                  <a:pt x="20384" y="17383"/>
                </a:cubicBezTo>
                <a:lnTo>
                  <a:pt x="20443" y="17479"/>
                </a:lnTo>
                <a:cubicBezTo>
                  <a:pt x="20467" y="17538"/>
                  <a:pt x="20503" y="17598"/>
                  <a:pt x="20538" y="17657"/>
                </a:cubicBezTo>
                <a:cubicBezTo>
                  <a:pt x="20550" y="17681"/>
                  <a:pt x="20562" y="17717"/>
                  <a:pt x="20586" y="17741"/>
                </a:cubicBezTo>
                <a:cubicBezTo>
                  <a:pt x="20610" y="17800"/>
                  <a:pt x="20646" y="17848"/>
                  <a:pt x="20669" y="17907"/>
                </a:cubicBezTo>
                <a:cubicBezTo>
                  <a:pt x="20681" y="17931"/>
                  <a:pt x="20693" y="17955"/>
                  <a:pt x="20717" y="17979"/>
                </a:cubicBezTo>
                <a:cubicBezTo>
                  <a:pt x="20741" y="18038"/>
                  <a:pt x="20765" y="18086"/>
                  <a:pt x="20800" y="18145"/>
                </a:cubicBezTo>
                <a:cubicBezTo>
                  <a:pt x="20812" y="18169"/>
                  <a:pt x="20824" y="18193"/>
                  <a:pt x="20824" y="18205"/>
                </a:cubicBezTo>
                <a:cubicBezTo>
                  <a:pt x="20836" y="18217"/>
                  <a:pt x="20836" y="18229"/>
                  <a:pt x="20848" y="18241"/>
                </a:cubicBezTo>
                <a:cubicBezTo>
                  <a:pt x="20836" y="18253"/>
                  <a:pt x="20836" y="18276"/>
                  <a:pt x="20836" y="18288"/>
                </a:cubicBezTo>
                <a:cubicBezTo>
                  <a:pt x="20527" y="18062"/>
                  <a:pt x="20229" y="17848"/>
                  <a:pt x="19919" y="17657"/>
                </a:cubicBezTo>
                <a:cubicBezTo>
                  <a:pt x="17217" y="14264"/>
                  <a:pt x="12549" y="12609"/>
                  <a:pt x="12347" y="12538"/>
                </a:cubicBezTo>
                <a:cubicBezTo>
                  <a:pt x="12324" y="12531"/>
                  <a:pt x="12301" y="12527"/>
                  <a:pt x="12278" y="12527"/>
                </a:cubicBezTo>
                <a:cubicBezTo>
                  <a:pt x="12184" y="12527"/>
                  <a:pt x="12100" y="12585"/>
                  <a:pt x="12061" y="12680"/>
                </a:cubicBezTo>
                <a:cubicBezTo>
                  <a:pt x="12025" y="12788"/>
                  <a:pt x="12085" y="12919"/>
                  <a:pt x="12204" y="12954"/>
                </a:cubicBezTo>
                <a:cubicBezTo>
                  <a:pt x="12240" y="12978"/>
                  <a:pt x="15978" y="14300"/>
                  <a:pt x="18657" y="16919"/>
                </a:cubicBezTo>
                <a:cubicBezTo>
                  <a:pt x="15773" y="15419"/>
                  <a:pt x="12803" y="14989"/>
                  <a:pt x="10355" y="14989"/>
                </a:cubicBezTo>
                <a:cubicBezTo>
                  <a:pt x="9033" y="14989"/>
                  <a:pt x="7864" y="15114"/>
                  <a:pt x="6941" y="15264"/>
                </a:cubicBezTo>
                <a:cubicBezTo>
                  <a:pt x="6822" y="15288"/>
                  <a:pt x="6739" y="15407"/>
                  <a:pt x="6751" y="15526"/>
                </a:cubicBezTo>
                <a:cubicBezTo>
                  <a:pt x="6772" y="15631"/>
                  <a:pt x="6868" y="15709"/>
                  <a:pt x="6972" y="15709"/>
                </a:cubicBezTo>
                <a:cubicBezTo>
                  <a:pt x="6985" y="15709"/>
                  <a:pt x="6999" y="15707"/>
                  <a:pt x="7013" y="15705"/>
                </a:cubicBezTo>
                <a:cubicBezTo>
                  <a:pt x="7918" y="15561"/>
                  <a:pt x="9065" y="15439"/>
                  <a:pt x="10359" y="15439"/>
                </a:cubicBezTo>
                <a:cubicBezTo>
                  <a:pt x="12488" y="15439"/>
                  <a:pt x="15016" y="15768"/>
                  <a:pt x="17526" y="16871"/>
                </a:cubicBezTo>
                <a:cubicBezTo>
                  <a:pt x="16270" y="16588"/>
                  <a:pt x="15059" y="16488"/>
                  <a:pt x="13977" y="16488"/>
                </a:cubicBezTo>
                <a:cubicBezTo>
                  <a:pt x="11429" y="16488"/>
                  <a:pt x="9594" y="17042"/>
                  <a:pt x="9561" y="17050"/>
                </a:cubicBezTo>
                <a:cubicBezTo>
                  <a:pt x="9442" y="17086"/>
                  <a:pt x="9382" y="17217"/>
                  <a:pt x="9418" y="17336"/>
                </a:cubicBezTo>
                <a:cubicBezTo>
                  <a:pt x="9447" y="17424"/>
                  <a:pt x="9533" y="17488"/>
                  <a:pt x="9629" y="17488"/>
                </a:cubicBezTo>
                <a:cubicBezTo>
                  <a:pt x="9650" y="17488"/>
                  <a:pt x="9671" y="17485"/>
                  <a:pt x="9692" y="17479"/>
                </a:cubicBezTo>
                <a:cubicBezTo>
                  <a:pt x="9720" y="17472"/>
                  <a:pt x="11494" y="16940"/>
                  <a:pt x="13961" y="16940"/>
                </a:cubicBezTo>
                <a:cubicBezTo>
                  <a:pt x="15651" y="16940"/>
                  <a:pt x="17666" y="17189"/>
                  <a:pt x="19669" y="18026"/>
                </a:cubicBezTo>
                <a:cubicBezTo>
                  <a:pt x="20026" y="18253"/>
                  <a:pt x="20384" y="18503"/>
                  <a:pt x="20729" y="18776"/>
                </a:cubicBezTo>
                <a:cubicBezTo>
                  <a:pt x="20729" y="18788"/>
                  <a:pt x="20729" y="18800"/>
                  <a:pt x="20729" y="18812"/>
                </a:cubicBezTo>
                <a:cubicBezTo>
                  <a:pt x="20646" y="18800"/>
                  <a:pt x="20562" y="18788"/>
                  <a:pt x="20479" y="18776"/>
                </a:cubicBezTo>
                <a:cubicBezTo>
                  <a:pt x="20324" y="18741"/>
                  <a:pt x="20169" y="18717"/>
                  <a:pt x="20015" y="18693"/>
                </a:cubicBezTo>
                <a:cubicBezTo>
                  <a:pt x="19884" y="18669"/>
                  <a:pt x="19753" y="18657"/>
                  <a:pt x="19622" y="18634"/>
                </a:cubicBezTo>
                <a:cubicBezTo>
                  <a:pt x="19467" y="18610"/>
                  <a:pt x="19312" y="18586"/>
                  <a:pt x="19157" y="18562"/>
                </a:cubicBezTo>
                <a:cubicBezTo>
                  <a:pt x="19026" y="18550"/>
                  <a:pt x="18907" y="18526"/>
                  <a:pt x="18776" y="18515"/>
                </a:cubicBezTo>
                <a:cubicBezTo>
                  <a:pt x="18622" y="18491"/>
                  <a:pt x="18479" y="18479"/>
                  <a:pt x="18324" y="18467"/>
                </a:cubicBezTo>
                <a:cubicBezTo>
                  <a:pt x="18205" y="18455"/>
                  <a:pt x="18086" y="18443"/>
                  <a:pt x="17967" y="18431"/>
                </a:cubicBezTo>
                <a:cubicBezTo>
                  <a:pt x="17824" y="18419"/>
                  <a:pt x="17669" y="18407"/>
                  <a:pt x="17526" y="18395"/>
                </a:cubicBezTo>
                <a:cubicBezTo>
                  <a:pt x="17419" y="18384"/>
                  <a:pt x="17300" y="18372"/>
                  <a:pt x="17181" y="18360"/>
                </a:cubicBezTo>
                <a:cubicBezTo>
                  <a:pt x="17038" y="18360"/>
                  <a:pt x="16895" y="18348"/>
                  <a:pt x="16752" y="18348"/>
                </a:cubicBezTo>
                <a:cubicBezTo>
                  <a:pt x="16645" y="18336"/>
                  <a:pt x="16538" y="18336"/>
                  <a:pt x="16431" y="18324"/>
                </a:cubicBezTo>
                <a:cubicBezTo>
                  <a:pt x="16288" y="18324"/>
                  <a:pt x="16145" y="18324"/>
                  <a:pt x="16014" y="18312"/>
                </a:cubicBezTo>
                <a:lnTo>
                  <a:pt x="15288" y="18312"/>
                </a:lnTo>
                <a:cubicBezTo>
                  <a:pt x="15193" y="18312"/>
                  <a:pt x="15097" y="18312"/>
                  <a:pt x="15002" y="18324"/>
                </a:cubicBezTo>
                <a:cubicBezTo>
                  <a:pt x="14859" y="18324"/>
                  <a:pt x="14728" y="18324"/>
                  <a:pt x="14597" y="18336"/>
                </a:cubicBezTo>
                <a:cubicBezTo>
                  <a:pt x="14502" y="18336"/>
                  <a:pt x="14419" y="18348"/>
                  <a:pt x="14335" y="18348"/>
                </a:cubicBezTo>
                <a:cubicBezTo>
                  <a:pt x="14192" y="18360"/>
                  <a:pt x="14061" y="18372"/>
                  <a:pt x="13919" y="18384"/>
                </a:cubicBezTo>
                <a:cubicBezTo>
                  <a:pt x="13835" y="18384"/>
                  <a:pt x="13764" y="18395"/>
                  <a:pt x="13680" y="18395"/>
                </a:cubicBezTo>
                <a:cubicBezTo>
                  <a:pt x="13538" y="18407"/>
                  <a:pt x="13407" y="18431"/>
                  <a:pt x="13276" y="18443"/>
                </a:cubicBezTo>
                <a:cubicBezTo>
                  <a:pt x="13204" y="18455"/>
                  <a:pt x="13133" y="18455"/>
                  <a:pt x="13061" y="18467"/>
                </a:cubicBezTo>
                <a:cubicBezTo>
                  <a:pt x="12918" y="18491"/>
                  <a:pt x="12776" y="18503"/>
                  <a:pt x="12645" y="18526"/>
                </a:cubicBezTo>
                <a:cubicBezTo>
                  <a:pt x="12585" y="18538"/>
                  <a:pt x="12514" y="18550"/>
                  <a:pt x="12454" y="18562"/>
                </a:cubicBezTo>
                <a:cubicBezTo>
                  <a:pt x="12311" y="18586"/>
                  <a:pt x="12168" y="18610"/>
                  <a:pt x="12025" y="18634"/>
                </a:cubicBezTo>
                <a:cubicBezTo>
                  <a:pt x="11978" y="18645"/>
                  <a:pt x="11930" y="18657"/>
                  <a:pt x="11883" y="18669"/>
                </a:cubicBezTo>
                <a:cubicBezTo>
                  <a:pt x="11716" y="18693"/>
                  <a:pt x="11561" y="18729"/>
                  <a:pt x="11406" y="18776"/>
                </a:cubicBezTo>
                <a:cubicBezTo>
                  <a:pt x="11383" y="18776"/>
                  <a:pt x="11359" y="18776"/>
                  <a:pt x="11335" y="18788"/>
                </a:cubicBezTo>
                <a:cubicBezTo>
                  <a:pt x="10787" y="18919"/>
                  <a:pt x="10275" y="19086"/>
                  <a:pt x="9799" y="19265"/>
                </a:cubicBezTo>
                <a:lnTo>
                  <a:pt x="9775" y="19265"/>
                </a:lnTo>
                <a:cubicBezTo>
                  <a:pt x="9620" y="19324"/>
                  <a:pt x="9478" y="19384"/>
                  <a:pt x="9335" y="19443"/>
                </a:cubicBezTo>
                <a:cubicBezTo>
                  <a:pt x="9311" y="19455"/>
                  <a:pt x="9275" y="19467"/>
                  <a:pt x="9251" y="19491"/>
                </a:cubicBezTo>
                <a:cubicBezTo>
                  <a:pt x="9132" y="19538"/>
                  <a:pt x="9013" y="19586"/>
                  <a:pt x="8906" y="19646"/>
                </a:cubicBezTo>
                <a:cubicBezTo>
                  <a:pt x="8858" y="19658"/>
                  <a:pt x="8823" y="19681"/>
                  <a:pt x="8775" y="19705"/>
                </a:cubicBezTo>
                <a:cubicBezTo>
                  <a:pt x="8680" y="19753"/>
                  <a:pt x="8573" y="19800"/>
                  <a:pt x="8477" y="19848"/>
                </a:cubicBezTo>
                <a:cubicBezTo>
                  <a:pt x="8442" y="19872"/>
                  <a:pt x="8394" y="19896"/>
                  <a:pt x="8346" y="19919"/>
                </a:cubicBezTo>
                <a:cubicBezTo>
                  <a:pt x="8263" y="19967"/>
                  <a:pt x="8168" y="20015"/>
                  <a:pt x="8084" y="20062"/>
                </a:cubicBezTo>
                <a:cubicBezTo>
                  <a:pt x="8037" y="20098"/>
                  <a:pt x="7989" y="20122"/>
                  <a:pt x="7942" y="20158"/>
                </a:cubicBezTo>
                <a:cubicBezTo>
                  <a:pt x="7858" y="20205"/>
                  <a:pt x="7787" y="20253"/>
                  <a:pt x="7703" y="20300"/>
                </a:cubicBezTo>
                <a:cubicBezTo>
                  <a:pt x="7656" y="20324"/>
                  <a:pt x="7608" y="20360"/>
                  <a:pt x="7561" y="20384"/>
                </a:cubicBezTo>
                <a:cubicBezTo>
                  <a:pt x="7489" y="20431"/>
                  <a:pt x="7418" y="20479"/>
                  <a:pt x="7346" y="20527"/>
                </a:cubicBezTo>
                <a:cubicBezTo>
                  <a:pt x="7299" y="20562"/>
                  <a:pt x="7251" y="20598"/>
                  <a:pt x="7203" y="20634"/>
                </a:cubicBezTo>
                <a:cubicBezTo>
                  <a:pt x="7132" y="20681"/>
                  <a:pt x="7072" y="20729"/>
                  <a:pt x="7001" y="20777"/>
                </a:cubicBezTo>
                <a:cubicBezTo>
                  <a:pt x="6953" y="20812"/>
                  <a:pt x="6918" y="20848"/>
                  <a:pt x="6870" y="20884"/>
                </a:cubicBezTo>
                <a:cubicBezTo>
                  <a:pt x="6811" y="20931"/>
                  <a:pt x="6739" y="20979"/>
                  <a:pt x="6680" y="21027"/>
                </a:cubicBezTo>
                <a:cubicBezTo>
                  <a:pt x="6632" y="21062"/>
                  <a:pt x="6596" y="21110"/>
                  <a:pt x="6549" y="21146"/>
                </a:cubicBezTo>
                <a:cubicBezTo>
                  <a:pt x="6489" y="21193"/>
                  <a:pt x="6430" y="21241"/>
                  <a:pt x="6382" y="21289"/>
                </a:cubicBezTo>
                <a:cubicBezTo>
                  <a:pt x="6334" y="21324"/>
                  <a:pt x="6287" y="21360"/>
                  <a:pt x="6251" y="21408"/>
                </a:cubicBezTo>
                <a:cubicBezTo>
                  <a:pt x="6191" y="21455"/>
                  <a:pt x="6144" y="21503"/>
                  <a:pt x="6096" y="21551"/>
                </a:cubicBezTo>
                <a:cubicBezTo>
                  <a:pt x="6049" y="21586"/>
                  <a:pt x="6013" y="21634"/>
                  <a:pt x="5965" y="21670"/>
                </a:cubicBezTo>
                <a:cubicBezTo>
                  <a:pt x="5918" y="21717"/>
                  <a:pt x="5870" y="21765"/>
                  <a:pt x="5822" y="21813"/>
                </a:cubicBezTo>
                <a:cubicBezTo>
                  <a:pt x="5775" y="21860"/>
                  <a:pt x="5739" y="21896"/>
                  <a:pt x="5703" y="21944"/>
                </a:cubicBezTo>
                <a:cubicBezTo>
                  <a:pt x="5656" y="21991"/>
                  <a:pt x="5608" y="22039"/>
                  <a:pt x="5572" y="22086"/>
                </a:cubicBezTo>
                <a:lnTo>
                  <a:pt x="5453" y="22217"/>
                </a:lnTo>
                <a:cubicBezTo>
                  <a:pt x="5406" y="22265"/>
                  <a:pt x="5370" y="22313"/>
                  <a:pt x="5334" y="22360"/>
                </a:cubicBezTo>
                <a:cubicBezTo>
                  <a:pt x="5298" y="22396"/>
                  <a:pt x="5251" y="22444"/>
                  <a:pt x="5215" y="22491"/>
                </a:cubicBezTo>
                <a:cubicBezTo>
                  <a:pt x="5179" y="22539"/>
                  <a:pt x="5144" y="22586"/>
                  <a:pt x="5108" y="22634"/>
                </a:cubicBezTo>
                <a:cubicBezTo>
                  <a:pt x="5072" y="22670"/>
                  <a:pt x="5036" y="22717"/>
                  <a:pt x="5001" y="22765"/>
                </a:cubicBezTo>
                <a:cubicBezTo>
                  <a:pt x="4989" y="22789"/>
                  <a:pt x="4965" y="22813"/>
                  <a:pt x="4941" y="22836"/>
                </a:cubicBezTo>
                <a:cubicBezTo>
                  <a:pt x="4501" y="22670"/>
                  <a:pt x="4132" y="22360"/>
                  <a:pt x="3905" y="21944"/>
                </a:cubicBezTo>
                <a:cubicBezTo>
                  <a:pt x="3893" y="21920"/>
                  <a:pt x="3882" y="21908"/>
                  <a:pt x="3870" y="21884"/>
                </a:cubicBezTo>
                <a:cubicBezTo>
                  <a:pt x="4179" y="21634"/>
                  <a:pt x="4989" y="20955"/>
                  <a:pt x="5882" y="20360"/>
                </a:cubicBezTo>
                <a:cubicBezTo>
                  <a:pt x="5977" y="20289"/>
                  <a:pt x="6001" y="20146"/>
                  <a:pt x="5941" y="20050"/>
                </a:cubicBezTo>
                <a:cubicBezTo>
                  <a:pt x="5897" y="19984"/>
                  <a:pt x="5826" y="19950"/>
                  <a:pt x="5756" y="19950"/>
                </a:cubicBezTo>
                <a:cubicBezTo>
                  <a:pt x="5712" y="19950"/>
                  <a:pt x="5668" y="19963"/>
                  <a:pt x="5632" y="19991"/>
                </a:cubicBezTo>
                <a:cubicBezTo>
                  <a:pt x="4822" y="20539"/>
                  <a:pt x="4084" y="21134"/>
                  <a:pt x="3703" y="21443"/>
                </a:cubicBezTo>
                <a:cubicBezTo>
                  <a:pt x="3512" y="20670"/>
                  <a:pt x="3858" y="20027"/>
                  <a:pt x="3870" y="19991"/>
                </a:cubicBezTo>
                <a:cubicBezTo>
                  <a:pt x="3905" y="19931"/>
                  <a:pt x="3905" y="19848"/>
                  <a:pt x="3870" y="19777"/>
                </a:cubicBezTo>
                <a:cubicBezTo>
                  <a:pt x="3822" y="19705"/>
                  <a:pt x="3751" y="19669"/>
                  <a:pt x="3679" y="19669"/>
                </a:cubicBezTo>
                <a:cubicBezTo>
                  <a:pt x="3417" y="19669"/>
                  <a:pt x="3167" y="19646"/>
                  <a:pt x="2941" y="19610"/>
                </a:cubicBezTo>
                <a:cubicBezTo>
                  <a:pt x="3703" y="19229"/>
                  <a:pt x="5263" y="18550"/>
                  <a:pt x="7013" y="18229"/>
                </a:cubicBezTo>
                <a:cubicBezTo>
                  <a:pt x="7132" y="18205"/>
                  <a:pt x="7215" y="18086"/>
                  <a:pt x="7192" y="17967"/>
                </a:cubicBezTo>
                <a:cubicBezTo>
                  <a:pt x="7170" y="17862"/>
                  <a:pt x="7084" y="17784"/>
                  <a:pt x="6982" y="17784"/>
                </a:cubicBezTo>
                <a:cubicBezTo>
                  <a:pt x="6969" y="17784"/>
                  <a:pt x="6955" y="17785"/>
                  <a:pt x="6941" y="17788"/>
                </a:cubicBezTo>
                <a:cubicBezTo>
                  <a:pt x="4644" y="18205"/>
                  <a:pt x="2727" y="19193"/>
                  <a:pt x="2286" y="19431"/>
                </a:cubicBezTo>
                <a:cubicBezTo>
                  <a:pt x="1727" y="19217"/>
                  <a:pt x="1286" y="18848"/>
                  <a:pt x="976" y="18336"/>
                </a:cubicBezTo>
                <a:cubicBezTo>
                  <a:pt x="631" y="17764"/>
                  <a:pt x="512" y="17050"/>
                  <a:pt x="619" y="16324"/>
                </a:cubicBezTo>
                <a:cubicBezTo>
                  <a:pt x="976" y="16074"/>
                  <a:pt x="2739" y="14990"/>
                  <a:pt x="5775" y="14728"/>
                </a:cubicBezTo>
                <a:cubicBezTo>
                  <a:pt x="5894" y="14716"/>
                  <a:pt x="5989" y="14609"/>
                  <a:pt x="5977" y="14478"/>
                </a:cubicBezTo>
                <a:cubicBezTo>
                  <a:pt x="5966" y="14366"/>
                  <a:pt x="5870" y="14275"/>
                  <a:pt x="5749" y="14275"/>
                </a:cubicBezTo>
                <a:cubicBezTo>
                  <a:pt x="5742" y="14275"/>
                  <a:pt x="5734" y="14275"/>
                  <a:pt x="5727" y="14276"/>
                </a:cubicBezTo>
                <a:cubicBezTo>
                  <a:pt x="3215" y="14502"/>
                  <a:pt x="1548" y="15264"/>
                  <a:pt x="774" y="15705"/>
                </a:cubicBezTo>
                <a:cubicBezTo>
                  <a:pt x="1143" y="14621"/>
                  <a:pt x="1929" y="13907"/>
                  <a:pt x="3120" y="13585"/>
                </a:cubicBezTo>
                <a:cubicBezTo>
                  <a:pt x="3643" y="13442"/>
                  <a:pt x="4144" y="13407"/>
                  <a:pt x="4477" y="13407"/>
                </a:cubicBezTo>
                <a:cubicBezTo>
                  <a:pt x="4715" y="13407"/>
                  <a:pt x="4870" y="13419"/>
                  <a:pt x="4870" y="13419"/>
                </a:cubicBezTo>
                <a:cubicBezTo>
                  <a:pt x="4887" y="13421"/>
                  <a:pt x="4903" y="13423"/>
                  <a:pt x="4918" y="13423"/>
                </a:cubicBezTo>
                <a:cubicBezTo>
                  <a:pt x="4969" y="13423"/>
                  <a:pt x="5012" y="13407"/>
                  <a:pt x="5048" y="13371"/>
                </a:cubicBezTo>
                <a:cubicBezTo>
                  <a:pt x="5084" y="13335"/>
                  <a:pt x="5120" y="13276"/>
                  <a:pt x="5120" y="13216"/>
                </a:cubicBezTo>
                <a:cubicBezTo>
                  <a:pt x="5215" y="12109"/>
                  <a:pt x="5668" y="11168"/>
                  <a:pt x="6477" y="10430"/>
                </a:cubicBezTo>
                <a:cubicBezTo>
                  <a:pt x="6656" y="10275"/>
                  <a:pt x="6846" y="10121"/>
                  <a:pt x="7049" y="10002"/>
                </a:cubicBezTo>
                <a:cubicBezTo>
                  <a:pt x="7442" y="10002"/>
                  <a:pt x="9620" y="10109"/>
                  <a:pt x="12109" y="11240"/>
                </a:cubicBezTo>
                <a:cubicBezTo>
                  <a:pt x="12133" y="11252"/>
                  <a:pt x="12168" y="11252"/>
                  <a:pt x="12192" y="11252"/>
                </a:cubicBezTo>
                <a:cubicBezTo>
                  <a:pt x="12287" y="11252"/>
                  <a:pt x="12359" y="11204"/>
                  <a:pt x="12406" y="11121"/>
                </a:cubicBezTo>
                <a:cubicBezTo>
                  <a:pt x="12454" y="11014"/>
                  <a:pt x="12406" y="10883"/>
                  <a:pt x="12287" y="10823"/>
                </a:cubicBezTo>
                <a:cubicBezTo>
                  <a:pt x="10430" y="9990"/>
                  <a:pt x="8751" y="9692"/>
                  <a:pt x="7799" y="9597"/>
                </a:cubicBezTo>
                <a:cubicBezTo>
                  <a:pt x="8392" y="9355"/>
                  <a:pt x="9036" y="9231"/>
                  <a:pt x="9694" y="9231"/>
                </a:cubicBezTo>
                <a:close/>
                <a:moveTo>
                  <a:pt x="25289" y="19136"/>
                </a:moveTo>
                <a:cubicBezTo>
                  <a:pt x="28467" y="19136"/>
                  <a:pt x="30971" y="19834"/>
                  <a:pt x="32909" y="20777"/>
                </a:cubicBezTo>
                <a:cubicBezTo>
                  <a:pt x="32933" y="20801"/>
                  <a:pt x="32969" y="20812"/>
                  <a:pt x="33004" y="20824"/>
                </a:cubicBezTo>
                <a:cubicBezTo>
                  <a:pt x="33052" y="20848"/>
                  <a:pt x="33111" y="20884"/>
                  <a:pt x="33159" y="20908"/>
                </a:cubicBezTo>
                <a:cubicBezTo>
                  <a:pt x="33230" y="20943"/>
                  <a:pt x="33302" y="20979"/>
                  <a:pt x="33361" y="21015"/>
                </a:cubicBezTo>
                <a:cubicBezTo>
                  <a:pt x="33373" y="21015"/>
                  <a:pt x="33397" y="21027"/>
                  <a:pt x="33409" y="21039"/>
                </a:cubicBezTo>
                <a:cubicBezTo>
                  <a:pt x="34552" y="21658"/>
                  <a:pt x="35493" y="22360"/>
                  <a:pt x="36231" y="23039"/>
                </a:cubicBezTo>
                <a:cubicBezTo>
                  <a:pt x="36743" y="23503"/>
                  <a:pt x="37207" y="24003"/>
                  <a:pt x="37576" y="24480"/>
                </a:cubicBezTo>
                <a:cubicBezTo>
                  <a:pt x="38195" y="25277"/>
                  <a:pt x="38243" y="26337"/>
                  <a:pt x="37672" y="27075"/>
                </a:cubicBezTo>
                <a:cubicBezTo>
                  <a:pt x="37660" y="27099"/>
                  <a:pt x="37636" y="27123"/>
                  <a:pt x="37624" y="27147"/>
                </a:cubicBezTo>
                <a:cubicBezTo>
                  <a:pt x="37421" y="25111"/>
                  <a:pt x="35243" y="23372"/>
                  <a:pt x="35147" y="23289"/>
                </a:cubicBezTo>
                <a:cubicBezTo>
                  <a:pt x="35101" y="23258"/>
                  <a:pt x="35051" y="23243"/>
                  <a:pt x="35002" y="23243"/>
                </a:cubicBezTo>
                <a:cubicBezTo>
                  <a:pt x="34937" y="23243"/>
                  <a:pt x="34874" y="23270"/>
                  <a:pt x="34826" y="23325"/>
                </a:cubicBezTo>
                <a:cubicBezTo>
                  <a:pt x="34754" y="23420"/>
                  <a:pt x="34766" y="23563"/>
                  <a:pt x="34862" y="23646"/>
                </a:cubicBezTo>
                <a:cubicBezTo>
                  <a:pt x="34885" y="23658"/>
                  <a:pt x="37195" y="25503"/>
                  <a:pt x="37195" y="27444"/>
                </a:cubicBezTo>
                <a:cubicBezTo>
                  <a:pt x="37195" y="27468"/>
                  <a:pt x="37195" y="27492"/>
                  <a:pt x="37207" y="27516"/>
                </a:cubicBezTo>
                <a:cubicBezTo>
                  <a:pt x="36868" y="27730"/>
                  <a:pt x="36542" y="27757"/>
                  <a:pt x="36390" y="27757"/>
                </a:cubicBezTo>
                <a:cubicBezTo>
                  <a:pt x="36339" y="27757"/>
                  <a:pt x="36308" y="27754"/>
                  <a:pt x="36302" y="27754"/>
                </a:cubicBezTo>
                <a:cubicBezTo>
                  <a:pt x="36294" y="27753"/>
                  <a:pt x="36285" y="27752"/>
                  <a:pt x="36277" y="27752"/>
                </a:cubicBezTo>
                <a:cubicBezTo>
                  <a:pt x="36202" y="27752"/>
                  <a:pt x="36131" y="27797"/>
                  <a:pt x="36088" y="27861"/>
                </a:cubicBezTo>
                <a:cubicBezTo>
                  <a:pt x="36040" y="27932"/>
                  <a:pt x="36052" y="28039"/>
                  <a:pt x="36100" y="28111"/>
                </a:cubicBezTo>
                <a:cubicBezTo>
                  <a:pt x="36100" y="28111"/>
                  <a:pt x="36100" y="28123"/>
                  <a:pt x="36112" y="28135"/>
                </a:cubicBezTo>
                <a:cubicBezTo>
                  <a:pt x="36481" y="28801"/>
                  <a:pt x="36505" y="29599"/>
                  <a:pt x="36183" y="30314"/>
                </a:cubicBezTo>
                <a:cubicBezTo>
                  <a:pt x="35969" y="30778"/>
                  <a:pt x="35636" y="31147"/>
                  <a:pt x="35219" y="31397"/>
                </a:cubicBezTo>
                <a:cubicBezTo>
                  <a:pt x="35088" y="27849"/>
                  <a:pt x="32992" y="25658"/>
                  <a:pt x="32897" y="25563"/>
                </a:cubicBezTo>
                <a:cubicBezTo>
                  <a:pt x="32855" y="25521"/>
                  <a:pt x="32799" y="25500"/>
                  <a:pt x="32741" y="25500"/>
                </a:cubicBezTo>
                <a:cubicBezTo>
                  <a:pt x="32683" y="25500"/>
                  <a:pt x="32623" y="25521"/>
                  <a:pt x="32576" y="25563"/>
                </a:cubicBezTo>
                <a:cubicBezTo>
                  <a:pt x="32492" y="25646"/>
                  <a:pt x="32492" y="25789"/>
                  <a:pt x="32576" y="25873"/>
                </a:cubicBezTo>
                <a:cubicBezTo>
                  <a:pt x="32599" y="25896"/>
                  <a:pt x="34719" y="28123"/>
                  <a:pt x="34778" y="31611"/>
                </a:cubicBezTo>
                <a:cubicBezTo>
                  <a:pt x="34671" y="31647"/>
                  <a:pt x="34552" y="31683"/>
                  <a:pt x="34433" y="31719"/>
                </a:cubicBezTo>
                <a:cubicBezTo>
                  <a:pt x="33989" y="31810"/>
                  <a:pt x="33569" y="31848"/>
                  <a:pt x="33177" y="31848"/>
                </a:cubicBezTo>
                <a:cubicBezTo>
                  <a:pt x="31216" y="31848"/>
                  <a:pt x="29964" y="30895"/>
                  <a:pt x="29944" y="30885"/>
                </a:cubicBezTo>
                <a:cubicBezTo>
                  <a:pt x="29909" y="30849"/>
                  <a:pt x="29861" y="30837"/>
                  <a:pt x="29813" y="30837"/>
                </a:cubicBezTo>
                <a:cubicBezTo>
                  <a:pt x="29754" y="30837"/>
                  <a:pt x="29694" y="30861"/>
                  <a:pt x="29647" y="30897"/>
                </a:cubicBezTo>
                <a:cubicBezTo>
                  <a:pt x="29516" y="31028"/>
                  <a:pt x="29373" y="31147"/>
                  <a:pt x="29218" y="31254"/>
                </a:cubicBezTo>
                <a:cubicBezTo>
                  <a:pt x="29039" y="31373"/>
                  <a:pt x="28849" y="31468"/>
                  <a:pt x="28647" y="31540"/>
                </a:cubicBezTo>
                <a:cubicBezTo>
                  <a:pt x="29170" y="29266"/>
                  <a:pt x="27825" y="26325"/>
                  <a:pt x="27754" y="26194"/>
                </a:cubicBezTo>
                <a:cubicBezTo>
                  <a:pt x="27718" y="26115"/>
                  <a:pt x="27638" y="26068"/>
                  <a:pt x="27551" y="26068"/>
                </a:cubicBezTo>
                <a:cubicBezTo>
                  <a:pt x="27519" y="26068"/>
                  <a:pt x="27487" y="26074"/>
                  <a:pt x="27456" y="26087"/>
                </a:cubicBezTo>
                <a:cubicBezTo>
                  <a:pt x="27349" y="26135"/>
                  <a:pt x="27301" y="26265"/>
                  <a:pt x="27349" y="26385"/>
                </a:cubicBezTo>
                <a:cubicBezTo>
                  <a:pt x="27373" y="26408"/>
                  <a:pt x="28801" y="29552"/>
                  <a:pt x="28147" y="31683"/>
                </a:cubicBezTo>
                <a:cubicBezTo>
                  <a:pt x="27942" y="31724"/>
                  <a:pt x="27733" y="31745"/>
                  <a:pt x="27523" y="31745"/>
                </a:cubicBezTo>
                <a:cubicBezTo>
                  <a:pt x="26644" y="31745"/>
                  <a:pt x="25743" y="31386"/>
                  <a:pt x="25051" y="30695"/>
                </a:cubicBezTo>
                <a:cubicBezTo>
                  <a:pt x="21884" y="27539"/>
                  <a:pt x="21622" y="22658"/>
                  <a:pt x="21681" y="20408"/>
                </a:cubicBezTo>
                <a:lnTo>
                  <a:pt x="21681" y="20408"/>
                </a:lnTo>
                <a:cubicBezTo>
                  <a:pt x="22277" y="21443"/>
                  <a:pt x="23420" y="23729"/>
                  <a:pt x="23825" y="26611"/>
                </a:cubicBezTo>
                <a:cubicBezTo>
                  <a:pt x="23836" y="26718"/>
                  <a:pt x="23932" y="26801"/>
                  <a:pt x="24039" y="26801"/>
                </a:cubicBezTo>
                <a:lnTo>
                  <a:pt x="24075" y="26801"/>
                </a:lnTo>
                <a:cubicBezTo>
                  <a:pt x="24194" y="26777"/>
                  <a:pt x="24277" y="26670"/>
                  <a:pt x="24265" y="26551"/>
                </a:cubicBezTo>
                <a:cubicBezTo>
                  <a:pt x="23896" y="23920"/>
                  <a:pt x="22955" y="21813"/>
                  <a:pt x="22312" y="20622"/>
                </a:cubicBezTo>
                <a:lnTo>
                  <a:pt x="22312" y="20622"/>
                </a:lnTo>
                <a:cubicBezTo>
                  <a:pt x="23658" y="22051"/>
                  <a:pt x="26039" y="25099"/>
                  <a:pt x="26753" y="29409"/>
                </a:cubicBezTo>
                <a:cubicBezTo>
                  <a:pt x="26765" y="29516"/>
                  <a:pt x="26861" y="29599"/>
                  <a:pt x="26968" y="29599"/>
                </a:cubicBezTo>
                <a:lnTo>
                  <a:pt x="27004" y="29599"/>
                </a:lnTo>
                <a:cubicBezTo>
                  <a:pt x="27134" y="29575"/>
                  <a:pt x="27218" y="29456"/>
                  <a:pt x="27194" y="29337"/>
                </a:cubicBezTo>
                <a:cubicBezTo>
                  <a:pt x="26325" y="24110"/>
                  <a:pt x="23074" y="20681"/>
                  <a:pt x="21991" y="19669"/>
                </a:cubicBezTo>
                <a:cubicBezTo>
                  <a:pt x="22027" y="19658"/>
                  <a:pt x="22062" y="19634"/>
                  <a:pt x="22098" y="19622"/>
                </a:cubicBezTo>
                <a:cubicBezTo>
                  <a:pt x="22122" y="19681"/>
                  <a:pt x="22170" y="19717"/>
                  <a:pt x="22229" y="19741"/>
                </a:cubicBezTo>
                <a:cubicBezTo>
                  <a:pt x="22301" y="19765"/>
                  <a:pt x="30171" y="22396"/>
                  <a:pt x="32528" y="29802"/>
                </a:cubicBezTo>
                <a:cubicBezTo>
                  <a:pt x="32552" y="29897"/>
                  <a:pt x="32635" y="29956"/>
                  <a:pt x="32730" y="29956"/>
                </a:cubicBezTo>
                <a:cubicBezTo>
                  <a:pt x="32754" y="29956"/>
                  <a:pt x="32778" y="29956"/>
                  <a:pt x="32802" y="29944"/>
                </a:cubicBezTo>
                <a:cubicBezTo>
                  <a:pt x="32921" y="29909"/>
                  <a:pt x="32980" y="29790"/>
                  <a:pt x="32945" y="29671"/>
                </a:cubicBezTo>
                <a:cubicBezTo>
                  <a:pt x="30671" y="22503"/>
                  <a:pt x="23396" y="19681"/>
                  <a:pt x="22455" y="19348"/>
                </a:cubicBezTo>
                <a:cubicBezTo>
                  <a:pt x="22467" y="19336"/>
                  <a:pt x="22479" y="19324"/>
                  <a:pt x="22491" y="19300"/>
                </a:cubicBezTo>
                <a:cubicBezTo>
                  <a:pt x="23039" y="19241"/>
                  <a:pt x="23563" y="19193"/>
                  <a:pt x="24075" y="19169"/>
                </a:cubicBezTo>
                <a:cubicBezTo>
                  <a:pt x="24490" y="19147"/>
                  <a:pt x="24894" y="19136"/>
                  <a:pt x="25289" y="19136"/>
                </a:cubicBezTo>
                <a:close/>
                <a:moveTo>
                  <a:pt x="15776" y="18753"/>
                </a:moveTo>
                <a:cubicBezTo>
                  <a:pt x="15907" y="18753"/>
                  <a:pt x="16026" y="18765"/>
                  <a:pt x="16157" y="18765"/>
                </a:cubicBezTo>
                <a:cubicBezTo>
                  <a:pt x="16276" y="18765"/>
                  <a:pt x="16383" y="18765"/>
                  <a:pt x="16502" y="18776"/>
                </a:cubicBezTo>
                <a:cubicBezTo>
                  <a:pt x="16621" y="18776"/>
                  <a:pt x="16752" y="18788"/>
                  <a:pt x="16883" y="18788"/>
                </a:cubicBezTo>
                <a:cubicBezTo>
                  <a:pt x="17002" y="18800"/>
                  <a:pt x="17121" y="18800"/>
                  <a:pt x="17240" y="18812"/>
                </a:cubicBezTo>
                <a:cubicBezTo>
                  <a:pt x="17371" y="18824"/>
                  <a:pt x="17514" y="18836"/>
                  <a:pt x="17645" y="18848"/>
                </a:cubicBezTo>
                <a:cubicBezTo>
                  <a:pt x="17764" y="18860"/>
                  <a:pt x="17895" y="18860"/>
                  <a:pt x="18014" y="18884"/>
                </a:cubicBezTo>
                <a:cubicBezTo>
                  <a:pt x="18157" y="18896"/>
                  <a:pt x="18288" y="18907"/>
                  <a:pt x="18419" y="18919"/>
                </a:cubicBezTo>
                <a:cubicBezTo>
                  <a:pt x="18562" y="18943"/>
                  <a:pt x="18681" y="18955"/>
                  <a:pt x="18824" y="18967"/>
                </a:cubicBezTo>
                <a:cubicBezTo>
                  <a:pt x="18883" y="18979"/>
                  <a:pt x="18943" y="18991"/>
                  <a:pt x="19003" y="18991"/>
                </a:cubicBezTo>
                <a:cubicBezTo>
                  <a:pt x="18300" y="19062"/>
                  <a:pt x="17455" y="19181"/>
                  <a:pt x="16538" y="19419"/>
                </a:cubicBezTo>
                <a:cubicBezTo>
                  <a:pt x="14192" y="20039"/>
                  <a:pt x="10906" y="21527"/>
                  <a:pt x="8596" y="25170"/>
                </a:cubicBezTo>
                <a:cubicBezTo>
                  <a:pt x="8537" y="25277"/>
                  <a:pt x="8561" y="25420"/>
                  <a:pt x="8668" y="25480"/>
                </a:cubicBezTo>
                <a:cubicBezTo>
                  <a:pt x="8704" y="25503"/>
                  <a:pt x="8751" y="25515"/>
                  <a:pt x="8787" y="25515"/>
                </a:cubicBezTo>
                <a:cubicBezTo>
                  <a:pt x="8858" y="25515"/>
                  <a:pt x="8930" y="25480"/>
                  <a:pt x="8977" y="25408"/>
                </a:cubicBezTo>
                <a:cubicBezTo>
                  <a:pt x="12192" y="20336"/>
                  <a:pt x="17395" y="19503"/>
                  <a:pt x="19788" y="19396"/>
                </a:cubicBezTo>
                <a:lnTo>
                  <a:pt x="19788" y="19396"/>
                </a:lnTo>
                <a:cubicBezTo>
                  <a:pt x="19312" y="19777"/>
                  <a:pt x="18562" y="20431"/>
                  <a:pt x="17752" y="21432"/>
                </a:cubicBezTo>
                <a:cubicBezTo>
                  <a:pt x="16502" y="22967"/>
                  <a:pt x="14883" y="25658"/>
                  <a:pt x="14228" y="29694"/>
                </a:cubicBezTo>
                <a:cubicBezTo>
                  <a:pt x="14204" y="29814"/>
                  <a:pt x="14288" y="29933"/>
                  <a:pt x="14407" y="29956"/>
                </a:cubicBezTo>
                <a:lnTo>
                  <a:pt x="14442" y="29956"/>
                </a:lnTo>
                <a:cubicBezTo>
                  <a:pt x="14550" y="29956"/>
                  <a:pt x="14645" y="29873"/>
                  <a:pt x="14669" y="29766"/>
                </a:cubicBezTo>
                <a:cubicBezTo>
                  <a:pt x="15800" y="22813"/>
                  <a:pt x="19836" y="19884"/>
                  <a:pt x="20479" y="19455"/>
                </a:cubicBezTo>
                <a:lnTo>
                  <a:pt x="20479" y="19455"/>
                </a:lnTo>
                <a:cubicBezTo>
                  <a:pt x="20300" y="19848"/>
                  <a:pt x="18050" y="24932"/>
                  <a:pt x="20015" y="30564"/>
                </a:cubicBezTo>
                <a:cubicBezTo>
                  <a:pt x="20050" y="30659"/>
                  <a:pt x="20134" y="30718"/>
                  <a:pt x="20229" y="30718"/>
                </a:cubicBezTo>
                <a:cubicBezTo>
                  <a:pt x="20253" y="30718"/>
                  <a:pt x="20276" y="30706"/>
                  <a:pt x="20300" y="30706"/>
                </a:cubicBezTo>
                <a:cubicBezTo>
                  <a:pt x="20419" y="30659"/>
                  <a:pt x="20479" y="30528"/>
                  <a:pt x="20431" y="30421"/>
                </a:cubicBezTo>
                <a:cubicBezTo>
                  <a:pt x="18455" y="24765"/>
                  <a:pt x="20872" y="19669"/>
                  <a:pt x="20896" y="19622"/>
                </a:cubicBezTo>
                <a:cubicBezTo>
                  <a:pt x="20931" y="19550"/>
                  <a:pt x="20931" y="19467"/>
                  <a:pt x="20884" y="19396"/>
                </a:cubicBezTo>
                <a:lnTo>
                  <a:pt x="20884" y="19396"/>
                </a:lnTo>
                <a:cubicBezTo>
                  <a:pt x="20919" y="19407"/>
                  <a:pt x="20955" y="19407"/>
                  <a:pt x="20979" y="19407"/>
                </a:cubicBezTo>
                <a:cubicBezTo>
                  <a:pt x="21074" y="19515"/>
                  <a:pt x="21169" y="19598"/>
                  <a:pt x="21277" y="19658"/>
                </a:cubicBezTo>
                <a:cubicBezTo>
                  <a:pt x="21181" y="20598"/>
                  <a:pt x="21038" y="22801"/>
                  <a:pt x="21324" y="25265"/>
                </a:cubicBezTo>
                <a:cubicBezTo>
                  <a:pt x="21467" y="26492"/>
                  <a:pt x="21789" y="27801"/>
                  <a:pt x="22301" y="29278"/>
                </a:cubicBezTo>
                <a:cubicBezTo>
                  <a:pt x="22467" y="29802"/>
                  <a:pt x="22682" y="30587"/>
                  <a:pt x="22622" y="31397"/>
                </a:cubicBezTo>
                <a:cubicBezTo>
                  <a:pt x="22574" y="32147"/>
                  <a:pt x="22181" y="32826"/>
                  <a:pt x="21539" y="33254"/>
                </a:cubicBezTo>
                <a:cubicBezTo>
                  <a:pt x="21289" y="33433"/>
                  <a:pt x="21015" y="33552"/>
                  <a:pt x="20741" y="33624"/>
                </a:cubicBezTo>
                <a:cubicBezTo>
                  <a:pt x="20884" y="32778"/>
                  <a:pt x="20669" y="32195"/>
                  <a:pt x="20657" y="32159"/>
                </a:cubicBezTo>
                <a:cubicBezTo>
                  <a:pt x="20619" y="32073"/>
                  <a:pt x="20535" y="32018"/>
                  <a:pt x="20442" y="32018"/>
                </a:cubicBezTo>
                <a:cubicBezTo>
                  <a:pt x="20419" y="32018"/>
                  <a:pt x="20395" y="32021"/>
                  <a:pt x="20372" y="32028"/>
                </a:cubicBezTo>
                <a:cubicBezTo>
                  <a:pt x="20253" y="32076"/>
                  <a:pt x="20193" y="32207"/>
                  <a:pt x="20241" y="32314"/>
                </a:cubicBezTo>
                <a:cubicBezTo>
                  <a:pt x="20241" y="32326"/>
                  <a:pt x="20443" y="32885"/>
                  <a:pt x="20265" y="33695"/>
                </a:cubicBezTo>
                <a:cubicBezTo>
                  <a:pt x="20209" y="33700"/>
                  <a:pt x="20152" y="33702"/>
                  <a:pt x="20096" y="33702"/>
                </a:cubicBezTo>
                <a:cubicBezTo>
                  <a:pt x="19875" y="33702"/>
                  <a:pt x="19649" y="33666"/>
                  <a:pt x="19431" y="33600"/>
                </a:cubicBezTo>
                <a:cubicBezTo>
                  <a:pt x="19205" y="33528"/>
                  <a:pt x="19014" y="33421"/>
                  <a:pt x="18895" y="33302"/>
                </a:cubicBezTo>
                <a:cubicBezTo>
                  <a:pt x="18872" y="33266"/>
                  <a:pt x="18836" y="33254"/>
                  <a:pt x="18800" y="33243"/>
                </a:cubicBezTo>
                <a:cubicBezTo>
                  <a:pt x="19050" y="30814"/>
                  <a:pt x="18205" y="27670"/>
                  <a:pt x="18157" y="27528"/>
                </a:cubicBezTo>
                <a:cubicBezTo>
                  <a:pt x="18138" y="27429"/>
                  <a:pt x="18045" y="27364"/>
                  <a:pt x="17946" y="27364"/>
                </a:cubicBezTo>
                <a:cubicBezTo>
                  <a:pt x="17925" y="27364"/>
                  <a:pt x="17904" y="27366"/>
                  <a:pt x="17883" y="27373"/>
                </a:cubicBezTo>
                <a:cubicBezTo>
                  <a:pt x="17764" y="27408"/>
                  <a:pt x="17693" y="27528"/>
                  <a:pt x="17729" y="27647"/>
                </a:cubicBezTo>
                <a:cubicBezTo>
                  <a:pt x="17740" y="27682"/>
                  <a:pt x="18705" y="31242"/>
                  <a:pt x="18288" y="33624"/>
                </a:cubicBezTo>
                <a:cubicBezTo>
                  <a:pt x="18288" y="33683"/>
                  <a:pt x="18300" y="33743"/>
                  <a:pt x="18336" y="33790"/>
                </a:cubicBezTo>
                <a:cubicBezTo>
                  <a:pt x="18157" y="34135"/>
                  <a:pt x="17860" y="34636"/>
                  <a:pt x="17443" y="35148"/>
                </a:cubicBezTo>
                <a:cubicBezTo>
                  <a:pt x="17145" y="35517"/>
                  <a:pt x="16788" y="35814"/>
                  <a:pt x="16395" y="36029"/>
                </a:cubicBezTo>
                <a:cubicBezTo>
                  <a:pt x="16324" y="35017"/>
                  <a:pt x="16419" y="33695"/>
                  <a:pt x="16419" y="33671"/>
                </a:cubicBezTo>
                <a:cubicBezTo>
                  <a:pt x="16431" y="33552"/>
                  <a:pt x="16336" y="33445"/>
                  <a:pt x="16216" y="33433"/>
                </a:cubicBezTo>
                <a:cubicBezTo>
                  <a:pt x="16209" y="33432"/>
                  <a:pt x="16202" y="33432"/>
                  <a:pt x="16195" y="33432"/>
                </a:cubicBezTo>
                <a:cubicBezTo>
                  <a:pt x="16075" y="33432"/>
                  <a:pt x="15990" y="33524"/>
                  <a:pt x="15978" y="33647"/>
                </a:cubicBezTo>
                <a:cubicBezTo>
                  <a:pt x="15966" y="33707"/>
                  <a:pt x="15871" y="35159"/>
                  <a:pt x="15955" y="36219"/>
                </a:cubicBezTo>
                <a:cubicBezTo>
                  <a:pt x="15597" y="36345"/>
                  <a:pt x="15220" y="36411"/>
                  <a:pt x="14834" y="36411"/>
                </a:cubicBezTo>
                <a:cubicBezTo>
                  <a:pt x="14384" y="36411"/>
                  <a:pt x="13921" y="36322"/>
                  <a:pt x="13466" y="36136"/>
                </a:cubicBezTo>
                <a:cubicBezTo>
                  <a:pt x="13109" y="35993"/>
                  <a:pt x="12787" y="35802"/>
                  <a:pt x="12502" y="35564"/>
                </a:cubicBezTo>
                <a:cubicBezTo>
                  <a:pt x="12526" y="33397"/>
                  <a:pt x="13157" y="30992"/>
                  <a:pt x="13157" y="30968"/>
                </a:cubicBezTo>
                <a:cubicBezTo>
                  <a:pt x="13192" y="30849"/>
                  <a:pt x="13121" y="30718"/>
                  <a:pt x="13002" y="30695"/>
                </a:cubicBezTo>
                <a:cubicBezTo>
                  <a:pt x="12981" y="30688"/>
                  <a:pt x="12960" y="30685"/>
                  <a:pt x="12940" y="30685"/>
                </a:cubicBezTo>
                <a:cubicBezTo>
                  <a:pt x="12844" y="30685"/>
                  <a:pt x="12757" y="30751"/>
                  <a:pt x="12728" y="30849"/>
                </a:cubicBezTo>
                <a:cubicBezTo>
                  <a:pt x="12704" y="30945"/>
                  <a:pt x="12156" y="33040"/>
                  <a:pt x="12073" y="35136"/>
                </a:cubicBezTo>
                <a:cubicBezTo>
                  <a:pt x="11490" y="34457"/>
                  <a:pt x="11192" y="33564"/>
                  <a:pt x="11287" y="32623"/>
                </a:cubicBezTo>
                <a:cubicBezTo>
                  <a:pt x="11335" y="32028"/>
                  <a:pt x="11466" y="31373"/>
                  <a:pt x="11656" y="30683"/>
                </a:cubicBezTo>
                <a:cubicBezTo>
                  <a:pt x="12621" y="27837"/>
                  <a:pt x="14633" y="24039"/>
                  <a:pt x="14645" y="23991"/>
                </a:cubicBezTo>
                <a:cubicBezTo>
                  <a:pt x="14704" y="23884"/>
                  <a:pt x="14669" y="23753"/>
                  <a:pt x="14561" y="23694"/>
                </a:cubicBezTo>
                <a:cubicBezTo>
                  <a:pt x="14526" y="23676"/>
                  <a:pt x="14490" y="23668"/>
                  <a:pt x="14454" y="23668"/>
                </a:cubicBezTo>
                <a:cubicBezTo>
                  <a:pt x="14371" y="23668"/>
                  <a:pt x="14294" y="23714"/>
                  <a:pt x="14252" y="23789"/>
                </a:cubicBezTo>
                <a:cubicBezTo>
                  <a:pt x="14240" y="23825"/>
                  <a:pt x="12264" y="27575"/>
                  <a:pt x="11263" y="30445"/>
                </a:cubicBezTo>
                <a:cubicBezTo>
                  <a:pt x="11061" y="30516"/>
                  <a:pt x="10573" y="30671"/>
                  <a:pt x="9942" y="30790"/>
                </a:cubicBezTo>
                <a:cubicBezTo>
                  <a:pt x="10263" y="29671"/>
                  <a:pt x="10775" y="28813"/>
                  <a:pt x="10787" y="28801"/>
                </a:cubicBezTo>
                <a:cubicBezTo>
                  <a:pt x="10847" y="28694"/>
                  <a:pt x="10823" y="28563"/>
                  <a:pt x="10716" y="28492"/>
                </a:cubicBezTo>
                <a:cubicBezTo>
                  <a:pt x="10681" y="28473"/>
                  <a:pt x="10642" y="28463"/>
                  <a:pt x="10604" y="28463"/>
                </a:cubicBezTo>
                <a:cubicBezTo>
                  <a:pt x="10524" y="28463"/>
                  <a:pt x="10446" y="28503"/>
                  <a:pt x="10406" y="28575"/>
                </a:cubicBezTo>
                <a:cubicBezTo>
                  <a:pt x="10382" y="28611"/>
                  <a:pt x="9787" y="29587"/>
                  <a:pt x="9454" y="30873"/>
                </a:cubicBezTo>
                <a:cubicBezTo>
                  <a:pt x="9043" y="30936"/>
                  <a:pt x="8592" y="30978"/>
                  <a:pt x="8128" y="30978"/>
                </a:cubicBezTo>
                <a:cubicBezTo>
                  <a:pt x="7005" y="30978"/>
                  <a:pt x="5806" y="30730"/>
                  <a:pt x="4929" y="29921"/>
                </a:cubicBezTo>
                <a:cubicBezTo>
                  <a:pt x="5572" y="26694"/>
                  <a:pt x="8156" y="23301"/>
                  <a:pt x="8180" y="23265"/>
                </a:cubicBezTo>
                <a:cubicBezTo>
                  <a:pt x="8251" y="23170"/>
                  <a:pt x="8239" y="23027"/>
                  <a:pt x="8144" y="22956"/>
                </a:cubicBezTo>
                <a:cubicBezTo>
                  <a:pt x="8099" y="22921"/>
                  <a:pt x="8050" y="22905"/>
                  <a:pt x="8002" y="22905"/>
                </a:cubicBezTo>
                <a:cubicBezTo>
                  <a:pt x="7936" y="22905"/>
                  <a:pt x="7871" y="22936"/>
                  <a:pt x="7823" y="22991"/>
                </a:cubicBezTo>
                <a:cubicBezTo>
                  <a:pt x="7715" y="23134"/>
                  <a:pt x="5322" y="26289"/>
                  <a:pt x="4560" y="29516"/>
                </a:cubicBezTo>
                <a:cubicBezTo>
                  <a:pt x="4394" y="29290"/>
                  <a:pt x="4239" y="29052"/>
                  <a:pt x="4108" y="28766"/>
                </a:cubicBezTo>
                <a:cubicBezTo>
                  <a:pt x="3608" y="27694"/>
                  <a:pt x="3608" y="26385"/>
                  <a:pt x="4120" y="25170"/>
                </a:cubicBezTo>
                <a:cubicBezTo>
                  <a:pt x="4417" y="24480"/>
                  <a:pt x="4775" y="23825"/>
                  <a:pt x="5215" y="23229"/>
                </a:cubicBezTo>
                <a:cubicBezTo>
                  <a:pt x="5275" y="23134"/>
                  <a:pt x="5346" y="23051"/>
                  <a:pt x="5417" y="22956"/>
                </a:cubicBezTo>
                <a:cubicBezTo>
                  <a:pt x="5429" y="22944"/>
                  <a:pt x="5441" y="22920"/>
                  <a:pt x="5465" y="22896"/>
                </a:cubicBezTo>
                <a:cubicBezTo>
                  <a:pt x="5513" y="22825"/>
                  <a:pt x="5572" y="22765"/>
                  <a:pt x="5632" y="22694"/>
                </a:cubicBezTo>
                <a:cubicBezTo>
                  <a:pt x="5644" y="22670"/>
                  <a:pt x="5668" y="22646"/>
                  <a:pt x="5691" y="22610"/>
                </a:cubicBezTo>
                <a:cubicBezTo>
                  <a:pt x="5751" y="22551"/>
                  <a:pt x="5798" y="22491"/>
                  <a:pt x="5858" y="22432"/>
                </a:cubicBezTo>
                <a:cubicBezTo>
                  <a:pt x="5882" y="22396"/>
                  <a:pt x="5918" y="22372"/>
                  <a:pt x="5941" y="22336"/>
                </a:cubicBezTo>
                <a:cubicBezTo>
                  <a:pt x="6001" y="22277"/>
                  <a:pt x="6049" y="22217"/>
                  <a:pt x="6108" y="22170"/>
                </a:cubicBezTo>
                <a:cubicBezTo>
                  <a:pt x="6132" y="22134"/>
                  <a:pt x="6168" y="22098"/>
                  <a:pt x="6203" y="22063"/>
                </a:cubicBezTo>
                <a:cubicBezTo>
                  <a:pt x="6263" y="22015"/>
                  <a:pt x="6310" y="21955"/>
                  <a:pt x="6370" y="21908"/>
                </a:cubicBezTo>
                <a:cubicBezTo>
                  <a:pt x="6406" y="21872"/>
                  <a:pt x="6441" y="21836"/>
                  <a:pt x="6477" y="21801"/>
                </a:cubicBezTo>
                <a:cubicBezTo>
                  <a:pt x="6537" y="21753"/>
                  <a:pt x="6584" y="21705"/>
                  <a:pt x="6644" y="21646"/>
                </a:cubicBezTo>
                <a:cubicBezTo>
                  <a:pt x="6680" y="21610"/>
                  <a:pt x="6727" y="21574"/>
                  <a:pt x="6775" y="21539"/>
                </a:cubicBezTo>
                <a:cubicBezTo>
                  <a:pt x="6822" y="21491"/>
                  <a:pt x="6882" y="21443"/>
                  <a:pt x="6941" y="21396"/>
                </a:cubicBezTo>
                <a:cubicBezTo>
                  <a:pt x="6989" y="21360"/>
                  <a:pt x="7037" y="21324"/>
                  <a:pt x="7072" y="21289"/>
                </a:cubicBezTo>
                <a:cubicBezTo>
                  <a:pt x="7132" y="21241"/>
                  <a:pt x="7192" y="21193"/>
                  <a:pt x="7251" y="21158"/>
                </a:cubicBezTo>
                <a:cubicBezTo>
                  <a:pt x="7299" y="21110"/>
                  <a:pt x="7358" y="21074"/>
                  <a:pt x="7406" y="21039"/>
                </a:cubicBezTo>
                <a:cubicBezTo>
                  <a:pt x="7465" y="21003"/>
                  <a:pt x="7525" y="20955"/>
                  <a:pt x="7584" y="20908"/>
                </a:cubicBezTo>
                <a:cubicBezTo>
                  <a:pt x="7644" y="20872"/>
                  <a:pt x="7692" y="20836"/>
                  <a:pt x="7751" y="20801"/>
                </a:cubicBezTo>
                <a:cubicBezTo>
                  <a:pt x="7811" y="20765"/>
                  <a:pt x="7870" y="20717"/>
                  <a:pt x="7930" y="20681"/>
                </a:cubicBezTo>
                <a:cubicBezTo>
                  <a:pt x="7989" y="20646"/>
                  <a:pt x="8049" y="20610"/>
                  <a:pt x="8108" y="20574"/>
                </a:cubicBezTo>
                <a:cubicBezTo>
                  <a:pt x="8180" y="20539"/>
                  <a:pt x="8239" y="20491"/>
                  <a:pt x="8299" y="20455"/>
                </a:cubicBezTo>
                <a:cubicBezTo>
                  <a:pt x="8370" y="20420"/>
                  <a:pt x="8430" y="20384"/>
                  <a:pt x="8501" y="20348"/>
                </a:cubicBezTo>
                <a:cubicBezTo>
                  <a:pt x="8561" y="20312"/>
                  <a:pt x="8632" y="20277"/>
                  <a:pt x="8692" y="20241"/>
                </a:cubicBezTo>
                <a:cubicBezTo>
                  <a:pt x="8763" y="20205"/>
                  <a:pt x="8835" y="20181"/>
                  <a:pt x="8894" y="20146"/>
                </a:cubicBezTo>
                <a:cubicBezTo>
                  <a:pt x="8966" y="20110"/>
                  <a:pt x="9037" y="20074"/>
                  <a:pt x="9108" y="20039"/>
                </a:cubicBezTo>
                <a:cubicBezTo>
                  <a:pt x="9180" y="20015"/>
                  <a:pt x="9251" y="19979"/>
                  <a:pt x="9323" y="19943"/>
                </a:cubicBezTo>
                <a:cubicBezTo>
                  <a:pt x="9394" y="19908"/>
                  <a:pt x="9466" y="19884"/>
                  <a:pt x="9537" y="19848"/>
                </a:cubicBezTo>
                <a:cubicBezTo>
                  <a:pt x="9608" y="19812"/>
                  <a:pt x="9692" y="19788"/>
                  <a:pt x="9763" y="19753"/>
                </a:cubicBezTo>
                <a:cubicBezTo>
                  <a:pt x="9835" y="19729"/>
                  <a:pt x="9906" y="19693"/>
                  <a:pt x="9989" y="19669"/>
                </a:cubicBezTo>
                <a:cubicBezTo>
                  <a:pt x="10061" y="19646"/>
                  <a:pt x="10144" y="19610"/>
                  <a:pt x="10228" y="19586"/>
                </a:cubicBezTo>
                <a:cubicBezTo>
                  <a:pt x="10311" y="19550"/>
                  <a:pt x="10382" y="19527"/>
                  <a:pt x="10454" y="19503"/>
                </a:cubicBezTo>
                <a:cubicBezTo>
                  <a:pt x="10549" y="19479"/>
                  <a:pt x="10632" y="19455"/>
                  <a:pt x="10716" y="19419"/>
                </a:cubicBezTo>
                <a:cubicBezTo>
                  <a:pt x="10799" y="19396"/>
                  <a:pt x="10871" y="19372"/>
                  <a:pt x="10954" y="19348"/>
                </a:cubicBezTo>
                <a:cubicBezTo>
                  <a:pt x="11037" y="19324"/>
                  <a:pt x="11132" y="19300"/>
                  <a:pt x="11228" y="19277"/>
                </a:cubicBezTo>
                <a:cubicBezTo>
                  <a:pt x="11311" y="19253"/>
                  <a:pt x="11394" y="19241"/>
                  <a:pt x="11466" y="19217"/>
                </a:cubicBezTo>
                <a:cubicBezTo>
                  <a:pt x="11561" y="19193"/>
                  <a:pt x="11668" y="19169"/>
                  <a:pt x="11764" y="19146"/>
                </a:cubicBezTo>
                <a:cubicBezTo>
                  <a:pt x="11847" y="19134"/>
                  <a:pt x="11930" y="19110"/>
                  <a:pt x="12014" y="19098"/>
                </a:cubicBezTo>
                <a:cubicBezTo>
                  <a:pt x="12109" y="19074"/>
                  <a:pt x="12216" y="19050"/>
                  <a:pt x="12311" y="19038"/>
                </a:cubicBezTo>
                <a:cubicBezTo>
                  <a:pt x="12406" y="19026"/>
                  <a:pt x="12490" y="19003"/>
                  <a:pt x="12573" y="18991"/>
                </a:cubicBezTo>
                <a:cubicBezTo>
                  <a:pt x="12680" y="18967"/>
                  <a:pt x="12787" y="18955"/>
                  <a:pt x="12895" y="18943"/>
                </a:cubicBezTo>
                <a:cubicBezTo>
                  <a:pt x="12990" y="18931"/>
                  <a:pt x="13073" y="18919"/>
                  <a:pt x="13168" y="18907"/>
                </a:cubicBezTo>
                <a:cubicBezTo>
                  <a:pt x="13276" y="18896"/>
                  <a:pt x="13383" y="18884"/>
                  <a:pt x="13502" y="18872"/>
                </a:cubicBezTo>
                <a:cubicBezTo>
                  <a:pt x="13585" y="18860"/>
                  <a:pt x="13680" y="18848"/>
                  <a:pt x="13776" y="18836"/>
                </a:cubicBezTo>
                <a:cubicBezTo>
                  <a:pt x="13895" y="18824"/>
                  <a:pt x="14014" y="18824"/>
                  <a:pt x="14121" y="18812"/>
                </a:cubicBezTo>
                <a:cubicBezTo>
                  <a:pt x="14228" y="18800"/>
                  <a:pt x="14323" y="18800"/>
                  <a:pt x="14419" y="18788"/>
                </a:cubicBezTo>
                <a:cubicBezTo>
                  <a:pt x="14538" y="18776"/>
                  <a:pt x="14657" y="18776"/>
                  <a:pt x="14776" y="18776"/>
                </a:cubicBezTo>
                <a:cubicBezTo>
                  <a:pt x="14883" y="18765"/>
                  <a:pt x="14978" y="18765"/>
                  <a:pt x="15085" y="18765"/>
                </a:cubicBezTo>
                <a:cubicBezTo>
                  <a:pt x="15204" y="18765"/>
                  <a:pt x="15335" y="18765"/>
                  <a:pt x="15454" y="18753"/>
                </a:cubicBezTo>
                <a:close/>
                <a:moveTo>
                  <a:pt x="35040" y="0"/>
                </a:moveTo>
                <a:cubicBezTo>
                  <a:pt x="34493" y="0"/>
                  <a:pt x="34004" y="286"/>
                  <a:pt x="33742" y="739"/>
                </a:cubicBezTo>
                <a:cubicBezTo>
                  <a:pt x="33457" y="393"/>
                  <a:pt x="33028" y="191"/>
                  <a:pt x="32576" y="191"/>
                </a:cubicBezTo>
                <a:cubicBezTo>
                  <a:pt x="31826" y="191"/>
                  <a:pt x="31206" y="739"/>
                  <a:pt x="31075" y="1441"/>
                </a:cubicBezTo>
                <a:cubicBezTo>
                  <a:pt x="30873" y="1358"/>
                  <a:pt x="30659" y="1298"/>
                  <a:pt x="30444" y="1298"/>
                </a:cubicBezTo>
                <a:cubicBezTo>
                  <a:pt x="29599" y="1298"/>
                  <a:pt x="28920" y="1989"/>
                  <a:pt x="28920" y="2822"/>
                </a:cubicBezTo>
                <a:cubicBezTo>
                  <a:pt x="28920" y="2965"/>
                  <a:pt x="28932" y="3108"/>
                  <a:pt x="28980" y="3239"/>
                </a:cubicBezTo>
                <a:cubicBezTo>
                  <a:pt x="28218" y="3322"/>
                  <a:pt x="27623" y="3965"/>
                  <a:pt x="27623" y="4751"/>
                </a:cubicBezTo>
                <a:cubicBezTo>
                  <a:pt x="27265" y="4358"/>
                  <a:pt x="26825" y="4037"/>
                  <a:pt x="26313" y="3822"/>
                </a:cubicBezTo>
                <a:cubicBezTo>
                  <a:pt x="26265" y="3810"/>
                  <a:pt x="26218" y="3787"/>
                  <a:pt x="26158" y="3763"/>
                </a:cubicBezTo>
                <a:cubicBezTo>
                  <a:pt x="26170" y="3394"/>
                  <a:pt x="26099" y="2548"/>
                  <a:pt x="25468" y="1810"/>
                </a:cubicBezTo>
                <a:cubicBezTo>
                  <a:pt x="24837" y="1048"/>
                  <a:pt x="23813" y="631"/>
                  <a:pt x="22443" y="560"/>
                </a:cubicBezTo>
                <a:cubicBezTo>
                  <a:pt x="22361" y="555"/>
                  <a:pt x="22279" y="553"/>
                  <a:pt x="22198" y="553"/>
                </a:cubicBezTo>
                <a:cubicBezTo>
                  <a:pt x="21278" y="553"/>
                  <a:pt x="20422" y="860"/>
                  <a:pt x="19776" y="1429"/>
                </a:cubicBezTo>
                <a:cubicBezTo>
                  <a:pt x="19181" y="1953"/>
                  <a:pt x="18800" y="2620"/>
                  <a:pt x="18657" y="3417"/>
                </a:cubicBezTo>
                <a:cubicBezTo>
                  <a:pt x="18450" y="3384"/>
                  <a:pt x="18120" y="3342"/>
                  <a:pt x="17718" y="3342"/>
                </a:cubicBezTo>
                <a:cubicBezTo>
                  <a:pt x="17264" y="3342"/>
                  <a:pt x="16719" y="3395"/>
                  <a:pt x="16157" y="3572"/>
                </a:cubicBezTo>
                <a:cubicBezTo>
                  <a:pt x="16133" y="3572"/>
                  <a:pt x="16109" y="3572"/>
                  <a:pt x="16085" y="3584"/>
                </a:cubicBezTo>
                <a:cubicBezTo>
                  <a:pt x="15252" y="3870"/>
                  <a:pt x="14383" y="4418"/>
                  <a:pt x="13716" y="5477"/>
                </a:cubicBezTo>
                <a:cubicBezTo>
                  <a:pt x="13716" y="5489"/>
                  <a:pt x="13704" y="5489"/>
                  <a:pt x="13704" y="5501"/>
                </a:cubicBezTo>
                <a:cubicBezTo>
                  <a:pt x="13704" y="5501"/>
                  <a:pt x="13609" y="5692"/>
                  <a:pt x="13502" y="5989"/>
                </a:cubicBezTo>
                <a:cubicBezTo>
                  <a:pt x="13049" y="7239"/>
                  <a:pt x="13085" y="8609"/>
                  <a:pt x="13585" y="9835"/>
                </a:cubicBezTo>
                <a:cubicBezTo>
                  <a:pt x="12704" y="9406"/>
                  <a:pt x="11775" y="9085"/>
                  <a:pt x="10835" y="8894"/>
                </a:cubicBezTo>
                <a:cubicBezTo>
                  <a:pt x="10458" y="8818"/>
                  <a:pt x="10080" y="8780"/>
                  <a:pt x="9707" y="8780"/>
                </a:cubicBezTo>
                <a:cubicBezTo>
                  <a:pt x="8686" y="8780"/>
                  <a:pt x="7698" y="9059"/>
                  <a:pt x="6870" y="9573"/>
                </a:cubicBezTo>
                <a:cubicBezTo>
                  <a:pt x="6858" y="9585"/>
                  <a:pt x="6846" y="9585"/>
                  <a:pt x="6846" y="9597"/>
                </a:cubicBezTo>
                <a:cubicBezTo>
                  <a:pt x="6608" y="9740"/>
                  <a:pt x="6382" y="9906"/>
                  <a:pt x="6179" y="10097"/>
                </a:cubicBezTo>
                <a:cubicBezTo>
                  <a:pt x="5334" y="10859"/>
                  <a:pt x="4846" y="11823"/>
                  <a:pt x="4703" y="12966"/>
                </a:cubicBezTo>
                <a:cubicBezTo>
                  <a:pt x="4641" y="12963"/>
                  <a:pt x="4568" y="12962"/>
                  <a:pt x="4485" y="12962"/>
                </a:cubicBezTo>
                <a:cubicBezTo>
                  <a:pt x="3486" y="12962"/>
                  <a:pt x="1103" y="13237"/>
                  <a:pt x="334" y="15633"/>
                </a:cubicBezTo>
                <a:cubicBezTo>
                  <a:pt x="0" y="16681"/>
                  <a:pt x="95" y="17753"/>
                  <a:pt x="595" y="18574"/>
                </a:cubicBezTo>
                <a:cubicBezTo>
                  <a:pt x="893" y="19050"/>
                  <a:pt x="1393" y="19586"/>
                  <a:pt x="2239" y="19872"/>
                </a:cubicBezTo>
                <a:cubicBezTo>
                  <a:pt x="2239" y="19884"/>
                  <a:pt x="2250" y="19884"/>
                  <a:pt x="2262" y="19884"/>
                </a:cubicBezTo>
                <a:cubicBezTo>
                  <a:pt x="2572" y="19991"/>
                  <a:pt x="2929" y="20074"/>
                  <a:pt x="3346" y="20098"/>
                </a:cubicBezTo>
                <a:cubicBezTo>
                  <a:pt x="3203" y="20527"/>
                  <a:pt x="3048" y="21324"/>
                  <a:pt x="3512" y="22158"/>
                </a:cubicBezTo>
                <a:cubicBezTo>
                  <a:pt x="3774" y="22634"/>
                  <a:pt x="4191" y="22991"/>
                  <a:pt x="4679" y="23206"/>
                </a:cubicBezTo>
                <a:cubicBezTo>
                  <a:pt x="4298" y="23765"/>
                  <a:pt x="3977" y="24360"/>
                  <a:pt x="3715" y="24992"/>
                </a:cubicBezTo>
                <a:cubicBezTo>
                  <a:pt x="3155" y="26313"/>
                  <a:pt x="3143" y="27766"/>
                  <a:pt x="3703" y="28956"/>
                </a:cubicBezTo>
                <a:cubicBezTo>
                  <a:pt x="3917" y="29421"/>
                  <a:pt x="4191" y="29814"/>
                  <a:pt x="4501" y="30123"/>
                </a:cubicBezTo>
                <a:cubicBezTo>
                  <a:pt x="4525" y="30147"/>
                  <a:pt x="4536" y="30159"/>
                  <a:pt x="4548" y="30171"/>
                </a:cubicBezTo>
                <a:cubicBezTo>
                  <a:pt x="5524" y="31130"/>
                  <a:pt x="6863" y="31417"/>
                  <a:pt x="8105" y="31417"/>
                </a:cubicBezTo>
                <a:cubicBezTo>
                  <a:pt x="8635" y="31417"/>
                  <a:pt x="9149" y="31365"/>
                  <a:pt x="9608" y="31290"/>
                </a:cubicBezTo>
                <a:cubicBezTo>
                  <a:pt x="9620" y="31290"/>
                  <a:pt x="9620" y="31302"/>
                  <a:pt x="9632" y="31302"/>
                </a:cubicBezTo>
                <a:cubicBezTo>
                  <a:pt x="9656" y="31302"/>
                  <a:pt x="9692" y="31290"/>
                  <a:pt x="9716" y="31278"/>
                </a:cubicBezTo>
                <a:cubicBezTo>
                  <a:pt x="10299" y="31183"/>
                  <a:pt x="10799" y="31052"/>
                  <a:pt x="11121" y="30957"/>
                </a:cubicBezTo>
                <a:lnTo>
                  <a:pt x="11121" y="30957"/>
                </a:lnTo>
                <a:cubicBezTo>
                  <a:pt x="10978" y="31528"/>
                  <a:pt x="10882" y="32064"/>
                  <a:pt x="10835" y="32576"/>
                </a:cubicBezTo>
                <a:cubicBezTo>
                  <a:pt x="10680" y="34314"/>
                  <a:pt x="11644" y="35874"/>
                  <a:pt x="13299" y="36552"/>
                </a:cubicBezTo>
                <a:cubicBezTo>
                  <a:pt x="13799" y="36755"/>
                  <a:pt x="14323" y="36850"/>
                  <a:pt x="14835" y="36850"/>
                </a:cubicBezTo>
                <a:cubicBezTo>
                  <a:pt x="15323" y="36850"/>
                  <a:pt x="15812" y="36755"/>
                  <a:pt x="16264" y="36576"/>
                </a:cubicBezTo>
                <a:cubicBezTo>
                  <a:pt x="16276" y="36564"/>
                  <a:pt x="16300" y="36564"/>
                  <a:pt x="16312" y="36552"/>
                </a:cubicBezTo>
                <a:cubicBezTo>
                  <a:pt x="16871" y="36314"/>
                  <a:pt x="17383" y="35933"/>
                  <a:pt x="17788" y="35421"/>
                </a:cubicBezTo>
                <a:cubicBezTo>
                  <a:pt x="18312" y="34778"/>
                  <a:pt x="18657" y="34147"/>
                  <a:pt x="18824" y="33802"/>
                </a:cubicBezTo>
                <a:cubicBezTo>
                  <a:pt x="18967" y="33897"/>
                  <a:pt x="19122" y="33969"/>
                  <a:pt x="19300" y="34016"/>
                </a:cubicBezTo>
                <a:cubicBezTo>
                  <a:pt x="19578" y="34102"/>
                  <a:pt x="19862" y="34145"/>
                  <a:pt x="20144" y="34145"/>
                </a:cubicBezTo>
                <a:cubicBezTo>
                  <a:pt x="20723" y="34145"/>
                  <a:pt x="21297" y="33967"/>
                  <a:pt x="21800" y="33624"/>
                </a:cubicBezTo>
                <a:cubicBezTo>
                  <a:pt x="22539" y="33112"/>
                  <a:pt x="23003" y="32302"/>
                  <a:pt x="23063" y="31421"/>
                </a:cubicBezTo>
                <a:cubicBezTo>
                  <a:pt x="23134" y="30540"/>
                  <a:pt x="22908" y="29694"/>
                  <a:pt x="22705" y="29135"/>
                </a:cubicBezTo>
                <a:cubicBezTo>
                  <a:pt x="22277" y="27885"/>
                  <a:pt x="21979" y="26754"/>
                  <a:pt x="21824" y="25694"/>
                </a:cubicBezTo>
                <a:lnTo>
                  <a:pt x="21824" y="25694"/>
                </a:lnTo>
                <a:cubicBezTo>
                  <a:pt x="22312" y="27551"/>
                  <a:pt x="23194" y="29468"/>
                  <a:pt x="24729" y="31004"/>
                </a:cubicBezTo>
                <a:cubicBezTo>
                  <a:pt x="25517" y="31783"/>
                  <a:pt x="26536" y="32186"/>
                  <a:pt x="27539" y="32186"/>
                </a:cubicBezTo>
                <a:cubicBezTo>
                  <a:pt x="27824" y="32186"/>
                  <a:pt x="28108" y="32154"/>
                  <a:pt x="28385" y="32088"/>
                </a:cubicBezTo>
                <a:lnTo>
                  <a:pt x="28397" y="32088"/>
                </a:lnTo>
                <a:cubicBezTo>
                  <a:pt x="28778" y="31992"/>
                  <a:pt x="29135" y="31838"/>
                  <a:pt x="29456" y="31623"/>
                </a:cubicBezTo>
                <a:cubicBezTo>
                  <a:pt x="29587" y="31540"/>
                  <a:pt x="29718" y="31445"/>
                  <a:pt x="29837" y="31338"/>
                </a:cubicBezTo>
                <a:cubicBezTo>
                  <a:pt x="30242" y="31611"/>
                  <a:pt x="31445" y="32290"/>
                  <a:pt x="33147" y="32290"/>
                </a:cubicBezTo>
                <a:cubicBezTo>
                  <a:pt x="33576" y="32290"/>
                  <a:pt x="34040" y="32242"/>
                  <a:pt x="34516" y="32147"/>
                </a:cubicBezTo>
                <a:cubicBezTo>
                  <a:pt x="35445" y="31957"/>
                  <a:pt x="36195" y="31361"/>
                  <a:pt x="36588" y="30492"/>
                </a:cubicBezTo>
                <a:cubicBezTo>
                  <a:pt x="36933" y="29742"/>
                  <a:pt x="36945" y="28909"/>
                  <a:pt x="36636" y="28182"/>
                </a:cubicBezTo>
                <a:cubicBezTo>
                  <a:pt x="37005" y="28135"/>
                  <a:pt x="37576" y="27956"/>
                  <a:pt x="38029" y="27349"/>
                </a:cubicBezTo>
                <a:cubicBezTo>
                  <a:pt x="38719" y="26444"/>
                  <a:pt x="38684" y="25146"/>
                  <a:pt x="37933" y="24194"/>
                </a:cubicBezTo>
                <a:cubicBezTo>
                  <a:pt x="37612" y="23801"/>
                  <a:pt x="37243" y="23384"/>
                  <a:pt x="36826" y="22991"/>
                </a:cubicBezTo>
                <a:cubicBezTo>
                  <a:pt x="38612" y="22408"/>
                  <a:pt x="39815" y="20610"/>
                  <a:pt x="39672" y="18634"/>
                </a:cubicBezTo>
                <a:cubicBezTo>
                  <a:pt x="39565" y="17014"/>
                  <a:pt x="38481" y="16157"/>
                  <a:pt x="37981" y="15836"/>
                </a:cubicBezTo>
                <a:cubicBezTo>
                  <a:pt x="38886" y="14693"/>
                  <a:pt x="38541" y="13085"/>
                  <a:pt x="38529" y="13002"/>
                </a:cubicBezTo>
                <a:cubicBezTo>
                  <a:pt x="38529" y="13002"/>
                  <a:pt x="38529" y="13002"/>
                  <a:pt x="38529" y="12990"/>
                </a:cubicBezTo>
                <a:cubicBezTo>
                  <a:pt x="38172" y="11680"/>
                  <a:pt x="37029" y="10716"/>
                  <a:pt x="35243" y="10180"/>
                </a:cubicBezTo>
                <a:cubicBezTo>
                  <a:pt x="33909" y="9787"/>
                  <a:pt x="32695" y="9763"/>
                  <a:pt x="32647" y="9763"/>
                </a:cubicBezTo>
                <a:cubicBezTo>
                  <a:pt x="32492" y="9758"/>
                  <a:pt x="32338" y="9755"/>
                  <a:pt x="32186" y="9755"/>
                </a:cubicBezTo>
                <a:cubicBezTo>
                  <a:pt x="30696" y="9755"/>
                  <a:pt x="29316" y="10018"/>
                  <a:pt x="28063" y="10525"/>
                </a:cubicBezTo>
                <a:cubicBezTo>
                  <a:pt x="28420" y="9573"/>
                  <a:pt x="28635" y="8692"/>
                  <a:pt x="28682" y="7882"/>
                </a:cubicBezTo>
                <a:cubicBezTo>
                  <a:pt x="28682" y="7835"/>
                  <a:pt x="28682" y="7775"/>
                  <a:pt x="28682" y="7727"/>
                </a:cubicBezTo>
                <a:cubicBezTo>
                  <a:pt x="29004" y="7418"/>
                  <a:pt x="29278" y="7168"/>
                  <a:pt x="29516" y="6965"/>
                </a:cubicBezTo>
                <a:cubicBezTo>
                  <a:pt x="29778" y="7418"/>
                  <a:pt x="30278" y="7716"/>
                  <a:pt x="30825" y="7716"/>
                </a:cubicBezTo>
                <a:cubicBezTo>
                  <a:pt x="31468" y="7716"/>
                  <a:pt x="32028" y="7311"/>
                  <a:pt x="32242" y="6727"/>
                </a:cubicBezTo>
                <a:cubicBezTo>
                  <a:pt x="32492" y="6894"/>
                  <a:pt x="32790" y="6977"/>
                  <a:pt x="33088" y="6977"/>
                </a:cubicBezTo>
                <a:cubicBezTo>
                  <a:pt x="33921" y="6977"/>
                  <a:pt x="34612" y="6299"/>
                  <a:pt x="34612" y="5465"/>
                </a:cubicBezTo>
                <a:cubicBezTo>
                  <a:pt x="34612" y="5430"/>
                  <a:pt x="34612" y="5382"/>
                  <a:pt x="34600" y="5346"/>
                </a:cubicBezTo>
                <a:lnTo>
                  <a:pt x="34600" y="5346"/>
                </a:lnTo>
                <a:cubicBezTo>
                  <a:pt x="34719" y="5382"/>
                  <a:pt x="34838" y="5394"/>
                  <a:pt x="34957" y="5394"/>
                </a:cubicBezTo>
                <a:cubicBezTo>
                  <a:pt x="35802" y="5394"/>
                  <a:pt x="36481" y="4715"/>
                  <a:pt x="36481" y="3870"/>
                </a:cubicBezTo>
                <a:cubicBezTo>
                  <a:pt x="36481" y="3429"/>
                  <a:pt x="36290" y="3025"/>
                  <a:pt x="35969" y="2739"/>
                </a:cubicBezTo>
                <a:cubicBezTo>
                  <a:pt x="36338" y="2453"/>
                  <a:pt x="36564" y="2012"/>
                  <a:pt x="36564" y="1524"/>
                </a:cubicBezTo>
                <a:cubicBezTo>
                  <a:pt x="36564" y="691"/>
                  <a:pt x="35886" y="0"/>
                  <a:pt x="3504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252;p42">
            <a:extLst>
              <a:ext uri="{FF2B5EF4-FFF2-40B4-BE49-F238E27FC236}">
                <a16:creationId xmlns:a16="http://schemas.microsoft.com/office/drawing/2014/main" id="{8EC57438-35B7-6DA0-B74C-F41A68FAD71C}"/>
              </a:ext>
            </a:extLst>
          </p:cNvPr>
          <p:cNvSpPr txBox="1">
            <a:spLocks/>
          </p:cNvSpPr>
          <p:nvPr/>
        </p:nvSpPr>
        <p:spPr>
          <a:xfrm>
            <a:off x="59327" y="2156488"/>
            <a:ext cx="2849700" cy="34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None/>
              <a:defRPr sz="2000" b="1" i="0" u="none" strike="noStrike" cap="none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2000" b="1" i="0" u="none" strike="noStrike" cap="none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2000" b="1" i="0" u="none" strike="noStrike" cap="none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2000" b="1" i="0" u="none" strike="noStrike" cap="none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2000" b="1" i="0" u="none" strike="noStrike" cap="none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2000" b="1" i="0" u="none" strike="noStrike" cap="none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2000" b="1" i="0" u="none" strike="noStrike" cap="none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2000" b="1" i="0" u="none" strike="noStrike" cap="none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2000" b="1" i="0" u="none" strike="noStrike" cap="none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9pPr>
          </a:lstStyle>
          <a:p>
            <a:pPr marL="0" indent="0"/>
            <a:r>
              <a:rPr lang="en"/>
              <a:t>Make sustainability happen at every step</a:t>
            </a:r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44"/>
          <p:cNvSpPr txBox="1">
            <a:spLocks noGrp="1"/>
          </p:cNvSpPr>
          <p:nvPr>
            <p:ph type="title"/>
          </p:nvPr>
        </p:nvSpPr>
        <p:spPr>
          <a:xfrm>
            <a:off x="4631897" y="1285239"/>
            <a:ext cx="3800196" cy="52119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" sz="2800"/>
              <a:t>Investments in solar energy</a:t>
            </a:r>
            <a:endParaRPr lang="en-US" sz="2800"/>
          </a:p>
        </p:txBody>
      </p:sp>
      <p:sp>
        <p:nvSpPr>
          <p:cNvPr id="282" name="Google Shape;282;p44"/>
          <p:cNvSpPr txBox="1">
            <a:spLocks noGrp="1"/>
          </p:cNvSpPr>
          <p:nvPr>
            <p:ph type="subTitle" idx="1"/>
          </p:nvPr>
        </p:nvSpPr>
        <p:spPr>
          <a:xfrm>
            <a:off x="4600055" y="1909839"/>
            <a:ext cx="3833400" cy="83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>
              <a:buFont typeface="Arial"/>
              <a:buChar char="•"/>
            </a:pPr>
            <a:r>
              <a:rPr lang="en-US">
                <a:solidFill>
                  <a:schemeClr val="accent2"/>
                </a:solidFill>
              </a:rPr>
              <a:t>Miele is constructing a solar array in the town of Gütersloh where they are headquartered.</a:t>
            </a:r>
          </a:p>
          <a:p>
            <a:pPr marL="0" indent="0"/>
            <a:endParaRPr lang="en-US">
              <a:solidFill>
                <a:schemeClr val="accent2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schemeClr val="accent2"/>
                </a:solidFill>
              </a:rPr>
              <a:t>The project will provide enough energy to power 250 homes per year.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EDD73C9-9393-526C-EAB0-13024E8207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928" y="1386078"/>
            <a:ext cx="4200144" cy="2366772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p65"/>
          <p:cNvSpPr/>
          <p:nvPr/>
        </p:nvSpPr>
        <p:spPr>
          <a:xfrm>
            <a:off x="1490700" y="489450"/>
            <a:ext cx="6162600" cy="2808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4" name="Google Shape;584;p65"/>
          <p:cNvSpPr txBox="1">
            <a:spLocks noGrp="1"/>
          </p:cNvSpPr>
          <p:nvPr>
            <p:ph type="title"/>
          </p:nvPr>
        </p:nvSpPr>
        <p:spPr>
          <a:xfrm>
            <a:off x="2553900" y="1409553"/>
            <a:ext cx="4036200" cy="95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Thanks</a:t>
            </a:r>
            <a:endParaRPr/>
          </a:p>
        </p:txBody>
      </p:sp>
      <p:sp>
        <p:nvSpPr>
          <p:cNvPr id="599" name="Google Shape;599;p65"/>
          <p:cNvSpPr/>
          <p:nvPr/>
        </p:nvSpPr>
        <p:spPr>
          <a:xfrm rot="719614">
            <a:off x="7193625" y="2921449"/>
            <a:ext cx="606632" cy="486308"/>
          </a:xfrm>
          <a:custGeom>
            <a:avLst/>
            <a:gdLst/>
            <a:ahLst/>
            <a:cxnLst/>
            <a:rect l="l" t="t" r="r" b="b"/>
            <a:pathLst>
              <a:path w="22642" h="18151" extrusionOk="0">
                <a:moveTo>
                  <a:pt x="19677" y="1"/>
                </a:moveTo>
                <a:lnTo>
                  <a:pt x="17558" y="144"/>
                </a:lnTo>
                <a:cubicBezTo>
                  <a:pt x="17534" y="156"/>
                  <a:pt x="17498" y="156"/>
                  <a:pt x="17486" y="179"/>
                </a:cubicBezTo>
                <a:lnTo>
                  <a:pt x="782" y="12133"/>
                </a:lnTo>
                <a:cubicBezTo>
                  <a:pt x="758" y="12145"/>
                  <a:pt x="734" y="12169"/>
                  <a:pt x="734" y="12205"/>
                </a:cubicBezTo>
                <a:lnTo>
                  <a:pt x="32" y="14074"/>
                </a:lnTo>
                <a:cubicBezTo>
                  <a:pt x="0" y="14148"/>
                  <a:pt x="52" y="14221"/>
                  <a:pt x="130" y="14221"/>
                </a:cubicBezTo>
                <a:cubicBezTo>
                  <a:pt x="140" y="14221"/>
                  <a:pt x="151" y="14220"/>
                  <a:pt x="163" y="14217"/>
                </a:cubicBezTo>
                <a:lnTo>
                  <a:pt x="1294" y="14014"/>
                </a:lnTo>
                <a:cubicBezTo>
                  <a:pt x="1305" y="14012"/>
                  <a:pt x="1316" y="14010"/>
                  <a:pt x="1326" y="14010"/>
                </a:cubicBezTo>
                <a:cubicBezTo>
                  <a:pt x="1404" y="14010"/>
                  <a:pt x="1456" y="14085"/>
                  <a:pt x="1425" y="14169"/>
                </a:cubicBezTo>
                <a:lnTo>
                  <a:pt x="972" y="15384"/>
                </a:lnTo>
                <a:cubicBezTo>
                  <a:pt x="941" y="15457"/>
                  <a:pt x="993" y="15531"/>
                  <a:pt x="1071" y="15531"/>
                </a:cubicBezTo>
                <a:cubicBezTo>
                  <a:pt x="1081" y="15531"/>
                  <a:pt x="1092" y="15529"/>
                  <a:pt x="1103" y="15527"/>
                </a:cubicBezTo>
                <a:lnTo>
                  <a:pt x="2222" y="15324"/>
                </a:lnTo>
                <a:cubicBezTo>
                  <a:pt x="2234" y="15321"/>
                  <a:pt x="2245" y="15320"/>
                  <a:pt x="2255" y="15320"/>
                </a:cubicBezTo>
                <a:cubicBezTo>
                  <a:pt x="2333" y="15320"/>
                  <a:pt x="2386" y="15394"/>
                  <a:pt x="2365" y="15467"/>
                </a:cubicBezTo>
                <a:lnTo>
                  <a:pt x="1913" y="16693"/>
                </a:lnTo>
                <a:cubicBezTo>
                  <a:pt x="1881" y="16767"/>
                  <a:pt x="1933" y="16840"/>
                  <a:pt x="2011" y="16840"/>
                </a:cubicBezTo>
                <a:cubicBezTo>
                  <a:pt x="2022" y="16840"/>
                  <a:pt x="2033" y="16839"/>
                  <a:pt x="2044" y="16836"/>
                </a:cubicBezTo>
                <a:lnTo>
                  <a:pt x="3163" y="16634"/>
                </a:lnTo>
                <a:cubicBezTo>
                  <a:pt x="3174" y="16631"/>
                  <a:pt x="3185" y="16630"/>
                  <a:pt x="3196" y="16630"/>
                </a:cubicBezTo>
                <a:cubicBezTo>
                  <a:pt x="3274" y="16630"/>
                  <a:pt x="3325" y="16703"/>
                  <a:pt x="3294" y="16777"/>
                </a:cubicBezTo>
                <a:lnTo>
                  <a:pt x="2842" y="18003"/>
                </a:lnTo>
                <a:cubicBezTo>
                  <a:pt x="2821" y="18077"/>
                  <a:pt x="2874" y="18150"/>
                  <a:pt x="2952" y="18150"/>
                </a:cubicBezTo>
                <a:cubicBezTo>
                  <a:pt x="2962" y="18150"/>
                  <a:pt x="2973" y="18149"/>
                  <a:pt x="2984" y="18146"/>
                </a:cubicBezTo>
                <a:lnTo>
                  <a:pt x="4758" y="17813"/>
                </a:lnTo>
                <a:cubicBezTo>
                  <a:pt x="4782" y="17813"/>
                  <a:pt x="4794" y="17801"/>
                  <a:pt x="4818" y="17789"/>
                </a:cubicBezTo>
                <a:lnTo>
                  <a:pt x="21534" y="5823"/>
                </a:lnTo>
                <a:cubicBezTo>
                  <a:pt x="21546" y="5811"/>
                  <a:pt x="21570" y="5787"/>
                  <a:pt x="21582" y="5775"/>
                </a:cubicBezTo>
                <a:lnTo>
                  <a:pt x="22594" y="4109"/>
                </a:lnTo>
                <a:cubicBezTo>
                  <a:pt x="22642" y="4025"/>
                  <a:pt x="22582" y="3930"/>
                  <a:pt x="22487" y="3930"/>
                </a:cubicBezTo>
                <a:lnTo>
                  <a:pt x="21118" y="4025"/>
                </a:lnTo>
                <a:cubicBezTo>
                  <a:pt x="21113" y="4026"/>
                  <a:pt x="21108" y="4026"/>
                  <a:pt x="21103" y="4026"/>
                </a:cubicBezTo>
                <a:cubicBezTo>
                  <a:pt x="21017" y="4026"/>
                  <a:pt x="20966" y="3926"/>
                  <a:pt x="21022" y="3847"/>
                </a:cubicBezTo>
                <a:lnTo>
                  <a:pt x="21653" y="2811"/>
                </a:lnTo>
                <a:cubicBezTo>
                  <a:pt x="21710" y="2721"/>
                  <a:pt x="21660" y="2631"/>
                  <a:pt x="21564" y="2631"/>
                </a:cubicBezTo>
                <a:cubicBezTo>
                  <a:pt x="21558" y="2631"/>
                  <a:pt x="21552" y="2631"/>
                  <a:pt x="21546" y="2632"/>
                </a:cubicBezTo>
                <a:lnTo>
                  <a:pt x="20189" y="2715"/>
                </a:lnTo>
                <a:cubicBezTo>
                  <a:pt x="20183" y="2716"/>
                  <a:pt x="20177" y="2716"/>
                  <a:pt x="20171" y="2716"/>
                </a:cubicBezTo>
                <a:cubicBezTo>
                  <a:pt x="20077" y="2716"/>
                  <a:pt x="20037" y="2627"/>
                  <a:pt x="20082" y="2537"/>
                </a:cubicBezTo>
                <a:lnTo>
                  <a:pt x="20713" y="1501"/>
                </a:lnTo>
                <a:cubicBezTo>
                  <a:pt x="20769" y="1411"/>
                  <a:pt x="20719" y="1321"/>
                  <a:pt x="20634" y="1321"/>
                </a:cubicBezTo>
                <a:cubicBezTo>
                  <a:pt x="20628" y="1321"/>
                  <a:pt x="20623" y="1322"/>
                  <a:pt x="20618" y="1322"/>
                </a:cubicBezTo>
                <a:lnTo>
                  <a:pt x="19248" y="1418"/>
                </a:lnTo>
                <a:cubicBezTo>
                  <a:pt x="19141" y="1418"/>
                  <a:pt x="19094" y="1311"/>
                  <a:pt x="19141" y="1227"/>
                </a:cubicBezTo>
                <a:lnTo>
                  <a:pt x="19772" y="179"/>
                </a:lnTo>
                <a:cubicBezTo>
                  <a:pt x="19832" y="96"/>
                  <a:pt x="19772" y="1"/>
                  <a:pt x="196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0" name="Google Shape;600;p65"/>
          <p:cNvSpPr/>
          <p:nvPr/>
        </p:nvSpPr>
        <p:spPr>
          <a:xfrm rot="719614">
            <a:off x="1338756" y="368647"/>
            <a:ext cx="606632" cy="486308"/>
          </a:xfrm>
          <a:custGeom>
            <a:avLst/>
            <a:gdLst/>
            <a:ahLst/>
            <a:cxnLst/>
            <a:rect l="l" t="t" r="r" b="b"/>
            <a:pathLst>
              <a:path w="22642" h="18151" extrusionOk="0">
                <a:moveTo>
                  <a:pt x="19677" y="1"/>
                </a:moveTo>
                <a:lnTo>
                  <a:pt x="17558" y="144"/>
                </a:lnTo>
                <a:cubicBezTo>
                  <a:pt x="17534" y="156"/>
                  <a:pt x="17498" y="156"/>
                  <a:pt x="17486" y="179"/>
                </a:cubicBezTo>
                <a:lnTo>
                  <a:pt x="782" y="12133"/>
                </a:lnTo>
                <a:cubicBezTo>
                  <a:pt x="758" y="12145"/>
                  <a:pt x="734" y="12169"/>
                  <a:pt x="734" y="12205"/>
                </a:cubicBezTo>
                <a:lnTo>
                  <a:pt x="32" y="14074"/>
                </a:lnTo>
                <a:cubicBezTo>
                  <a:pt x="0" y="14148"/>
                  <a:pt x="52" y="14221"/>
                  <a:pt x="130" y="14221"/>
                </a:cubicBezTo>
                <a:cubicBezTo>
                  <a:pt x="140" y="14221"/>
                  <a:pt x="151" y="14220"/>
                  <a:pt x="163" y="14217"/>
                </a:cubicBezTo>
                <a:lnTo>
                  <a:pt x="1294" y="14014"/>
                </a:lnTo>
                <a:cubicBezTo>
                  <a:pt x="1305" y="14012"/>
                  <a:pt x="1316" y="14010"/>
                  <a:pt x="1326" y="14010"/>
                </a:cubicBezTo>
                <a:cubicBezTo>
                  <a:pt x="1404" y="14010"/>
                  <a:pt x="1456" y="14085"/>
                  <a:pt x="1425" y="14169"/>
                </a:cubicBezTo>
                <a:lnTo>
                  <a:pt x="972" y="15384"/>
                </a:lnTo>
                <a:cubicBezTo>
                  <a:pt x="941" y="15457"/>
                  <a:pt x="993" y="15531"/>
                  <a:pt x="1071" y="15531"/>
                </a:cubicBezTo>
                <a:cubicBezTo>
                  <a:pt x="1081" y="15531"/>
                  <a:pt x="1092" y="15529"/>
                  <a:pt x="1103" y="15527"/>
                </a:cubicBezTo>
                <a:lnTo>
                  <a:pt x="2222" y="15324"/>
                </a:lnTo>
                <a:cubicBezTo>
                  <a:pt x="2234" y="15321"/>
                  <a:pt x="2245" y="15320"/>
                  <a:pt x="2255" y="15320"/>
                </a:cubicBezTo>
                <a:cubicBezTo>
                  <a:pt x="2333" y="15320"/>
                  <a:pt x="2386" y="15394"/>
                  <a:pt x="2365" y="15467"/>
                </a:cubicBezTo>
                <a:lnTo>
                  <a:pt x="1913" y="16693"/>
                </a:lnTo>
                <a:cubicBezTo>
                  <a:pt x="1881" y="16767"/>
                  <a:pt x="1933" y="16840"/>
                  <a:pt x="2011" y="16840"/>
                </a:cubicBezTo>
                <a:cubicBezTo>
                  <a:pt x="2022" y="16840"/>
                  <a:pt x="2033" y="16839"/>
                  <a:pt x="2044" y="16836"/>
                </a:cubicBezTo>
                <a:lnTo>
                  <a:pt x="3163" y="16634"/>
                </a:lnTo>
                <a:cubicBezTo>
                  <a:pt x="3174" y="16631"/>
                  <a:pt x="3185" y="16630"/>
                  <a:pt x="3196" y="16630"/>
                </a:cubicBezTo>
                <a:cubicBezTo>
                  <a:pt x="3274" y="16630"/>
                  <a:pt x="3325" y="16703"/>
                  <a:pt x="3294" y="16777"/>
                </a:cubicBezTo>
                <a:lnTo>
                  <a:pt x="2842" y="18003"/>
                </a:lnTo>
                <a:cubicBezTo>
                  <a:pt x="2821" y="18077"/>
                  <a:pt x="2874" y="18150"/>
                  <a:pt x="2952" y="18150"/>
                </a:cubicBezTo>
                <a:cubicBezTo>
                  <a:pt x="2962" y="18150"/>
                  <a:pt x="2973" y="18149"/>
                  <a:pt x="2984" y="18146"/>
                </a:cubicBezTo>
                <a:lnTo>
                  <a:pt x="4758" y="17813"/>
                </a:lnTo>
                <a:cubicBezTo>
                  <a:pt x="4782" y="17813"/>
                  <a:pt x="4794" y="17801"/>
                  <a:pt x="4818" y="17789"/>
                </a:cubicBezTo>
                <a:lnTo>
                  <a:pt x="21534" y="5823"/>
                </a:lnTo>
                <a:cubicBezTo>
                  <a:pt x="21546" y="5811"/>
                  <a:pt x="21570" y="5787"/>
                  <a:pt x="21582" y="5775"/>
                </a:cubicBezTo>
                <a:lnTo>
                  <a:pt x="22594" y="4109"/>
                </a:lnTo>
                <a:cubicBezTo>
                  <a:pt x="22642" y="4025"/>
                  <a:pt x="22582" y="3930"/>
                  <a:pt x="22487" y="3930"/>
                </a:cubicBezTo>
                <a:lnTo>
                  <a:pt x="21118" y="4025"/>
                </a:lnTo>
                <a:cubicBezTo>
                  <a:pt x="21113" y="4026"/>
                  <a:pt x="21108" y="4026"/>
                  <a:pt x="21103" y="4026"/>
                </a:cubicBezTo>
                <a:cubicBezTo>
                  <a:pt x="21017" y="4026"/>
                  <a:pt x="20966" y="3926"/>
                  <a:pt x="21022" y="3847"/>
                </a:cubicBezTo>
                <a:lnTo>
                  <a:pt x="21653" y="2811"/>
                </a:lnTo>
                <a:cubicBezTo>
                  <a:pt x="21710" y="2721"/>
                  <a:pt x="21660" y="2631"/>
                  <a:pt x="21564" y="2631"/>
                </a:cubicBezTo>
                <a:cubicBezTo>
                  <a:pt x="21558" y="2631"/>
                  <a:pt x="21552" y="2631"/>
                  <a:pt x="21546" y="2632"/>
                </a:cubicBezTo>
                <a:lnTo>
                  <a:pt x="20189" y="2715"/>
                </a:lnTo>
                <a:cubicBezTo>
                  <a:pt x="20183" y="2716"/>
                  <a:pt x="20177" y="2716"/>
                  <a:pt x="20171" y="2716"/>
                </a:cubicBezTo>
                <a:cubicBezTo>
                  <a:pt x="20077" y="2716"/>
                  <a:pt x="20037" y="2627"/>
                  <a:pt x="20082" y="2537"/>
                </a:cubicBezTo>
                <a:lnTo>
                  <a:pt x="20713" y="1501"/>
                </a:lnTo>
                <a:cubicBezTo>
                  <a:pt x="20769" y="1411"/>
                  <a:pt x="20719" y="1321"/>
                  <a:pt x="20634" y="1321"/>
                </a:cubicBezTo>
                <a:cubicBezTo>
                  <a:pt x="20628" y="1321"/>
                  <a:pt x="20623" y="1322"/>
                  <a:pt x="20618" y="1322"/>
                </a:cubicBezTo>
                <a:lnTo>
                  <a:pt x="19248" y="1418"/>
                </a:lnTo>
                <a:cubicBezTo>
                  <a:pt x="19141" y="1418"/>
                  <a:pt x="19094" y="1311"/>
                  <a:pt x="19141" y="1227"/>
                </a:cubicBezTo>
                <a:lnTo>
                  <a:pt x="19772" y="179"/>
                </a:lnTo>
                <a:cubicBezTo>
                  <a:pt x="19832" y="96"/>
                  <a:pt x="19772" y="1"/>
                  <a:pt x="196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40"/>
          <p:cNvSpPr/>
          <p:nvPr/>
        </p:nvSpPr>
        <p:spPr>
          <a:xfrm>
            <a:off x="2719398" y="1000923"/>
            <a:ext cx="3794400" cy="307026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40"/>
          <p:cNvSpPr txBox="1">
            <a:spLocks noGrp="1"/>
          </p:cNvSpPr>
          <p:nvPr>
            <p:ph type="title"/>
          </p:nvPr>
        </p:nvSpPr>
        <p:spPr>
          <a:xfrm>
            <a:off x="2840473" y="3092469"/>
            <a:ext cx="3552300" cy="8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Introduction</a:t>
            </a:r>
            <a:endParaRPr/>
          </a:p>
        </p:txBody>
      </p:sp>
      <p:pic>
        <p:nvPicPr>
          <p:cNvPr id="230" name="Google Shape;230;p40"/>
          <p:cNvPicPr preferRelativeResize="0"/>
          <p:nvPr/>
        </p:nvPicPr>
        <p:blipFill rotWithShape="1">
          <a:blip r:embed="rId3">
            <a:alphaModFix/>
          </a:blip>
          <a:srcRect l="42802" t="21727" r="42629" b="52085"/>
          <a:stretch/>
        </p:blipFill>
        <p:spPr>
          <a:xfrm>
            <a:off x="3661877" y="1203312"/>
            <a:ext cx="1903800" cy="1816141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Google Shape;211;p38"/>
          <p:cNvPicPr preferRelativeResize="0"/>
          <p:nvPr/>
        </p:nvPicPr>
        <p:blipFill rotWithShape="1">
          <a:blip r:embed="rId3">
            <a:alphaModFix/>
          </a:blip>
          <a:srcRect l="328" t="2691" b="24949"/>
          <a:stretch/>
        </p:blipFill>
        <p:spPr>
          <a:xfrm>
            <a:off x="-8" y="887498"/>
            <a:ext cx="9143998" cy="4432549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38"/>
          <p:cNvSpPr/>
          <p:nvPr/>
        </p:nvSpPr>
        <p:spPr>
          <a:xfrm>
            <a:off x="417026" y="1394854"/>
            <a:ext cx="8309947" cy="342086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                            </a:t>
            </a:r>
            <a:endParaRPr/>
          </a:p>
        </p:txBody>
      </p:sp>
      <p:sp>
        <p:nvSpPr>
          <p:cNvPr id="213" name="Google Shape;213;p38"/>
          <p:cNvSpPr txBox="1">
            <a:spLocks noGrp="1"/>
          </p:cNvSpPr>
          <p:nvPr>
            <p:ph type="subTitle" idx="1"/>
          </p:nvPr>
        </p:nvSpPr>
        <p:spPr>
          <a:xfrm>
            <a:off x="2821757" y="1576591"/>
            <a:ext cx="5606819" cy="304617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/>
            <a:r>
              <a:rPr lang="en" sz="1300" dirty="0"/>
              <a:t>Miele is a </a:t>
            </a:r>
            <a:r>
              <a:rPr lang="en" sz="1300" b="1" dirty="0"/>
              <a:t>German </a:t>
            </a:r>
            <a:r>
              <a:rPr lang="en" sz="1300" dirty="0"/>
              <a:t>manufacturer of high-end domestic appliances and commercial equipment.</a:t>
            </a:r>
            <a:endParaRPr lang="en-US" sz="1300" dirty="0"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</a:pPr>
            <a:endParaRPr lang="en" sz="1300" dirty="0"/>
          </a:p>
          <a:p>
            <a:pPr marL="0" indent="0"/>
            <a:r>
              <a:rPr lang="en-US" sz="1300" dirty="0"/>
              <a:t>Miele is a family owned and run company, founded in 1899.</a:t>
            </a:r>
          </a:p>
          <a:p>
            <a:pPr marL="0" indent="0"/>
            <a:endParaRPr lang="en-US" sz="1300" dirty="0"/>
          </a:p>
          <a:p>
            <a:pPr marL="0" indent="0"/>
            <a:r>
              <a:rPr lang="en-US" sz="1300" dirty="0"/>
              <a:t>Miele's philosophy </a:t>
            </a:r>
            <a:r>
              <a:rPr lang="en-US" sz="1300" b="1" dirty="0"/>
              <a:t>"Immer Besser"</a:t>
            </a:r>
            <a:r>
              <a:rPr lang="en-US" sz="1300" dirty="0"/>
              <a:t> (Forever Better) shows its commitment to quality, innovation and to be the pioneer in the industry.</a:t>
            </a:r>
          </a:p>
          <a:p>
            <a:pPr marL="0" indent="0"/>
            <a:endParaRPr lang="en-US" sz="1300" dirty="0"/>
          </a:p>
          <a:p>
            <a:pPr marL="0" indent="0"/>
            <a:r>
              <a:rPr lang="en-US" sz="1300" dirty="0"/>
              <a:t>Miele has always been focused on being sustainable. </a:t>
            </a:r>
          </a:p>
          <a:p>
            <a:pPr marL="0" indent="0"/>
            <a:r>
              <a:rPr lang="en-US" sz="1300" b="1" dirty="0"/>
              <a:t>"Miele is dedicated to producing the best possible products and services with the least impact on the environment, with the ultimate aim to make them 100% carbon-neutral."</a:t>
            </a:r>
          </a:p>
        </p:txBody>
      </p:sp>
      <p:sp>
        <p:nvSpPr>
          <p:cNvPr id="214" name="Google Shape;214;p38"/>
          <p:cNvSpPr txBox="1">
            <a:spLocks noGrp="1"/>
          </p:cNvSpPr>
          <p:nvPr>
            <p:ph type="title"/>
          </p:nvPr>
        </p:nvSpPr>
        <p:spPr>
          <a:xfrm>
            <a:off x="713225" y="2761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/>
              <a:t>What is Miele?</a:t>
            </a:r>
            <a:endParaRPr lang="en-US"/>
          </a:p>
        </p:txBody>
      </p:sp>
      <p:sp>
        <p:nvSpPr>
          <p:cNvPr id="216" name="Google Shape;216;p38"/>
          <p:cNvSpPr/>
          <p:nvPr/>
        </p:nvSpPr>
        <p:spPr>
          <a:xfrm rot="882112">
            <a:off x="330993" y="1275252"/>
            <a:ext cx="566074" cy="453794"/>
          </a:xfrm>
          <a:custGeom>
            <a:avLst/>
            <a:gdLst/>
            <a:ahLst/>
            <a:cxnLst/>
            <a:rect l="l" t="t" r="r" b="b"/>
            <a:pathLst>
              <a:path w="22642" h="18151" extrusionOk="0">
                <a:moveTo>
                  <a:pt x="19677" y="1"/>
                </a:moveTo>
                <a:lnTo>
                  <a:pt x="17558" y="144"/>
                </a:lnTo>
                <a:cubicBezTo>
                  <a:pt x="17534" y="156"/>
                  <a:pt x="17498" y="156"/>
                  <a:pt x="17486" y="179"/>
                </a:cubicBezTo>
                <a:lnTo>
                  <a:pt x="782" y="12133"/>
                </a:lnTo>
                <a:cubicBezTo>
                  <a:pt x="758" y="12145"/>
                  <a:pt x="734" y="12169"/>
                  <a:pt x="734" y="12205"/>
                </a:cubicBezTo>
                <a:lnTo>
                  <a:pt x="32" y="14074"/>
                </a:lnTo>
                <a:cubicBezTo>
                  <a:pt x="0" y="14148"/>
                  <a:pt x="52" y="14221"/>
                  <a:pt x="130" y="14221"/>
                </a:cubicBezTo>
                <a:cubicBezTo>
                  <a:pt x="140" y="14221"/>
                  <a:pt x="151" y="14220"/>
                  <a:pt x="163" y="14217"/>
                </a:cubicBezTo>
                <a:lnTo>
                  <a:pt x="1294" y="14014"/>
                </a:lnTo>
                <a:cubicBezTo>
                  <a:pt x="1305" y="14012"/>
                  <a:pt x="1316" y="14010"/>
                  <a:pt x="1326" y="14010"/>
                </a:cubicBezTo>
                <a:cubicBezTo>
                  <a:pt x="1404" y="14010"/>
                  <a:pt x="1456" y="14085"/>
                  <a:pt x="1425" y="14169"/>
                </a:cubicBezTo>
                <a:lnTo>
                  <a:pt x="972" y="15384"/>
                </a:lnTo>
                <a:cubicBezTo>
                  <a:pt x="941" y="15457"/>
                  <a:pt x="993" y="15531"/>
                  <a:pt x="1071" y="15531"/>
                </a:cubicBezTo>
                <a:cubicBezTo>
                  <a:pt x="1081" y="15531"/>
                  <a:pt x="1092" y="15529"/>
                  <a:pt x="1103" y="15527"/>
                </a:cubicBezTo>
                <a:lnTo>
                  <a:pt x="2222" y="15324"/>
                </a:lnTo>
                <a:cubicBezTo>
                  <a:pt x="2234" y="15321"/>
                  <a:pt x="2245" y="15320"/>
                  <a:pt x="2255" y="15320"/>
                </a:cubicBezTo>
                <a:cubicBezTo>
                  <a:pt x="2333" y="15320"/>
                  <a:pt x="2386" y="15394"/>
                  <a:pt x="2365" y="15467"/>
                </a:cubicBezTo>
                <a:lnTo>
                  <a:pt x="1913" y="16693"/>
                </a:lnTo>
                <a:cubicBezTo>
                  <a:pt x="1881" y="16767"/>
                  <a:pt x="1933" y="16840"/>
                  <a:pt x="2011" y="16840"/>
                </a:cubicBezTo>
                <a:cubicBezTo>
                  <a:pt x="2022" y="16840"/>
                  <a:pt x="2033" y="16839"/>
                  <a:pt x="2044" y="16836"/>
                </a:cubicBezTo>
                <a:lnTo>
                  <a:pt x="3163" y="16634"/>
                </a:lnTo>
                <a:cubicBezTo>
                  <a:pt x="3174" y="16631"/>
                  <a:pt x="3185" y="16630"/>
                  <a:pt x="3196" y="16630"/>
                </a:cubicBezTo>
                <a:cubicBezTo>
                  <a:pt x="3274" y="16630"/>
                  <a:pt x="3325" y="16703"/>
                  <a:pt x="3294" y="16777"/>
                </a:cubicBezTo>
                <a:lnTo>
                  <a:pt x="2842" y="18003"/>
                </a:lnTo>
                <a:cubicBezTo>
                  <a:pt x="2821" y="18077"/>
                  <a:pt x="2874" y="18150"/>
                  <a:pt x="2952" y="18150"/>
                </a:cubicBezTo>
                <a:cubicBezTo>
                  <a:pt x="2962" y="18150"/>
                  <a:pt x="2973" y="18149"/>
                  <a:pt x="2984" y="18146"/>
                </a:cubicBezTo>
                <a:lnTo>
                  <a:pt x="4758" y="17813"/>
                </a:lnTo>
                <a:cubicBezTo>
                  <a:pt x="4782" y="17813"/>
                  <a:pt x="4794" y="17801"/>
                  <a:pt x="4818" y="17789"/>
                </a:cubicBezTo>
                <a:lnTo>
                  <a:pt x="21534" y="5823"/>
                </a:lnTo>
                <a:cubicBezTo>
                  <a:pt x="21546" y="5811"/>
                  <a:pt x="21570" y="5787"/>
                  <a:pt x="21582" y="5775"/>
                </a:cubicBezTo>
                <a:lnTo>
                  <a:pt x="22594" y="4109"/>
                </a:lnTo>
                <a:cubicBezTo>
                  <a:pt x="22642" y="4025"/>
                  <a:pt x="22582" y="3930"/>
                  <a:pt x="22487" y="3930"/>
                </a:cubicBezTo>
                <a:lnTo>
                  <a:pt x="21118" y="4025"/>
                </a:lnTo>
                <a:cubicBezTo>
                  <a:pt x="21113" y="4026"/>
                  <a:pt x="21108" y="4026"/>
                  <a:pt x="21103" y="4026"/>
                </a:cubicBezTo>
                <a:cubicBezTo>
                  <a:pt x="21017" y="4026"/>
                  <a:pt x="20966" y="3926"/>
                  <a:pt x="21022" y="3847"/>
                </a:cubicBezTo>
                <a:lnTo>
                  <a:pt x="21653" y="2811"/>
                </a:lnTo>
                <a:cubicBezTo>
                  <a:pt x="21710" y="2721"/>
                  <a:pt x="21660" y="2631"/>
                  <a:pt x="21564" y="2631"/>
                </a:cubicBezTo>
                <a:cubicBezTo>
                  <a:pt x="21558" y="2631"/>
                  <a:pt x="21552" y="2631"/>
                  <a:pt x="21546" y="2632"/>
                </a:cubicBezTo>
                <a:lnTo>
                  <a:pt x="20189" y="2715"/>
                </a:lnTo>
                <a:cubicBezTo>
                  <a:pt x="20183" y="2716"/>
                  <a:pt x="20177" y="2716"/>
                  <a:pt x="20171" y="2716"/>
                </a:cubicBezTo>
                <a:cubicBezTo>
                  <a:pt x="20077" y="2716"/>
                  <a:pt x="20037" y="2627"/>
                  <a:pt x="20082" y="2537"/>
                </a:cubicBezTo>
                <a:lnTo>
                  <a:pt x="20713" y="1501"/>
                </a:lnTo>
                <a:cubicBezTo>
                  <a:pt x="20769" y="1411"/>
                  <a:pt x="20719" y="1321"/>
                  <a:pt x="20634" y="1321"/>
                </a:cubicBezTo>
                <a:cubicBezTo>
                  <a:pt x="20628" y="1321"/>
                  <a:pt x="20623" y="1322"/>
                  <a:pt x="20618" y="1322"/>
                </a:cubicBezTo>
                <a:lnTo>
                  <a:pt x="19248" y="1418"/>
                </a:lnTo>
                <a:cubicBezTo>
                  <a:pt x="19141" y="1418"/>
                  <a:pt x="19094" y="1311"/>
                  <a:pt x="19141" y="1227"/>
                </a:cubicBezTo>
                <a:lnTo>
                  <a:pt x="19772" y="179"/>
                </a:lnTo>
                <a:cubicBezTo>
                  <a:pt x="19832" y="96"/>
                  <a:pt x="19772" y="1"/>
                  <a:pt x="196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38"/>
          <p:cNvSpPr/>
          <p:nvPr/>
        </p:nvSpPr>
        <p:spPr>
          <a:xfrm rot="882112">
            <a:off x="8292748" y="4492093"/>
            <a:ext cx="566074" cy="453794"/>
          </a:xfrm>
          <a:custGeom>
            <a:avLst/>
            <a:gdLst/>
            <a:ahLst/>
            <a:cxnLst/>
            <a:rect l="l" t="t" r="r" b="b"/>
            <a:pathLst>
              <a:path w="22642" h="18151" extrusionOk="0">
                <a:moveTo>
                  <a:pt x="19677" y="1"/>
                </a:moveTo>
                <a:lnTo>
                  <a:pt x="17558" y="144"/>
                </a:lnTo>
                <a:cubicBezTo>
                  <a:pt x="17534" y="156"/>
                  <a:pt x="17498" y="156"/>
                  <a:pt x="17486" y="179"/>
                </a:cubicBezTo>
                <a:lnTo>
                  <a:pt x="782" y="12133"/>
                </a:lnTo>
                <a:cubicBezTo>
                  <a:pt x="758" y="12145"/>
                  <a:pt x="734" y="12169"/>
                  <a:pt x="734" y="12205"/>
                </a:cubicBezTo>
                <a:lnTo>
                  <a:pt x="32" y="14074"/>
                </a:lnTo>
                <a:cubicBezTo>
                  <a:pt x="0" y="14148"/>
                  <a:pt x="52" y="14221"/>
                  <a:pt x="130" y="14221"/>
                </a:cubicBezTo>
                <a:cubicBezTo>
                  <a:pt x="140" y="14221"/>
                  <a:pt x="151" y="14220"/>
                  <a:pt x="163" y="14217"/>
                </a:cubicBezTo>
                <a:lnTo>
                  <a:pt x="1294" y="14014"/>
                </a:lnTo>
                <a:cubicBezTo>
                  <a:pt x="1305" y="14012"/>
                  <a:pt x="1316" y="14010"/>
                  <a:pt x="1326" y="14010"/>
                </a:cubicBezTo>
                <a:cubicBezTo>
                  <a:pt x="1404" y="14010"/>
                  <a:pt x="1456" y="14085"/>
                  <a:pt x="1425" y="14169"/>
                </a:cubicBezTo>
                <a:lnTo>
                  <a:pt x="972" y="15384"/>
                </a:lnTo>
                <a:cubicBezTo>
                  <a:pt x="941" y="15457"/>
                  <a:pt x="993" y="15531"/>
                  <a:pt x="1071" y="15531"/>
                </a:cubicBezTo>
                <a:cubicBezTo>
                  <a:pt x="1081" y="15531"/>
                  <a:pt x="1092" y="15529"/>
                  <a:pt x="1103" y="15527"/>
                </a:cubicBezTo>
                <a:lnTo>
                  <a:pt x="2222" y="15324"/>
                </a:lnTo>
                <a:cubicBezTo>
                  <a:pt x="2234" y="15321"/>
                  <a:pt x="2245" y="15320"/>
                  <a:pt x="2255" y="15320"/>
                </a:cubicBezTo>
                <a:cubicBezTo>
                  <a:pt x="2333" y="15320"/>
                  <a:pt x="2386" y="15394"/>
                  <a:pt x="2365" y="15467"/>
                </a:cubicBezTo>
                <a:lnTo>
                  <a:pt x="1913" y="16693"/>
                </a:lnTo>
                <a:cubicBezTo>
                  <a:pt x="1881" y="16767"/>
                  <a:pt x="1933" y="16840"/>
                  <a:pt x="2011" y="16840"/>
                </a:cubicBezTo>
                <a:cubicBezTo>
                  <a:pt x="2022" y="16840"/>
                  <a:pt x="2033" y="16839"/>
                  <a:pt x="2044" y="16836"/>
                </a:cubicBezTo>
                <a:lnTo>
                  <a:pt x="3163" y="16634"/>
                </a:lnTo>
                <a:cubicBezTo>
                  <a:pt x="3174" y="16631"/>
                  <a:pt x="3185" y="16630"/>
                  <a:pt x="3196" y="16630"/>
                </a:cubicBezTo>
                <a:cubicBezTo>
                  <a:pt x="3274" y="16630"/>
                  <a:pt x="3325" y="16703"/>
                  <a:pt x="3294" y="16777"/>
                </a:cubicBezTo>
                <a:lnTo>
                  <a:pt x="2842" y="18003"/>
                </a:lnTo>
                <a:cubicBezTo>
                  <a:pt x="2821" y="18077"/>
                  <a:pt x="2874" y="18150"/>
                  <a:pt x="2952" y="18150"/>
                </a:cubicBezTo>
                <a:cubicBezTo>
                  <a:pt x="2962" y="18150"/>
                  <a:pt x="2973" y="18149"/>
                  <a:pt x="2984" y="18146"/>
                </a:cubicBezTo>
                <a:lnTo>
                  <a:pt x="4758" y="17813"/>
                </a:lnTo>
                <a:cubicBezTo>
                  <a:pt x="4782" y="17813"/>
                  <a:pt x="4794" y="17801"/>
                  <a:pt x="4818" y="17789"/>
                </a:cubicBezTo>
                <a:lnTo>
                  <a:pt x="21534" y="5823"/>
                </a:lnTo>
                <a:cubicBezTo>
                  <a:pt x="21546" y="5811"/>
                  <a:pt x="21570" y="5787"/>
                  <a:pt x="21582" y="5775"/>
                </a:cubicBezTo>
                <a:lnTo>
                  <a:pt x="22594" y="4109"/>
                </a:lnTo>
                <a:cubicBezTo>
                  <a:pt x="22642" y="4025"/>
                  <a:pt x="22582" y="3930"/>
                  <a:pt x="22487" y="3930"/>
                </a:cubicBezTo>
                <a:lnTo>
                  <a:pt x="21118" y="4025"/>
                </a:lnTo>
                <a:cubicBezTo>
                  <a:pt x="21113" y="4026"/>
                  <a:pt x="21108" y="4026"/>
                  <a:pt x="21103" y="4026"/>
                </a:cubicBezTo>
                <a:cubicBezTo>
                  <a:pt x="21017" y="4026"/>
                  <a:pt x="20966" y="3926"/>
                  <a:pt x="21022" y="3847"/>
                </a:cubicBezTo>
                <a:lnTo>
                  <a:pt x="21653" y="2811"/>
                </a:lnTo>
                <a:cubicBezTo>
                  <a:pt x="21710" y="2721"/>
                  <a:pt x="21660" y="2631"/>
                  <a:pt x="21564" y="2631"/>
                </a:cubicBezTo>
                <a:cubicBezTo>
                  <a:pt x="21558" y="2631"/>
                  <a:pt x="21552" y="2631"/>
                  <a:pt x="21546" y="2632"/>
                </a:cubicBezTo>
                <a:lnTo>
                  <a:pt x="20189" y="2715"/>
                </a:lnTo>
                <a:cubicBezTo>
                  <a:pt x="20183" y="2716"/>
                  <a:pt x="20177" y="2716"/>
                  <a:pt x="20171" y="2716"/>
                </a:cubicBezTo>
                <a:cubicBezTo>
                  <a:pt x="20077" y="2716"/>
                  <a:pt x="20037" y="2627"/>
                  <a:pt x="20082" y="2537"/>
                </a:cubicBezTo>
                <a:lnTo>
                  <a:pt x="20713" y="1501"/>
                </a:lnTo>
                <a:cubicBezTo>
                  <a:pt x="20769" y="1411"/>
                  <a:pt x="20719" y="1321"/>
                  <a:pt x="20634" y="1321"/>
                </a:cubicBezTo>
                <a:cubicBezTo>
                  <a:pt x="20628" y="1321"/>
                  <a:pt x="20623" y="1322"/>
                  <a:pt x="20618" y="1322"/>
                </a:cubicBezTo>
                <a:lnTo>
                  <a:pt x="19248" y="1418"/>
                </a:lnTo>
                <a:cubicBezTo>
                  <a:pt x="19141" y="1418"/>
                  <a:pt x="19094" y="1311"/>
                  <a:pt x="19141" y="1227"/>
                </a:cubicBezTo>
                <a:lnTo>
                  <a:pt x="19772" y="179"/>
                </a:lnTo>
                <a:cubicBezTo>
                  <a:pt x="19832" y="96"/>
                  <a:pt x="19772" y="1"/>
                  <a:pt x="196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Google Shape;215;p38">
            <a:extLst>
              <a:ext uri="{FF2B5EF4-FFF2-40B4-BE49-F238E27FC236}">
                <a16:creationId xmlns:a16="http://schemas.microsoft.com/office/drawing/2014/main" id="{4973B09E-61EC-9395-7676-D033A5556C3E}"/>
              </a:ext>
            </a:extLst>
          </p:cNvPr>
          <p:cNvSpPr/>
          <p:nvPr/>
        </p:nvSpPr>
        <p:spPr>
          <a:xfrm rot="20374689">
            <a:off x="905732" y="2041477"/>
            <a:ext cx="1584979" cy="1970236"/>
          </a:xfrm>
          <a:custGeom>
            <a:avLst/>
            <a:gdLst/>
            <a:ahLst/>
            <a:cxnLst/>
            <a:rect l="l" t="t" r="r" b="b"/>
            <a:pathLst>
              <a:path w="38446" h="47792" extrusionOk="0">
                <a:moveTo>
                  <a:pt x="24682" y="1679"/>
                </a:moveTo>
                <a:lnTo>
                  <a:pt x="24682" y="1679"/>
                </a:lnTo>
                <a:cubicBezTo>
                  <a:pt x="25266" y="2536"/>
                  <a:pt x="25980" y="3775"/>
                  <a:pt x="26468" y="5322"/>
                </a:cubicBezTo>
                <a:cubicBezTo>
                  <a:pt x="27302" y="7954"/>
                  <a:pt x="27647" y="11990"/>
                  <a:pt x="24825" y="16693"/>
                </a:cubicBezTo>
                <a:cubicBezTo>
                  <a:pt x="26325" y="8680"/>
                  <a:pt x="25432" y="3929"/>
                  <a:pt x="24682" y="1679"/>
                </a:cubicBezTo>
                <a:close/>
                <a:moveTo>
                  <a:pt x="24337" y="2108"/>
                </a:moveTo>
                <a:cubicBezTo>
                  <a:pt x="24527" y="2715"/>
                  <a:pt x="24706" y="3465"/>
                  <a:pt x="24861" y="4382"/>
                </a:cubicBezTo>
                <a:cubicBezTo>
                  <a:pt x="25599" y="8859"/>
                  <a:pt x="24944" y="13847"/>
                  <a:pt x="24230" y="17371"/>
                </a:cubicBezTo>
                <a:cubicBezTo>
                  <a:pt x="23563" y="16705"/>
                  <a:pt x="21956" y="14728"/>
                  <a:pt x="22456" y="11525"/>
                </a:cubicBezTo>
                <a:cubicBezTo>
                  <a:pt x="22539" y="11014"/>
                  <a:pt x="22682" y="10490"/>
                  <a:pt x="22896" y="9906"/>
                </a:cubicBezTo>
                <a:cubicBezTo>
                  <a:pt x="23075" y="9430"/>
                  <a:pt x="23373" y="8585"/>
                  <a:pt x="23658" y="7525"/>
                </a:cubicBezTo>
                <a:lnTo>
                  <a:pt x="23658" y="7525"/>
                </a:lnTo>
                <a:cubicBezTo>
                  <a:pt x="23670" y="8775"/>
                  <a:pt x="23658" y="11025"/>
                  <a:pt x="23408" y="12764"/>
                </a:cubicBezTo>
                <a:cubicBezTo>
                  <a:pt x="23384" y="12883"/>
                  <a:pt x="23468" y="12990"/>
                  <a:pt x="23599" y="13014"/>
                </a:cubicBezTo>
                <a:lnTo>
                  <a:pt x="23623" y="13014"/>
                </a:lnTo>
                <a:cubicBezTo>
                  <a:pt x="23730" y="13014"/>
                  <a:pt x="23825" y="12930"/>
                  <a:pt x="23849" y="12823"/>
                </a:cubicBezTo>
                <a:cubicBezTo>
                  <a:pt x="24230" y="10275"/>
                  <a:pt x="24087" y="6620"/>
                  <a:pt x="24087" y="6584"/>
                </a:cubicBezTo>
                <a:cubicBezTo>
                  <a:pt x="24075" y="6489"/>
                  <a:pt x="24015" y="6406"/>
                  <a:pt x="23932" y="6382"/>
                </a:cubicBezTo>
                <a:cubicBezTo>
                  <a:pt x="24218" y="5060"/>
                  <a:pt x="24420" y="3548"/>
                  <a:pt x="24337" y="2108"/>
                </a:cubicBezTo>
                <a:close/>
                <a:moveTo>
                  <a:pt x="32774" y="14640"/>
                </a:moveTo>
                <a:cubicBezTo>
                  <a:pt x="33569" y="14640"/>
                  <a:pt x="34393" y="14769"/>
                  <a:pt x="35243" y="15026"/>
                </a:cubicBezTo>
                <a:cubicBezTo>
                  <a:pt x="30361" y="15419"/>
                  <a:pt x="26932" y="18324"/>
                  <a:pt x="25313" y="20038"/>
                </a:cubicBezTo>
                <a:cubicBezTo>
                  <a:pt x="26099" y="18550"/>
                  <a:pt x="27611" y="16288"/>
                  <a:pt x="29980" y="15228"/>
                </a:cubicBezTo>
                <a:cubicBezTo>
                  <a:pt x="30866" y="14835"/>
                  <a:pt x="31799" y="14640"/>
                  <a:pt x="32774" y="14640"/>
                </a:cubicBezTo>
                <a:close/>
                <a:moveTo>
                  <a:pt x="16003" y="12919"/>
                </a:moveTo>
                <a:cubicBezTo>
                  <a:pt x="18217" y="13526"/>
                  <a:pt x="19836" y="14931"/>
                  <a:pt x="20825" y="17121"/>
                </a:cubicBezTo>
                <a:cubicBezTo>
                  <a:pt x="21587" y="18812"/>
                  <a:pt x="21718" y="20455"/>
                  <a:pt x="21741" y="20991"/>
                </a:cubicBezTo>
                <a:cubicBezTo>
                  <a:pt x="21670" y="21003"/>
                  <a:pt x="21610" y="21015"/>
                  <a:pt x="21551" y="21027"/>
                </a:cubicBezTo>
                <a:cubicBezTo>
                  <a:pt x="20003" y="16145"/>
                  <a:pt x="17586" y="13907"/>
                  <a:pt x="16003" y="12919"/>
                </a:cubicBezTo>
                <a:close/>
                <a:moveTo>
                  <a:pt x="15812" y="13347"/>
                </a:moveTo>
                <a:lnTo>
                  <a:pt x="15812" y="13347"/>
                </a:lnTo>
                <a:cubicBezTo>
                  <a:pt x="17324" y="14323"/>
                  <a:pt x="19622" y="16478"/>
                  <a:pt x="21098" y="21062"/>
                </a:cubicBezTo>
                <a:cubicBezTo>
                  <a:pt x="20836" y="21062"/>
                  <a:pt x="20598" y="21039"/>
                  <a:pt x="20360" y="20979"/>
                </a:cubicBezTo>
                <a:cubicBezTo>
                  <a:pt x="20051" y="19884"/>
                  <a:pt x="19015" y="18098"/>
                  <a:pt x="18967" y="18014"/>
                </a:cubicBezTo>
                <a:cubicBezTo>
                  <a:pt x="18929" y="17945"/>
                  <a:pt x="18856" y="17906"/>
                  <a:pt x="18780" y="17906"/>
                </a:cubicBezTo>
                <a:cubicBezTo>
                  <a:pt x="18738" y="17906"/>
                  <a:pt x="18696" y="17918"/>
                  <a:pt x="18658" y="17943"/>
                </a:cubicBezTo>
                <a:cubicBezTo>
                  <a:pt x="18550" y="18002"/>
                  <a:pt x="18515" y="18133"/>
                  <a:pt x="18586" y="18241"/>
                </a:cubicBezTo>
                <a:cubicBezTo>
                  <a:pt x="18586" y="18264"/>
                  <a:pt x="19443" y="19741"/>
                  <a:pt x="19824" y="20789"/>
                </a:cubicBezTo>
                <a:cubicBezTo>
                  <a:pt x="19729" y="20741"/>
                  <a:pt x="19634" y="20681"/>
                  <a:pt x="19539" y="20622"/>
                </a:cubicBezTo>
                <a:cubicBezTo>
                  <a:pt x="17646" y="19407"/>
                  <a:pt x="17050" y="16133"/>
                  <a:pt x="17038" y="16097"/>
                </a:cubicBezTo>
                <a:cubicBezTo>
                  <a:pt x="17038" y="16097"/>
                  <a:pt x="17038" y="16086"/>
                  <a:pt x="17038" y="16086"/>
                </a:cubicBezTo>
                <a:cubicBezTo>
                  <a:pt x="16729" y="14812"/>
                  <a:pt x="16264" y="13942"/>
                  <a:pt x="15812" y="13347"/>
                </a:cubicBezTo>
                <a:close/>
                <a:moveTo>
                  <a:pt x="34707" y="15526"/>
                </a:moveTo>
                <a:lnTo>
                  <a:pt x="34707" y="15526"/>
                </a:lnTo>
                <a:cubicBezTo>
                  <a:pt x="33231" y="16121"/>
                  <a:pt x="31040" y="17312"/>
                  <a:pt x="29314" y="19455"/>
                </a:cubicBezTo>
                <a:cubicBezTo>
                  <a:pt x="28945" y="19907"/>
                  <a:pt x="28587" y="20253"/>
                  <a:pt x="28206" y="20503"/>
                </a:cubicBezTo>
                <a:cubicBezTo>
                  <a:pt x="27683" y="20860"/>
                  <a:pt x="26956" y="21217"/>
                  <a:pt x="26111" y="21312"/>
                </a:cubicBezTo>
                <a:cubicBezTo>
                  <a:pt x="26528" y="20836"/>
                  <a:pt x="27349" y="19991"/>
                  <a:pt x="28456" y="19443"/>
                </a:cubicBezTo>
                <a:cubicBezTo>
                  <a:pt x="28564" y="19384"/>
                  <a:pt x="28611" y="19253"/>
                  <a:pt x="28564" y="19145"/>
                </a:cubicBezTo>
                <a:cubicBezTo>
                  <a:pt x="28520" y="19067"/>
                  <a:pt x="28437" y="19020"/>
                  <a:pt x="28354" y="19020"/>
                </a:cubicBezTo>
                <a:cubicBezTo>
                  <a:pt x="28324" y="19020"/>
                  <a:pt x="28294" y="19026"/>
                  <a:pt x="28266" y="19038"/>
                </a:cubicBezTo>
                <a:cubicBezTo>
                  <a:pt x="26766" y="19777"/>
                  <a:pt x="25778" y="20991"/>
                  <a:pt x="25516" y="21348"/>
                </a:cubicBezTo>
                <a:cubicBezTo>
                  <a:pt x="25289" y="21336"/>
                  <a:pt x="25075" y="21312"/>
                  <a:pt x="24837" y="21265"/>
                </a:cubicBezTo>
                <a:cubicBezTo>
                  <a:pt x="25682" y="20193"/>
                  <a:pt x="29183" y="16217"/>
                  <a:pt x="34707" y="15526"/>
                </a:cubicBezTo>
                <a:close/>
                <a:moveTo>
                  <a:pt x="12014" y="19336"/>
                </a:moveTo>
                <a:lnTo>
                  <a:pt x="12014" y="19336"/>
                </a:lnTo>
                <a:cubicBezTo>
                  <a:pt x="16395" y="20527"/>
                  <a:pt x="18289" y="23979"/>
                  <a:pt x="18824" y="25182"/>
                </a:cubicBezTo>
                <a:cubicBezTo>
                  <a:pt x="17217" y="24622"/>
                  <a:pt x="16003" y="23217"/>
                  <a:pt x="15395" y="22384"/>
                </a:cubicBezTo>
                <a:cubicBezTo>
                  <a:pt x="14467" y="21098"/>
                  <a:pt x="13347" y="20086"/>
                  <a:pt x="12097" y="19384"/>
                </a:cubicBezTo>
                <a:cubicBezTo>
                  <a:pt x="12073" y="19360"/>
                  <a:pt x="12038" y="19348"/>
                  <a:pt x="12014" y="19336"/>
                </a:cubicBezTo>
                <a:close/>
                <a:moveTo>
                  <a:pt x="30734" y="24204"/>
                </a:moveTo>
                <a:cubicBezTo>
                  <a:pt x="32512" y="24204"/>
                  <a:pt x="34584" y="24587"/>
                  <a:pt x="36791" y="25742"/>
                </a:cubicBezTo>
                <a:cubicBezTo>
                  <a:pt x="34636" y="25277"/>
                  <a:pt x="32592" y="25111"/>
                  <a:pt x="30774" y="25111"/>
                </a:cubicBezTo>
                <a:cubicBezTo>
                  <a:pt x="28120" y="25111"/>
                  <a:pt x="25946" y="25464"/>
                  <a:pt x="24611" y="25753"/>
                </a:cubicBezTo>
                <a:cubicBezTo>
                  <a:pt x="25373" y="25349"/>
                  <a:pt x="26456" y="24872"/>
                  <a:pt x="27766" y="24563"/>
                </a:cubicBezTo>
                <a:cubicBezTo>
                  <a:pt x="28612" y="24356"/>
                  <a:pt x="29615" y="24204"/>
                  <a:pt x="30734" y="24204"/>
                </a:cubicBezTo>
                <a:close/>
                <a:moveTo>
                  <a:pt x="11502" y="19562"/>
                </a:moveTo>
                <a:lnTo>
                  <a:pt x="11502" y="19562"/>
                </a:lnTo>
                <a:cubicBezTo>
                  <a:pt x="11621" y="19622"/>
                  <a:pt x="11752" y="19693"/>
                  <a:pt x="11883" y="19765"/>
                </a:cubicBezTo>
                <a:cubicBezTo>
                  <a:pt x="13074" y="20443"/>
                  <a:pt x="14145" y="21420"/>
                  <a:pt x="15038" y="22646"/>
                </a:cubicBezTo>
                <a:cubicBezTo>
                  <a:pt x="15657" y="23503"/>
                  <a:pt x="16896" y="24932"/>
                  <a:pt x="18550" y="25563"/>
                </a:cubicBezTo>
                <a:cubicBezTo>
                  <a:pt x="18138" y="25706"/>
                  <a:pt x="17734" y="25778"/>
                  <a:pt x="17341" y="25778"/>
                </a:cubicBezTo>
                <a:cubicBezTo>
                  <a:pt x="16917" y="25778"/>
                  <a:pt x="16505" y="25694"/>
                  <a:pt x="16110" y="25527"/>
                </a:cubicBezTo>
                <a:cubicBezTo>
                  <a:pt x="14610" y="24920"/>
                  <a:pt x="13645" y="23253"/>
                  <a:pt x="13205" y="22324"/>
                </a:cubicBezTo>
                <a:lnTo>
                  <a:pt x="13205" y="22324"/>
                </a:lnTo>
                <a:cubicBezTo>
                  <a:pt x="13764" y="22944"/>
                  <a:pt x="14443" y="23658"/>
                  <a:pt x="15038" y="24194"/>
                </a:cubicBezTo>
                <a:cubicBezTo>
                  <a:pt x="15074" y="24241"/>
                  <a:pt x="15133" y="24253"/>
                  <a:pt x="15181" y="24253"/>
                </a:cubicBezTo>
                <a:cubicBezTo>
                  <a:pt x="15241" y="24253"/>
                  <a:pt x="15300" y="24229"/>
                  <a:pt x="15348" y="24182"/>
                </a:cubicBezTo>
                <a:cubicBezTo>
                  <a:pt x="15431" y="24087"/>
                  <a:pt x="15419" y="23956"/>
                  <a:pt x="15336" y="23872"/>
                </a:cubicBezTo>
                <a:cubicBezTo>
                  <a:pt x="14133" y="22765"/>
                  <a:pt x="12550" y="20908"/>
                  <a:pt x="12407" y="20741"/>
                </a:cubicBezTo>
                <a:cubicBezTo>
                  <a:pt x="12097" y="20253"/>
                  <a:pt x="11788" y="19872"/>
                  <a:pt x="11502" y="19562"/>
                </a:cubicBezTo>
                <a:close/>
                <a:moveTo>
                  <a:pt x="30759" y="25561"/>
                </a:moveTo>
                <a:cubicBezTo>
                  <a:pt x="32590" y="25561"/>
                  <a:pt x="34658" y="25732"/>
                  <a:pt x="36838" y="26218"/>
                </a:cubicBezTo>
                <a:cubicBezTo>
                  <a:pt x="35600" y="26325"/>
                  <a:pt x="33743" y="26515"/>
                  <a:pt x="32159" y="26813"/>
                </a:cubicBezTo>
                <a:cubicBezTo>
                  <a:pt x="31612" y="26920"/>
                  <a:pt x="31064" y="27051"/>
                  <a:pt x="30481" y="27218"/>
                </a:cubicBezTo>
                <a:cubicBezTo>
                  <a:pt x="29969" y="27358"/>
                  <a:pt x="28875" y="27613"/>
                  <a:pt x="27616" y="27613"/>
                </a:cubicBezTo>
                <a:cubicBezTo>
                  <a:pt x="26942" y="27613"/>
                  <a:pt x="26221" y="27540"/>
                  <a:pt x="25516" y="27337"/>
                </a:cubicBezTo>
                <a:cubicBezTo>
                  <a:pt x="26385" y="27087"/>
                  <a:pt x="28034" y="26695"/>
                  <a:pt x="29739" y="26695"/>
                </a:cubicBezTo>
                <a:cubicBezTo>
                  <a:pt x="30065" y="26695"/>
                  <a:pt x="30393" y="26709"/>
                  <a:pt x="30719" y="26742"/>
                </a:cubicBezTo>
                <a:cubicBezTo>
                  <a:pt x="30726" y="26742"/>
                  <a:pt x="30734" y="26743"/>
                  <a:pt x="30741" y="26743"/>
                </a:cubicBezTo>
                <a:cubicBezTo>
                  <a:pt x="30851" y="26743"/>
                  <a:pt x="30946" y="26662"/>
                  <a:pt x="30957" y="26539"/>
                </a:cubicBezTo>
                <a:cubicBezTo>
                  <a:pt x="30969" y="26420"/>
                  <a:pt x="30885" y="26313"/>
                  <a:pt x="30754" y="26301"/>
                </a:cubicBezTo>
                <a:cubicBezTo>
                  <a:pt x="30415" y="26268"/>
                  <a:pt x="30073" y="26253"/>
                  <a:pt x="29735" y="26253"/>
                </a:cubicBezTo>
                <a:cubicBezTo>
                  <a:pt x="27427" y="26253"/>
                  <a:pt x="25260" y="26942"/>
                  <a:pt x="24813" y="27087"/>
                </a:cubicBezTo>
                <a:cubicBezTo>
                  <a:pt x="24432" y="26920"/>
                  <a:pt x="24051" y="26706"/>
                  <a:pt x="23706" y="26432"/>
                </a:cubicBezTo>
                <a:cubicBezTo>
                  <a:pt x="24664" y="26175"/>
                  <a:pt x="27290" y="25561"/>
                  <a:pt x="30759" y="25561"/>
                </a:cubicBezTo>
                <a:close/>
                <a:moveTo>
                  <a:pt x="8918" y="24706"/>
                </a:moveTo>
                <a:lnTo>
                  <a:pt x="8918" y="24706"/>
                </a:lnTo>
                <a:cubicBezTo>
                  <a:pt x="13574" y="26039"/>
                  <a:pt x="15598" y="28682"/>
                  <a:pt x="16395" y="30183"/>
                </a:cubicBezTo>
                <a:cubicBezTo>
                  <a:pt x="14240" y="28087"/>
                  <a:pt x="10776" y="25849"/>
                  <a:pt x="8918" y="24706"/>
                </a:cubicBezTo>
                <a:close/>
                <a:moveTo>
                  <a:pt x="8371" y="24896"/>
                </a:moveTo>
                <a:lnTo>
                  <a:pt x="8371" y="24896"/>
                </a:lnTo>
                <a:cubicBezTo>
                  <a:pt x="10276" y="26063"/>
                  <a:pt x="14598" y="28813"/>
                  <a:pt x="16681" y="31123"/>
                </a:cubicBezTo>
                <a:cubicBezTo>
                  <a:pt x="16503" y="31171"/>
                  <a:pt x="16324" y="31218"/>
                  <a:pt x="16145" y="31254"/>
                </a:cubicBezTo>
                <a:cubicBezTo>
                  <a:pt x="16134" y="31206"/>
                  <a:pt x="16122" y="31159"/>
                  <a:pt x="16074" y="31123"/>
                </a:cubicBezTo>
                <a:cubicBezTo>
                  <a:pt x="14086" y="29301"/>
                  <a:pt x="11835" y="27932"/>
                  <a:pt x="11812" y="27920"/>
                </a:cubicBezTo>
                <a:cubicBezTo>
                  <a:pt x="11773" y="27899"/>
                  <a:pt x="11732" y="27888"/>
                  <a:pt x="11691" y="27888"/>
                </a:cubicBezTo>
                <a:cubicBezTo>
                  <a:pt x="11618" y="27888"/>
                  <a:pt x="11548" y="27923"/>
                  <a:pt x="11502" y="27992"/>
                </a:cubicBezTo>
                <a:cubicBezTo>
                  <a:pt x="11442" y="28099"/>
                  <a:pt x="11478" y="28242"/>
                  <a:pt x="11585" y="28301"/>
                </a:cubicBezTo>
                <a:cubicBezTo>
                  <a:pt x="11597" y="28313"/>
                  <a:pt x="13728" y="29611"/>
                  <a:pt x="15645" y="31337"/>
                </a:cubicBezTo>
                <a:cubicBezTo>
                  <a:pt x="15419" y="31373"/>
                  <a:pt x="15181" y="31385"/>
                  <a:pt x="14955" y="31385"/>
                </a:cubicBezTo>
                <a:cubicBezTo>
                  <a:pt x="14943" y="31337"/>
                  <a:pt x="14919" y="31302"/>
                  <a:pt x="14883" y="31278"/>
                </a:cubicBezTo>
                <a:cubicBezTo>
                  <a:pt x="14229" y="30683"/>
                  <a:pt x="12990" y="29909"/>
                  <a:pt x="12931" y="29873"/>
                </a:cubicBezTo>
                <a:cubicBezTo>
                  <a:pt x="12897" y="29852"/>
                  <a:pt x="12857" y="29841"/>
                  <a:pt x="12816" y="29841"/>
                </a:cubicBezTo>
                <a:cubicBezTo>
                  <a:pt x="12743" y="29841"/>
                  <a:pt x="12667" y="29876"/>
                  <a:pt x="12621" y="29944"/>
                </a:cubicBezTo>
                <a:cubicBezTo>
                  <a:pt x="12562" y="30052"/>
                  <a:pt x="12597" y="30183"/>
                  <a:pt x="12705" y="30254"/>
                </a:cubicBezTo>
                <a:cubicBezTo>
                  <a:pt x="12705" y="30254"/>
                  <a:pt x="13609" y="30825"/>
                  <a:pt x="14264" y="31337"/>
                </a:cubicBezTo>
                <a:cubicBezTo>
                  <a:pt x="13728" y="31266"/>
                  <a:pt x="13205" y="31111"/>
                  <a:pt x="12705" y="30861"/>
                </a:cubicBezTo>
                <a:cubicBezTo>
                  <a:pt x="11216" y="30099"/>
                  <a:pt x="10240" y="28682"/>
                  <a:pt x="9704" y="27658"/>
                </a:cubicBezTo>
                <a:lnTo>
                  <a:pt x="9704" y="27658"/>
                </a:lnTo>
                <a:cubicBezTo>
                  <a:pt x="9907" y="27801"/>
                  <a:pt x="10133" y="27956"/>
                  <a:pt x="10347" y="28087"/>
                </a:cubicBezTo>
                <a:cubicBezTo>
                  <a:pt x="10383" y="28111"/>
                  <a:pt x="10430" y="28123"/>
                  <a:pt x="10466" y="28123"/>
                </a:cubicBezTo>
                <a:cubicBezTo>
                  <a:pt x="10538" y="28123"/>
                  <a:pt x="10609" y="28087"/>
                  <a:pt x="10657" y="28028"/>
                </a:cubicBezTo>
                <a:cubicBezTo>
                  <a:pt x="10728" y="27920"/>
                  <a:pt x="10692" y="27777"/>
                  <a:pt x="10585" y="27718"/>
                </a:cubicBezTo>
                <a:cubicBezTo>
                  <a:pt x="10085" y="27385"/>
                  <a:pt x="9502" y="26968"/>
                  <a:pt x="9323" y="26837"/>
                </a:cubicBezTo>
                <a:cubicBezTo>
                  <a:pt x="9216" y="26599"/>
                  <a:pt x="9168" y="26456"/>
                  <a:pt x="9168" y="26444"/>
                </a:cubicBezTo>
                <a:cubicBezTo>
                  <a:pt x="8930" y="25825"/>
                  <a:pt x="8633" y="25301"/>
                  <a:pt x="8371" y="24896"/>
                </a:cubicBezTo>
                <a:close/>
                <a:moveTo>
                  <a:pt x="26572" y="31044"/>
                </a:moveTo>
                <a:cubicBezTo>
                  <a:pt x="29102" y="31044"/>
                  <a:pt x="31357" y="31836"/>
                  <a:pt x="33302" y="33409"/>
                </a:cubicBezTo>
                <a:cubicBezTo>
                  <a:pt x="31663" y="32654"/>
                  <a:pt x="30238" y="32570"/>
                  <a:pt x="29764" y="32570"/>
                </a:cubicBezTo>
                <a:cubicBezTo>
                  <a:pt x="29670" y="32570"/>
                  <a:pt x="29613" y="32574"/>
                  <a:pt x="29599" y="32576"/>
                </a:cubicBezTo>
                <a:cubicBezTo>
                  <a:pt x="29290" y="32584"/>
                  <a:pt x="28986" y="32588"/>
                  <a:pt x="28688" y="32588"/>
                </a:cubicBezTo>
                <a:cubicBezTo>
                  <a:pt x="25490" y="32588"/>
                  <a:pt x="23043" y="32149"/>
                  <a:pt x="21932" y="31909"/>
                </a:cubicBezTo>
                <a:cubicBezTo>
                  <a:pt x="22110" y="31838"/>
                  <a:pt x="22337" y="31754"/>
                  <a:pt x="22587" y="31671"/>
                </a:cubicBezTo>
                <a:cubicBezTo>
                  <a:pt x="22622" y="31683"/>
                  <a:pt x="22646" y="31707"/>
                  <a:pt x="22682" y="31707"/>
                </a:cubicBezTo>
                <a:cubicBezTo>
                  <a:pt x="22706" y="31707"/>
                  <a:pt x="25313" y="32004"/>
                  <a:pt x="27778" y="32028"/>
                </a:cubicBezTo>
                <a:lnTo>
                  <a:pt x="27790" y="32028"/>
                </a:lnTo>
                <a:cubicBezTo>
                  <a:pt x="27909" y="32028"/>
                  <a:pt x="28004" y="31933"/>
                  <a:pt x="28004" y="31802"/>
                </a:cubicBezTo>
                <a:cubicBezTo>
                  <a:pt x="28004" y="31683"/>
                  <a:pt x="27909" y="31576"/>
                  <a:pt x="27790" y="31576"/>
                </a:cubicBezTo>
                <a:cubicBezTo>
                  <a:pt x="26278" y="31564"/>
                  <a:pt x="24718" y="31445"/>
                  <a:pt x="23730" y="31361"/>
                </a:cubicBezTo>
                <a:cubicBezTo>
                  <a:pt x="24361" y="31218"/>
                  <a:pt x="25099" y="31099"/>
                  <a:pt x="25885" y="31064"/>
                </a:cubicBezTo>
                <a:cubicBezTo>
                  <a:pt x="26116" y="31051"/>
                  <a:pt x="26345" y="31044"/>
                  <a:pt x="26572" y="31044"/>
                </a:cubicBezTo>
                <a:close/>
                <a:moveTo>
                  <a:pt x="21837" y="32338"/>
                </a:moveTo>
                <a:cubicBezTo>
                  <a:pt x="22970" y="32588"/>
                  <a:pt x="25458" y="33028"/>
                  <a:pt x="28692" y="33028"/>
                </a:cubicBezTo>
                <a:cubicBezTo>
                  <a:pt x="28992" y="33028"/>
                  <a:pt x="29299" y="33024"/>
                  <a:pt x="29611" y="33016"/>
                </a:cubicBezTo>
                <a:cubicBezTo>
                  <a:pt x="29614" y="33016"/>
                  <a:pt x="29641" y="33015"/>
                  <a:pt x="29690" y="33015"/>
                </a:cubicBezTo>
                <a:cubicBezTo>
                  <a:pt x="30101" y="33015"/>
                  <a:pt x="32065" y="33082"/>
                  <a:pt x="34076" y="34338"/>
                </a:cubicBezTo>
                <a:cubicBezTo>
                  <a:pt x="33600" y="34295"/>
                  <a:pt x="32905" y="34259"/>
                  <a:pt x="31952" y="34259"/>
                </a:cubicBezTo>
                <a:cubicBezTo>
                  <a:pt x="31571" y="34259"/>
                  <a:pt x="31149" y="34265"/>
                  <a:pt x="30683" y="34278"/>
                </a:cubicBezTo>
                <a:cubicBezTo>
                  <a:pt x="30314" y="34290"/>
                  <a:pt x="29909" y="34326"/>
                  <a:pt x="29445" y="34374"/>
                </a:cubicBezTo>
                <a:cubicBezTo>
                  <a:pt x="29128" y="34406"/>
                  <a:pt x="28634" y="34444"/>
                  <a:pt x="28036" y="34444"/>
                </a:cubicBezTo>
                <a:cubicBezTo>
                  <a:pt x="26254" y="34444"/>
                  <a:pt x="23548" y="34112"/>
                  <a:pt x="21837" y="32338"/>
                </a:cubicBezTo>
                <a:close/>
                <a:moveTo>
                  <a:pt x="5847" y="30587"/>
                </a:moveTo>
                <a:cubicBezTo>
                  <a:pt x="10133" y="31599"/>
                  <a:pt x="11514" y="34695"/>
                  <a:pt x="11859" y="35767"/>
                </a:cubicBezTo>
                <a:cubicBezTo>
                  <a:pt x="10121" y="35243"/>
                  <a:pt x="9156" y="33635"/>
                  <a:pt x="9156" y="33623"/>
                </a:cubicBezTo>
                <a:lnTo>
                  <a:pt x="9145" y="33612"/>
                </a:lnTo>
                <a:cubicBezTo>
                  <a:pt x="8168" y="32195"/>
                  <a:pt x="6823" y="31183"/>
                  <a:pt x="5847" y="30587"/>
                </a:cubicBezTo>
                <a:close/>
                <a:moveTo>
                  <a:pt x="5299" y="30778"/>
                </a:moveTo>
                <a:cubicBezTo>
                  <a:pt x="6239" y="31326"/>
                  <a:pt x="7752" y="32361"/>
                  <a:pt x="8775" y="33862"/>
                </a:cubicBezTo>
                <a:cubicBezTo>
                  <a:pt x="8847" y="33993"/>
                  <a:pt x="9716" y="35397"/>
                  <a:pt x="11323" y="36052"/>
                </a:cubicBezTo>
                <a:cubicBezTo>
                  <a:pt x="11099" y="36086"/>
                  <a:pt x="10878" y="36103"/>
                  <a:pt x="10661" y="36103"/>
                </a:cubicBezTo>
                <a:cubicBezTo>
                  <a:pt x="9419" y="36103"/>
                  <a:pt x="8308" y="35552"/>
                  <a:pt x="7335" y="34457"/>
                </a:cubicBezTo>
                <a:cubicBezTo>
                  <a:pt x="6811" y="33862"/>
                  <a:pt x="6430" y="33231"/>
                  <a:pt x="6180" y="32742"/>
                </a:cubicBezTo>
                <a:lnTo>
                  <a:pt x="6180" y="32742"/>
                </a:lnTo>
                <a:cubicBezTo>
                  <a:pt x="6692" y="33159"/>
                  <a:pt x="7359" y="33766"/>
                  <a:pt x="7811" y="34362"/>
                </a:cubicBezTo>
                <a:cubicBezTo>
                  <a:pt x="7859" y="34421"/>
                  <a:pt x="7918" y="34457"/>
                  <a:pt x="7990" y="34457"/>
                </a:cubicBezTo>
                <a:cubicBezTo>
                  <a:pt x="8037" y="34457"/>
                  <a:pt x="8085" y="34433"/>
                  <a:pt x="8133" y="34409"/>
                </a:cubicBezTo>
                <a:cubicBezTo>
                  <a:pt x="8228" y="34338"/>
                  <a:pt x="8240" y="34195"/>
                  <a:pt x="8168" y="34100"/>
                </a:cubicBezTo>
                <a:cubicBezTo>
                  <a:pt x="7394" y="33076"/>
                  <a:pt x="6073" y="32064"/>
                  <a:pt x="5799" y="31861"/>
                </a:cubicBezTo>
                <a:cubicBezTo>
                  <a:pt x="5620" y="31397"/>
                  <a:pt x="5442" y="31052"/>
                  <a:pt x="5299" y="30778"/>
                </a:cubicBezTo>
                <a:close/>
                <a:moveTo>
                  <a:pt x="22430" y="37476"/>
                </a:moveTo>
                <a:cubicBezTo>
                  <a:pt x="24587" y="37476"/>
                  <a:pt x="27503" y="37988"/>
                  <a:pt x="30457" y="40077"/>
                </a:cubicBezTo>
                <a:cubicBezTo>
                  <a:pt x="29149" y="39705"/>
                  <a:pt x="27796" y="39636"/>
                  <a:pt x="26953" y="39636"/>
                </a:cubicBezTo>
                <a:cubicBezTo>
                  <a:pt x="26500" y="39636"/>
                  <a:pt x="26194" y="39656"/>
                  <a:pt x="26123" y="39660"/>
                </a:cubicBezTo>
                <a:cubicBezTo>
                  <a:pt x="22682" y="39600"/>
                  <a:pt x="20277" y="38386"/>
                  <a:pt x="19372" y="37850"/>
                </a:cubicBezTo>
                <a:cubicBezTo>
                  <a:pt x="19551" y="37791"/>
                  <a:pt x="19801" y="37743"/>
                  <a:pt x="20086" y="37683"/>
                </a:cubicBezTo>
                <a:cubicBezTo>
                  <a:pt x="20503" y="37910"/>
                  <a:pt x="22396" y="38850"/>
                  <a:pt x="25301" y="39005"/>
                </a:cubicBezTo>
                <a:lnTo>
                  <a:pt x="25313" y="39005"/>
                </a:lnTo>
                <a:cubicBezTo>
                  <a:pt x="25432" y="39005"/>
                  <a:pt x="25528" y="38910"/>
                  <a:pt x="25539" y="38791"/>
                </a:cubicBezTo>
                <a:cubicBezTo>
                  <a:pt x="25539" y="38672"/>
                  <a:pt x="25444" y="38565"/>
                  <a:pt x="25325" y="38553"/>
                </a:cubicBezTo>
                <a:cubicBezTo>
                  <a:pt x="23253" y="38457"/>
                  <a:pt x="21694" y="37922"/>
                  <a:pt x="20884" y="37564"/>
                </a:cubicBezTo>
                <a:cubicBezTo>
                  <a:pt x="21337" y="37512"/>
                  <a:pt x="21856" y="37476"/>
                  <a:pt x="22430" y="37476"/>
                </a:cubicBezTo>
                <a:close/>
                <a:moveTo>
                  <a:pt x="19229" y="38279"/>
                </a:moveTo>
                <a:lnTo>
                  <a:pt x="19229" y="38279"/>
                </a:lnTo>
                <a:cubicBezTo>
                  <a:pt x="20229" y="38874"/>
                  <a:pt x="22646" y="40053"/>
                  <a:pt x="26123" y="40112"/>
                </a:cubicBezTo>
                <a:lnTo>
                  <a:pt x="26147" y="40112"/>
                </a:lnTo>
                <a:cubicBezTo>
                  <a:pt x="26155" y="40108"/>
                  <a:pt x="26457" y="40084"/>
                  <a:pt x="26935" y="40084"/>
                </a:cubicBezTo>
                <a:cubicBezTo>
                  <a:pt x="27848" y="40084"/>
                  <a:pt x="29407" y="40171"/>
                  <a:pt x="30790" y="40648"/>
                </a:cubicBezTo>
                <a:cubicBezTo>
                  <a:pt x="30171" y="40696"/>
                  <a:pt x="29314" y="40791"/>
                  <a:pt x="28302" y="40981"/>
                </a:cubicBezTo>
                <a:cubicBezTo>
                  <a:pt x="27327" y="41169"/>
                  <a:pt x="26363" y="41264"/>
                  <a:pt x="25422" y="41264"/>
                </a:cubicBezTo>
                <a:cubicBezTo>
                  <a:pt x="24926" y="41264"/>
                  <a:pt x="24437" y="41237"/>
                  <a:pt x="23956" y="41184"/>
                </a:cubicBezTo>
                <a:cubicBezTo>
                  <a:pt x="21337" y="40898"/>
                  <a:pt x="19753" y="39565"/>
                  <a:pt x="19229" y="38279"/>
                </a:cubicBezTo>
                <a:close/>
                <a:moveTo>
                  <a:pt x="1155" y="35874"/>
                </a:moveTo>
                <a:lnTo>
                  <a:pt x="1155" y="35874"/>
                </a:lnTo>
                <a:cubicBezTo>
                  <a:pt x="3965" y="37386"/>
                  <a:pt x="5263" y="40600"/>
                  <a:pt x="5632" y="41696"/>
                </a:cubicBezTo>
                <a:cubicBezTo>
                  <a:pt x="4358" y="41279"/>
                  <a:pt x="3715" y="40112"/>
                  <a:pt x="3489" y="39588"/>
                </a:cubicBezTo>
                <a:lnTo>
                  <a:pt x="3477" y="39565"/>
                </a:lnTo>
                <a:cubicBezTo>
                  <a:pt x="3322" y="39219"/>
                  <a:pt x="3156" y="38850"/>
                  <a:pt x="2965" y="38505"/>
                </a:cubicBezTo>
                <a:cubicBezTo>
                  <a:pt x="2358" y="37362"/>
                  <a:pt x="1667" y="36469"/>
                  <a:pt x="1155" y="35874"/>
                </a:cubicBezTo>
                <a:close/>
                <a:moveTo>
                  <a:pt x="1179" y="36600"/>
                </a:moveTo>
                <a:lnTo>
                  <a:pt x="1179" y="36600"/>
                </a:lnTo>
                <a:cubicBezTo>
                  <a:pt x="1620" y="37148"/>
                  <a:pt x="2120" y="37862"/>
                  <a:pt x="2584" y="38707"/>
                </a:cubicBezTo>
                <a:cubicBezTo>
                  <a:pt x="2763" y="39053"/>
                  <a:pt x="2918" y="39398"/>
                  <a:pt x="3072" y="39743"/>
                </a:cubicBezTo>
                <a:lnTo>
                  <a:pt x="3072" y="39767"/>
                </a:lnTo>
                <a:cubicBezTo>
                  <a:pt x="3299" y="40267"/>
                  <a:pt x="3870" y="41315"/>
                  <a:pt x="4954" y="41886"/>
                </a:cubicBezTo>
                <a:cubicBezTo>
                  <a:pt x="4120" y="41839"/>
                  <a:pt x="3394" y="41422"/>
                  <a:pt x="2799" y="40636"/>
                </a:cubicBezTo>
                <a:cubicBezTo>
                  <a:pt x="2167" y="39803"/>
                  <a:pt x="1917" y="38850"/>
                  <a:pt x="1917" y="38838"/>
                </a:cubicBezTo>
                <a:cubicBezTo>
                  <a:pt x="1691" y="37934"/>
                  <a:pt x="1429" y="37183"/>
                  <a:pt x="1179" y="36600"/>
                </a:cubicBezTo>
                <a:close/>
                <a:moveTo>
                  <a:pt x="19018" y="43714"/>
                </a:moveTo>
                <a:cubicBezTo>
                  <a:pt x="21002" y="43714"/>
                  <a:pt x="23452" y="44027"/>
                  <a:pt x="25944" y="45125"/>
                </a:cubicBezTo>
                <a:cubicBezTo>
                  <a:pt x="23863" y="44711"/>
                  <a:pt x="21620" y="44684"/>
                  <a:pt x="20977" y="44684"/>
                </a:cubicBezTo>
                <a:cubicBezTo>
                  <a:pt x="20880" y="44684"/>
                  <a:pt x="20819" y="44684"/>
                  <a:pt x="20801" y="44684"/>
                </a:cubicBezTo>
                <a:cubicBezTo>
                  <a:pt x="20443" y="44701"/>
                  <a:pt x="20102" y="44709"/>
                  <a:pt x="19775" y="44709"/>
                </a:cubicBezTo>
                <a:cubicBezTo>
                  <a:pt x="17537" y="44709"/>
                  <a:pt x="16030" y="44350"/>
                  <a:pt x="15241" y="44101"/>
                </a:cubicBezTo>
                <a:cubicBezTo>
                  <a:pt x="15998" y="43937"/>
                  <a:pt x="17342" y="43714"/>
                  <a:pt x="19018" y="43714"/>
                </a:cubicBezTo>
                <a:close/>
                <a:moveTo>
                  <a:pt x="14919" y="44470"/>
                </a:moveTo>
                <a:cubicBezTo>
                  <a:pt x="15685" y="44732"/>
                  <a:pt x="17284" y="45161"/>
                  <a:pt x="19765" y="45161"/>
                </a:cubicBezTo>
                <a:cubicBezTo>
                  <a:pt x="20099" y="45161"/>
                  <a:pt x="20448" y="45154"/>
                  <a:pt x="20813" y="45137"/>
                </a:cubicBezTo>
                <a:cubicBezTo>
                  <a:pt x="20817" y="45137"/>
                  <a:pt x="20870" y="45136"/>
                  <a:pt x="20963" y="45136"/>
                </a:cubicBezTo>
                <a:cubicBezTo>
                  <a:pt x="21655" y="45136"/>
                  <a:pt x="24583" y="45173"/>
                  <a:pt x="26837" y="45792"/>
                </a:cubicBezTo>
                <a:cubicBezTo>
                  <a:pt x="25420" y="45875"/>
                  <a:pt x="22813" y="46065"/>
                  <a:pt x="19753" y="46446"/>
                </a:cubicBezTo>
                <a:cubicBezTo>
                  <a:pt x="19746" y="46446"/>
                  <a:pt x="19372" y="46513"/>
                  <a:pt x="18827" y="46513"/>
                </a:cubicBezTo>
                <a:cubicBezTo>
                  <a:pt x="18482" y="46513"/>
                  <a:pt x="18068" y="46487"/>
                  <a:pt x="17634" y="46399"/>
                </a:cubicBezTo>
                <a:cubicBezTo>
                  <a:pt x="16372" y="46149"/>
                  <a:pt x="15455" y="45494"/>
                  <a:pt x="14919" y="44470"/>
                </a:cubicBezTo>
                <a:close/>
                <a:moveTo>
                  <a:pt x="23754" y="0"/>
                </a:moveTo>
                <a:cubicBezTo>
                  <a:pt x="23730" y="12"/>
                  <a:pt x="23718" y="12"/>
                  <a:pt x="23694" y="24"/>
                </a:cubicBezTo>
                <a:lnTo>
                  <a:pt x="23682" y="24"/>
                </a:lnTo>
                <a:cubicBezTo>
                  <a:pt x="23670" y="36"/>
                  <a:pt x="23646" y="60"/>
                  <a:pt x="23634" y="72"/>
                </a:cubicBezTo>
                <a:cubicBezTo>
                  <a:pt x="23634" y="72"/>
                  <a:pt x="23634" y="72"/>
                  <a:pt x="23623" y="84"/>
                </a:cubicBezTo>
                <a:cubicBezTo>
                  <a:pt x="23611" y="96"/>
                  <a:pt x="23599" y="107"/>
                  <a:pt x="23599" y="131"/>
                </a:cubicBezTo>
                <a:cubicBezTo>
                  <a:pt x="23599" y="131"/>
                  <a:pt x="23599" y="143"/>
                  <a:pt x="23587" y="143"/>
                </a:cubicBezTo>
                <a:cubicBezTo>
                  <a:pt x="23587" y="167"/>
                  <a:pt x="23587" y="179"/>
                  <a:pt x="23575" y="203"/>
                </a:cubicBezTo>
                <a:cubicBezTo>
                  <a:pt x="23575" y="203"/>
                  <a:pt x="23575" y="203"/>
                  <a:pt x="23575" y="215"/>
                </a:cubicBezTo>
                <a:cubicBezTo>
                  <a:pt x="23575" y="226"/>
                  <a:pt x="23575" y="250"/>
                  <a:pt x="23587" y="274"/>
                </a:cubicBezTo>
                <a:cubicBezTo>
                  <a:pt x="23587" y="274"/>
                  <a:pt x="23587" y="274"/>
                  <a:pt x="23587" y="286"/>
                </a:cubicBezTo>
                <a:cubicBezTo>
                  <a:pt x="24587" y="3679"/>
                  <a:pt x="22992" y="8382"/>
                  <a:pt x="22480" y="9751"/>
                </a:cubicBezTo>
                <a:cubicBezTo>
                  <a:pt x="22241" y="10359"/>
                  <a:pt x="22099" y="10918"/>
                  <a:pt x="22003" y="11466"/>
                </a:cubicBezTo>
                <a:cubicBezTo>
                  <a:pt x="21420" y="15216"/>
                  <a:pt x="23575" y="17395"/>
                  <a:pt x="24111" y="17883"/>
                </a:cubicBezTo>
                <a:cubicBezTo>
                  <a:pt x="23587" y="19610"/>
                  <a:pt x="23003" y="21253"/>
                  <a:pt x="22396" y="22813"/>
                </a:cubicBezTo>
                <a:cubicBezTo>
                  <a:pt x="22360" y="22348"/>
                  <a:pt x="22301" y="21765"/>
                  <a:pt x="22182" y="21146"/>
                </a:cubicBezTo>
                <a:cubicBezTo>
                  <a:pt x="22182" y="20908"/>
                  <a:pt x="22146" y="18979"/>
                  <a:pt x="21229" y="16955"/>
                </a:cubicBezTo>
                <a:cubicBezTo>
                  <a:pt x="20348" y="14978"/>
                  <a:pt x="18443" y="12549"/>
                  <a:pt x="14395" y="12192"/>
                </a:cubicBezTo>
                <a:lnTo>
                  <a:pt x="14324" y="12192"/>
                </a:lnTo>
                <a:cubicBezTo>
                  <a:pt x="14324" y="12192"/>
                  <a:pt x="14312" y="12204"/>
                  <a:pt x="14312" y="12204"/>
                </a:cubicBezTo>
                <a:cubicBezTo>
                  <a:pt x="14288" y="12204"/>
                  <a:pt x="14264" y="12216"/>
                  <a:pt x="14252" y="12228"/>
                </a:cubicBezTo>
                <a:lnTo>
                  <a:pt x="14240" y="12228"/>
                </a:lnTo>
                <a:cubicBezTo>
                  <a:pt x="14229" y="12252"/>
                  <a:pt x="14205" y="12264"/>
                  <a:pt x="14193" y="12287"/>
                </a:cubicBezTo>
                <a:cubicBezTo>
                  <a:pt x="14181" y="12311"/>
                  <a:pt x="14169" y="12335"/>
                  <a:pt x="14157" y="12359"/>
                </a:cubicBezTo>
                <a:cubicBezTo>
                  <a:pt x="14145" y="12418"/>
                  <a:pt x="14157" y="12466"/>
                  <a:pt x="14181" y="12514"/>
                </a:cubicBezTo>
                <a:cubicBezTo>
                  <a:pt x="14193" y="12538"/>
                  <a:pt x="14205" y="12561"/>
                  <a:pt x="14229" y="12573"/>
                </a:cubicBezTo>
                <a:lnTo>
                  <a:pt x="14229" y="12585"/>
                </a:lnTo>
                <a:cubicBezTo>
                  <a:pt x="14252" y="12597"/>
                  <a:pt x="14264" y="12609"/>
                  <a:pt x="14288" y="12621"/>
                </a:cubicBezTo>
                <a:lnTo>
                  <a:pt x="14300" y="12621"/>
                </a:lnTo>
                <a:cubicBezTo>
                  <a:pt x="14312" y="12633"/>
                  <a:pt x="15883" y="13264"/>
                  <a:pt x="16598" y="16181"/>
                </a:cubicBezTo>
                <a:cubicBezTo>
                  <a:pt x="16634" y="16407"/>
                  <a:pt x="17253" y="19705"/>
                  <a:pt x="19289" y="21003"/>
                </a:cubicBezTo>
                <a:cubicBezTo>
                  <a:pt x="19539" y="21170"/>
                  <a:pt x="19813" y="21289"/>
                  <a:pt x="20086" y="21372"/>
                </a:cubicBezTo>
                <a:cubicBezTo>
                  <a:pt x="20098" y="21372"/>
                  <a:pt x="20098" y="21384"/>
                  <a:pt x="20110" y="21384"/>
                </a:cubicBezTo>
                <a:cubicBezTo>
                  <a:pt x="20405" y="21471"/>
                  <a:pt x="20711" y="21516"/>
                  <a:pt x="21025" y="21516"/>
                </a:cubicBezTo>
                <a:cubicBezTo>
                  <a:pt x="21271" y="21516"/>
                  <a:pt x="21522" y="21489"/>
                  <a:pt x="21777" y="21431"/>
                </a:cubicBezTo>
                <a:cubicBezTo>
                  <a:pt x="21979" y="22610"/>
                  <a:pt x="21991" y="23610"/>
                  <a:pt x="21991" y="23837"/>
                </a:cubicBezTo>
                <a:cubicBezTo>
                  <a:pt x="21408" y="25241"/>
                  <a:pt x="20801" y="26575"/>
                  <a:pt x="20182" y="27837"/>
                </a:cubicBezTo>
                <a:cubicBezTo>
                  <a:pt x="20110" y="27277"/>
                  <a:pt x="19896" y="26492"/>
                  <a:pt x="19408" y="25444"/>
                </a:cubicBezTo>
                <a:cubicBezTo>
                  <a:pt x="19289" y="25110"/>
                  <a:pt x="17110" y="19229"/>
                  <a:pt x="10145" y="18538"/>
                </a:cubicBezTo>
                <a:cubicBezTo>
                  <a:pt x="10121" y="18538"/>
                  <a:pt x="10097" y="18538"/>
                  <a:pt x="10073" y="18550"/>
                </a:cubicBezTo>
                <a:lnTo>
                  <a:pt x="10061" y="18550"/>
                </a:lnTo>
                <a:cubicBezTo>
                  <a:pt x="10038" y="18562"/>
                  <a:pt x="10026" y="18562"/>
                  <a:pt x="10002" y="18574"/>
                </a:cubicBezTo>
                <a:cubicBezTo>
                  <a:pt x="10002" y="18586"/>
                  <a:pt x="10002" y="18586"/>
                  <a:pt x="9990" y="18586"/>
                </a:cubicBezTo>
                <a:cubicBezTo>
                  <a:pt x="9978" y="18598"/>
                  <a:pt x="9954" y="18610"/>
                  <a:pt x="9942" y="18634"/>
                </a:cubicBezTo>
                <a:cubicBezTo>
                  <a:pt x="9930" y="18657"/>
                  <a:pt x="9918" y="18681"/>
                  <a:pt x="9907" y="18705"/>
                </a:cubicBezTo>
                <a:cubicBezTo>
                  <a:pt x="9907" y="18729"/>
                  <a:pt x="9907" y="18753"/>
                  <a:pt x="9907" y="18776"/>
                </a:cubicBezTo>
                <a:lnTo>
                  <a:pt x="9907" y="18788"/>
                </a:lnTo>
                <a:cubicBezTo>
                  <a:pt x="9907" y="18812"/>
                  <a:pt x="9918" y="18836"/>
                  <a:pt x="9918" y="18860"/>
                </a:cubicBezTo>
                <a:lnTo>
                  <a:pt x="9930" y="18860"/>
                </a:lnTo>
                <a:cubicBezTo>
                  <a:pt x="9930" y="18884"/>
                  <a:pt x="9954" y="18907"/>
                  <a:pt x="9966" y="18919"/>
                </a:cubicBezTo>
                <a:cubicBezTo>
                  <a:pt x="9990" y="18943"/>
                  <a:pt x="10002" y="18955"/>
                  <a:pt x="10026" y="18967"/>
                </a:cubicBezTo>
                <a:cubicBezTo>
                  <a:pt x="10049" y="18979"/>
                  <a:pt x="11395" y="19622"/>
                  <a:pt x="12502" y="21824"/>
                </a:cubicBezTo>
                <a:cubicBezTo>
                  <a:pt x="12597" y="22086"/>
                  <a:pt x="13681" y="25015"/>
                  <a:pt x="15931" y="25944"/>
                </a:cubicBezTo>
                <a:cubicBezTo>
                  <a:pt x="16382" y="26129"/>
                  <a:pt x="16849" y="26222"/>
                  <a:pt x="17327" y="26222"/>
                </a:cubicBezTo>
                <a:cubicBezTo>
                  <a:pt x="17897" y="26222"/>
                  <a:pt x="18485" y="26090"/>
                  <a:pt x="19086" y="25825"/>
                </a:cubicBezTo>
                <a:cubicBezTo>
                  <a:pt x="19884" y="27611"/>
                  <a:pt x="19789" y="28492"/>
                  <a:pt x="19753" y="28706"/>
                </a:cubicBezTo>
                <a:cubicBezTo>
                  <a:pt x="19027" y="30123"/>
                  <a:pt x="18277" y="31457"/>
                  <a:pt x="17527" y="32683"/>
                </a:cubicBezTo>
                <a:cubicBezTo>
                  <a:pt x="17527" y="32254"/>
                  <a:pt x="17479" y="31730"/>
                  <a:pt x="17288" y="31171"/>
                </a:cubicBezTo>
                <a:cubicBezTo>
                  <a:pt x="17253" y="31040"/>
                  <a:pt x="16884" y="29706"/>
                  <a:pt x="15550" y="28170"/>
                </a:cubicBezTo>
                <a:cubicBezTo>
                  <a:pt x="14276" y="26718"/>
                  <a:pt x="11871" y="24789"/>
                  <a:pt x="7561" y="23920"/>
                </a:cubicBezTo>
                <a:lnTo>
                  <a:pt x="7490" y="23920"/>
                </a:lnTo>
                <a:cubicBezTo>
                  <a:pt x="7466" y="23920"/>
                  <a:pt x="7454" y="23920"/>
                  <a:pt x="7430" y="23932"/>
                </a:cubicBezTo>
                <a:cubicBezTo>
                  <a:pt x="7406" y="23944"/>
                  <a:pt x="7394" y="23956"/>
                  <a:pt x="7371" y="23967"/>
                </a:cubicBezTo>
                <a:cubicBezTo>
                  <a:pt x="7371" y="23967"/>
                  <a:pt x="7371" y="23979"/>
                  <a:pt x="7371" y="23979"/>
                </a:cubicBezTo>
                <a:cubicBezTo>
                  <a:pt x="7347" y="23991"/>
                  <a:pt x="7335" y="24003"/>
                  <a:pt x="7323" y="24027"/>
                </a:cubicBezTo>
                <a:cubicBezTo>
                  <a:pt x="7311" y="24051"/>
                  <a:pt x="7311" y="24063"/>
                  <a:pt x="7299" y="24087"/>
                </a:cubicBezTo>
                <a:cubicBezTo>
                  <a:pt x="7299" y="24087"/>
                  <a:pt x="7299" y="24098"/>
                  <a:pt x="7299" y="24098"/>
                </a:cubicBezTo>
                <a:cubicBezTo>
                  <a:pt x="7299" y="24122"/>
                  <a:pt x="7299" y="24134"/>
                  <a:pt x="7299" y="24158"/>
                </a:cubicBezTo>
                <a:cubicBezTo>
                  <a:pt x="7299" y="24158"/>
                  <a:pt x="7299" y="24170"/>
                  <a:pt x="7299" y="24170"/>
                </a:cubicBezTo>
                <a:cubicBezTo>
                  <a:pt x="7299" y="24182"/>
                  <a:pt x="7311" y="24206"/>
                  <a:pt x="7311" y="24218"/>
                </a:cubicBezTo>
                <a:cubicBezTo>
                  <a:pt x="7311" y="24229"/>
                  <a:pt x="7311" y="24229"/>
                  <a:pt x="7311" y="24229"/>
                </a:cubicBezTo>
                <a:cubicBezTo>
                  <a:pt x="7323" y="24253"/>
                  <a:pt x="7335" y="24265"/>
                  <a:pt x="7347" y="24277"/>
                </a:cubicBezTo>
                <a:cubicBezTo>
                  <a:pt x="7347" y="24289"/>
                  <a:pt x="7347" y="24289"/>
                  <a:pt x="7347" y="24289"/>
                </a:cubicBezTo>
                <a:cubicBezTo>
                  <a:pt x="7359" y="24301"/>
                  <a:pt x="8204" y="25253"/>
                  <a:pt x="8740" y="26599"/>
                </a:cubicBezTo>
                <a:cubicBezTo>
                  <a:pt x="8775" y="26730"/>
                  <a:pt x="9835" y="29909"/>
                  <a:pt x="12490" y="31254"/>
                </a:cubicBezTo>
                <a:cubicBezTo>
                  <a:pt x="13259" y="31638"/>
                  <a:pt x="14079" y="31833"/>
                  <a:pt x="14944" y="31833"/>
                </a:cubicBezTo>
                <a:cubicBezTo>
                  <a:pt x="15579" y="31833"/>
                  <a:pt x="16238" y="31728"/>
                  <a:pt x="16919" y="31516"/>
                </a:cubicBezTo>
                <a:cubicBezTo>
                  <a:pt x="17205" y="32504"/>
                  <a:pt x="17038" y="33350"/>
                  <a:pt x="16979" y="33564"/>
                </a:cubicBezTo>
                <a:cubicBezTo>
                  <a:pt x="15812" y="35421"/>
                  <a:pt x="14645" y="37052"/>
                  <a:pt x="13562" y="38445"/>
                </a:cubicBezTo>
                <a:cubicBezTo>
                  <a:pt x="13419" y="37910"/>
                  <a:pt x="13086" y="36969"/>
                  <a:pt x="12383" y="35981"/>
                </a:cubicBezTo>
                <a:cubicBezTo>
                  <a:pt x="12312" y="35731"/>
                  <a:pt x="11978" y="34540"/>
                  <a:pt x="10966" y="33254"/>
                </a:cubicBezTo>
                <a:cubicBezTo>
                  <a:pt x="9930" y="31945"/>
                  <a:pt x="7990" y="30314"/>
                  <a:pt x="4561" y="29909"/>
                </a:cubicBezTo>
                <a:lnTo>
                  <a:pt x="4549" y="29909"/>
                </a:lnTo>
                <a:cubicBezTo>
                  <a:pt x="4525" y="29909"/>
                  <a:pt x="4501" y="29909"/>
                  <a:pt x="4489" y="29921"/>
                </a:cubicBezTo>
                <a:lnTo>
                  <a:pt x="4465" y="29921"/>
                </a:lnTo>
                <a:cubicBezTo>
                  <a:pt x="4453" y="29921"/>
                  <a:pt x="4442" y="29933"/>
                  <a:pt x="4430" y="29933"/>
                </a:cubicBezTo>
                <a:cubicBezTo>
                  <a:pt x="4406" y="29944"/>
                  <a:pt x="4394" y="29956"/>
                  <a:pt x="4382" y="29968"/>
                </a:cubicBezTo>
                <a:cubicBezTo>
                  <a:pt x="4346" y="29992"/>
                  <a:pt x="4334" y="30028"/>
                  <a:pt x="4311" y="30063"/>
                </a:cubicBezTo>
                <a:cubicBezTo>
                  <a:pt x="4287" y="30147"/>
                  <a:pt x="4311" y="30230"/>
                  <a:pt x="4370" y="30290"/>
                </a:cubicBezTo>
                <a:cubicBezTo>
                  <a:pt x="4382" y="30302"/>
                  <a:pt x="4394" y="30314"/>
                  <a:pt x="4406" y="30314"/>
                </a:cubicBezTo>
                <a:cubicBezTo>
                  <a:pt x="4406" y="30314"/>
                  <a:pt x="4406" y="30325"/>
                  <a:pt x="4406" y="30325"/>
                </a:cubicBezTo>
                <a:cubicBezTo>
                  <a:pt x="4418" y="30325"/>
                  <a:pt x="4811" y="30611"/>
                  <a:pt x="5394" y="32076"/>
                </a:cubicBezTo>
                <a:cubicBezTo>
                  <a:pt x="5447" y="32203"/>
                  <a:pt x="7011" y="36551"/>
                  <a:pt x="10649" y="36551"/>
                </a:cubicBezTo>
                <a:cubicBezTo>
                  <a:pt x="11096" y="36551"/>
                  <a:pt x="11575" y="36485"/>
                  <a:pt x="12085" y="36338"/>
                </a:cubicBezTo>
                <a:cubicBezTo>
                  <a:pt x="12895" y="37493"/>
                  <a:pt x="13145" y="38588"/>
                  <a:pt x="13205" y="38898"/>
                </a:cubicBezTo>
                <a:cubicBezTo>
                  <a:pt x="12812" y="39386"/>
                  <a:pt x="12443" y="39838"/>
                  <a:pt x="12073" y="40267"/>
                </a:cubicBezTo>
                <a:cubicBezTo>
                  <a:pt x="10133" y="42529"/>
                  <a:pt x="8347" y="44232"/>
                  <a:pt x="7001" y="45399"/>
                </a:cubicBezTo>
                <a:cubicBezTo>
                  <a:pt x="6978" y="44661"/>
                  <a:pt x="6823" y="43196"/>
                  <a:pt x="6168" y="41934"/>
                </a:cubicBezTo>
                <a:cubicBezTo>
                  <a:pt x="6049" y="41482"/>
                  <a:pt x="4573" y="36493"/>
                  <a:pt x="298" y="35005"/>
                </a:cubicBezTo>
                <a:cubicBezTo>
                  <a:pt x="282" y="35005"/>
                  <a:pt x="266" y="34999"/>
                  <a:pt x="247" y="34999"/>
                </a:cubicBezTo>
                <a:cubicBezTo>
                  <a:pt x="237" y="34999"/>
                  <a:pt x="227" y="35001"/>
                  <a:pt x="215" y="35005"/>
                </a:cubicBezTo>
                <a:lnTo>
                  <a:pt x="203" y="35005"/>
                </a:lnTo>
                <a:cubicBezTo>
                  <a:pt x="179" y="35005"/>
                  <a:pt x="167" y="35005"/>
                  <a:pt x="143" y="35016"/>
                </a:cubicBezTo>
                <a:cubicBezTo>
                  <a:pt x="132" y="35016"/>
                  <a:pt x="132" y="35016"/>
                  <a:pt x="120" y="35028"/>
                </a:cubicBezTo>
                <a:cubicBezTo>
                  <a:pt x="108" y="35040"/>
                  <a:pt x="84" y="35052"/>
                  <a:pt x="72" y="35064"/>
                </a:cubicBezTo>
                <a:cubicBezTo>
                  <a:pt x="72" y="35064"/>
                  <a:pt x="60" y="35064"/>
                  <a:pt x="60" y="35076"/>
                </a:cubicBezTo>
                <a:lnTo>
                  <a:pt x="48" y="35076"/>
                </a:lnTo>
                <a:cubicBezTo>
                  <a:pt x="48" y="35076"/>
                  <a:pt x="48" y="35088"/>
                  <a:pt x="48" y="35088"/>
                </a:cubicBezTo>
                <a:cubicBezTo>
                  <a:pt x="36" y="35100"/>
                  <a:pt x="24" y="35124"/>
                  <a:pt x="12" y="35147"/>
                </a:cubicBezTo>
                <a:cubicBezTo>
                  <a:pt x="1" y="35171"/>
                  <a:pt x="1" y="35195"/>
                  <a:pt x="1" y="35219"/>
                </a:cubicBezTo>
                <a:cubicBezTo>
                  <a:pt x="1" y="35231"/>
                  <a:pt x="1" y="35243"/>
                  <a:pt x="1" y="35243"/>
                </a:cubicBezTo>
                <a:cubicBezTo>
                  <a:pt x="1" y="35267"/>
                  <a:pt x="12" y="35278"/>
                  <a:pt x="12" y="35302"/>
                </a:cubicBezTo>
                <a:cubicBezTo>
                  <a:pt x="12" y="35314"/>
                  <a:pt x="24" y="35314"/>
                  <a:pt x="24" y="35326"/>
                </a:cubicBezTo>
                <a:cubicBezTo>
                  <a:pt x="24" y="35326"/>
                  <a:pt x="36" y="35338"/>
                  <a:pt x="36" y="35350"/>
                </a:cubicBezTo>
                <a:cubicBezTo>
                  <a:pt x="48" y="35362"/>
                  <a:pt x="882" y="36636"/>
                  <a:pt x="1477" y="38957"/>
                </a:cubicBezTo>
                <a:cubicBezTo>
                  <a:pt x="1489" y="38993"/>
                  <a:pt x="2382" y="42339"/>
                  <a:pt x="5108" y="42339"/>
                </a:cubicBezTo>
                <a:cubicBezTo>
                  <a:pt x="5335" y="42339"/>
                  <a:pt x="5573" y="42315"/>
                  <a:pt x="5835" y="42267"/>
                </a:cubicBezTo>
                <a:cubicBezTo>
                  <a:pt x="6513" y="43684"/>
                  <a:pt x="6561" y="45351"/>
                  <a:pt x="6561" y="45780"/>
                </a:cubicBezTo>
                <a:cubicBezTo>
                  <a:pt x="5287" y="46851"/>
                  <a:pt x="4489" y="47375"/>
                  <a:pt x="4477" y="47375"/>
                </a:cubicBezTo>
                <a:cubicBezTo>
                  <a:pt x="4370" y="47447"/>
                  <a:pt x="4346" y="47589"/>
                  <a:pt x="4406" y="47685"/>
                </a:cubicBezTo>
                <a:cubicBezTo>
                  <a:pt x="4453" y="47756"/>
                  <a:pt x="4525" y="47792"/>
                  <a:pt x="4596" y="47792"/>
                </a:cubicBezTo>
                <a:cubicBezTo>
                  <a:pt x="4644" y="47792"/>
                  <a:pt x="4680" y="47780"/>
                  <a:pt x="4715" y="47756"/>
                </a:cubicBezTo>
                <a:cubicBezTo>
                  <a:pt x="4739" y="47744"/>
                  <a:pt x="5573" y="47197"/>
                  <a:pt x="6906" y="46077"/>
                </a:cubicBezTo>
                <a:cubicBezTo>
                  <a:pt x="6918" y="46065"/>
                  <a:pt x="6930" y="46054"/>
                  <a:pt x="6954" y="46030"/>
                </a:cubicBezTo>
                <a:cubicBezTo>
                  <a:pt x="7609" y="45470"/>
                  <a:pt x="8394" y="44780"/>
                  <a:pt x="9252" y="43934"/>
                </a:cubicBezTo>
                <a:cubicBezTo>
                  <a:pt x="9389" y="43919"/>
                  <a:pt x="9747" y="43884"/>
                  <a:pt x="10337" y="43884"/>
                </a:cubicBezTo>
                <a:cubicBezTo>
                  <a:pt x="11177" y="43884"/>
                  <a:pt x="12488" y="43955"/>
                  <a:pt x="14312" y="44256"/>
                </a:cubicBezTo>
                <a:cubicBezTo>
                  <a:pt x="15252" y="46601"/>
                  <a:pt x="17527" y="46958"/>
                  <a:pt x="18836" y="46958"/>
                </a:cubicBezTo>
                <a:cubicBezTo>
                  <a:pt x="19408" y="46958"/>
                  <a:pt x="19801" y="46887"/>
                  <a:pt x="19813" y="46887"/>
                </a:cubicBezTo>
                <a:cubicBezTo>
                  <a:pt x="24420" y="46304"/>
                  <a:pt x="27980" y="46185"/>
                  <a:pt x="28016" y="46185"/>
                </a:cubicBezTo>
                <a:cubicBezTo>
                  <a:pt x="28016" y="46185"/>
                  <a:pt x="28028" y="46173"/>
                  <a:pt x="28028" y="46173"/>
                </a:cubicBezTo>
                <a:lnTo>
                  <a:pt x="28075" y="46173"/>
                </a:lnTo>
                <a:cubicBezTo>
                  <a:pt x="28087" y="46161"/>
                  <a:pt x="28087" y="46161"/>
                  <a:pt x="28099" y="46161"/>
                </a:cubicBezTo>
                <a:cubicBezTo>
                  <a:pt x="28111" y="46149"/>
                  <a:pt x="28123" y="46149"/>
                  <a:pt x="28135" y="46137"/>
                </a:cubicBezTo>
                <a:cubicBezTo>
                  <a:pt x="28147" y="46137"/>
                  <a:pt x="28147" y="46125"/>
                  <a:pt x="28159" y="46113"/>
                </a:cubicBezTo>
                <a:cubicBezTo>
                  <a:pt x="28171" y="46113"/>
                  <a:pt x="28171" y="46101"/>
                  <a:pt x="28183" y="46089"/>
                </a:cubicBezTo>
                <a:cubicBezTo>
                  <a:pt x="28195" y="46077"/>
                  <a:pt x="28195" y="46077"/>
                  <a:pt x="28195" y="46065"/>
                </a:cubicBezTo>
                <a:cubicBezTo>
                  <a:pt x="28206" y="46054"/>
                  <a:pt x="28206" y="46054"/>
                  <a:pt x="28206" y="46042"/>
                </a:cubicBezTo>
                <a:cubicBezTo>
                  <a:pt x="28218" y="46042"/>
                  <a:pt x="28218" y="46030"/>
                  <a:pt x="28218" y="46018"/>
                </a:cubicBezTo>
                <a:cubicBezTo>
                  <a:pt x="28230" y="45994"/>
                  <a:pt x="28230" y="45970"/>
                  <a:pt x="28230" y="45946"/>
                </a:cubicBezTo>
                <a:cubicBezTo>
                  <a:pt x="28230" y="45946"/>
                  <a:pt x="28230" y="45946"/>
                  <a:pt x="28230" y="45934"/>
                </a:cubicBezTo>
                <a:cubicBezTo>
                  <a:pt x="28218" y="45899"/>
                  <a:pt x="28206" y="45851"/>
                  <a:pt x="28183" y="45827"/>
                </a:cubicBezTo>
                <a:cubicBezTo>
                  <a:pt x="28183" y="45815"/>
                  <a:pt x="28171" y="45815"/>
                  <a:pt x="28171" y="45815"/>
                </a:cubicBezTo>
                <a:cubicBezTo>
                  <a:pt x="28159" y="45804"/>
                  <a:pt x="28147" y="45780"/>
                  <a:pt x="28123" y="45768"/>
                </a:cubicBezTo>
                <a:cubicBezTo>
                  <a:pt x="24904" y="43778"/>
                  <a:pt x="21578" y="43265"/>
                  <a:pt x="19009" y="43265"/>
                </a:cubicBezTo>
                <a:cubicBezTo>
                  <a:pt x="16552" y="43265"/>
                  <a:pt x="14787" y="43734"/>
                  <a:pt x="14467" y="43827"/>
                </a:cubicBezTo>
                <a:cubicBezTo>
                  <a:pt x="12572" y="43508"/>
                  <a:pt x="11223" y="43433"/>
                  <a:pt x="10353" y="43433"/>
                </a:cubicBezTo>
                <a:cubicBezTo>
                  <a:pt x="10118" y="43433"/>
                  <a:pt x="9918" y="43439"/>
                  <a:pt x="9752" y="43446"/>
                </a:cubicBezTo>
                <a:cubicBezTo>
                  <a:pt x="10573" y="42613"/>
                  <a:pt x="11466" y="41660"/>
                  <a:pt x="12395" y="40577"/>
                </a:cubicBezTo>
                <a:cubicBezTo>
                  <a:pt x="12788" y="40124"/>
                  <a:pt x="13181" y="39636"/>
                  <a:pt x="13597" y="39112"/>
                </a:cubicBezTo>
                <a:cubicBezTo>
                  <a:pt x="13609" y="39100"/>
                  <a:pt x="13621" y="39100"/>
                  <a:pt x="13621" y="39088"/>
                </a:cubicBezTo>
                <a:cubicBezTo>
                  <a:pt x="13740" y="38934"/>
                  <a:pt x="13871" y="38779"/>
                  <a:pt x="13990" y="38624"/>
                </a:cubicBezTo>
                <a:cubicBezTo>
                  <a:pt x="14014" y="38612"/>
                  <a:pt x="14038" y="38612"/>
                  <a:pt x="14050" y="38600"/>
                </a:cubicBezTo>
                <a:cubicBezTo>
                  <a:pt x="14061" y="38590"/>
                  <a:pt x="15137" y="37955"/>
                  <a:pt x="17702" y="37955"/>
                </a:cubicBezTo>
                <a:cubicBezTo>
                  <a:pt x="17993" y="37955"/>
                  <a:pt x="18304" y="37963"/>
                  <a:pt x="18634" y="37981"/>
                </a:cubicBezTo>
                <a:cubicBezTo>
                  <a:pt x="19134" y="40148"/>
                  <a:pt x="21682" y="41386"/>
                  <a:pt x="23896" y="41624"/>
                </a:cubicBezTo>
                <a:cubicBezTo>
                  <a:pt x="24396" y="41684"/>
                  <a:pt x="24908" y="41708"/>
                  <a:pt x="25420" y="41708"/>
                </a:cubicBezTo>
                <a:cubicBezTo>
                  <a:pt x="26385" y="41708"/>
                  <a:pt x="27373" y="41613"/>
                  <a:pt x="28373" y="41422"/>
                </a:cubicBezTo>
                <a:cubicBezTo>
                  <a:pt x="30242" y="41065"/>
                  <a:pt x="31612" y="41053"/>
                  <a:pt x="31755" y="41053"/>
                </a:cubicBezTo>
                <a:lnTo>
                  <a:pt x="31766" y="41053"/>
                </a:lnTo>
                <a:cubicBezTo>
                  <a:pt x="31790" y="41053"/>
                  <a:pt x="31814" y="41053"/>
                  <a:pt x="31838" y="41041"/>
                </a:cubicBezTo>
                <a:cubicBezTo>
                  <a:pt x="31838" y="41041"/>
                  <a:pt x="31850" y="41041"/>
                  <a:pt x="31850" y="41029"/>
                </a:cubicBezTo>
                <a:cubicBezTo>
                  <a:pt x="31874" y="41029"/>
                  <a:pt x="31885" y="41029"/>
                  <a:pt x="31897" y="41017"/>
                </a:cubicBezTo>
                <a:cubicBezTo>
                  <a:pt x="31897" y="41017"/>
                  <a:pt x="31909" y="41005"/>
                  <a:pt x="31909" y="41005"/>
                </a:cubicBezTo>
                <a:cubicBezTo>
                  <a:pt x="31921" y="40993"/>
                  <a:pt x="31933" y="40981"/>
                  <a:pt x="31945" y="40970"/>
                </a:cubicBezTo>
                <a:cubicBezTo>
                  <a:pt x="31945" y="40970"/>
                  <a:pt x="31945" y="40958"/>
                  <a:pt x="31957" y="40958"/>
                </a:cubicBezTo>
                <a:cubicBezTo>
                  <a:pt x="31957" y="40946"/>
                  <a:pt x="31969" y="40946"/>
                  <a:pt x="31969" y="40934"/>
                </a:cubicBezTo>
                <a:cubicBezTo>
                  <a:pt x="31969" y="40922"/>
                  <a:pt x="31969" y="40922"/>
                  <a:pt x="31981" y="40910"/>
                </a:cubicBezTo>
                <a:cubicBezTo>
                  <a:pt x="31981" y="40910"/>
                  <a:pt x="31981" y="40898"/>
                  <a:pt x="31981" y="40898"/>
                </a:cubicBezTo>
                <a:cubicBezTo>
                  <a:pt x="31993" y="40886"/>
                  <a:pt x="31993" y="40862"/>
                  <a:pt x="31993" y="40839"/>
                </a:cubicBezTo>
                <a:cubicBezTo>
                  <a:pt x="31993" y="40815"/>
                  <a:pt x="31993" y="40803"/>
                  <a:pt x="31993" y="40779"/>
                </a:cubicBezTo>
                <a:cubicBezTo>
                  <a:pt x="31993" y="40779"/>
                  <a:pt x="31993" y="40779"/>
                  <a:pt x="31981" y="40767"/>
                </a:cubicBezTo>
                <a:cubicBezTo>
                  <a:pt x="31981" y="40755"/>
                  <a:pt x="31969" y="40731"/>
                  <a:pt x="31969" y="40720"/>
                </a:cubicBezTo>
                <a:cubicBezTo>
                  <a:pt x="31957" y="40720"/>
                  <a:pt x="31957" y="40708"/>
                  <a:pt x="31957" y="40708"/>
                </a:cubicBezTo>
                <a:cubicBezTo>
                  <a:pt x="31945" y="40696"/>
                  <a:pt x="31933" y="40672"/>
                  <a:pt x="31921" y="40660"/>
                </a:cubicBezTo>
                <a:lnTo>
                  <a:pt x="31909" y="40660"/>
                </a:lnTo>
                <a:cubicBezTo>
                  <a:pt x="28481" y="37721"/>
                  <a:pt x="24962" y="37038"/>
                  <a:pt x="22429" y="37038"/>
                </a:cubicBezTo>
                <a:cubicBezTo>
                  <a:pt x="21515" y="37038"/>
                  <a:pt x="20729" y="37127"/>
                  <a:pt x="20122" y="37231"/>
                </a:cubicBezTo>
                <a:cubicBezTo>
                  <a:pt x="20086" y="37231"/>
                  <a:pt x="20051" y="37231"/>
                  <a:pt x="20015" y="37255"/>
                </a:cubicBezTo>
                <a:cubicBezTo>
                  <a:pt x="19360" y="37374"/>
                  <a:pt x="18931" y="37505"/>
                  <a:pt x="18801" y="37541"/>
                </a:cubicBezTo>
                <a:cubicBezTo>
                  <a:pt x="18412" y="37517"/>
                  <a:pt x="18049" y="37507"/>
                  <a:pt x="17711" y="37507"/>
                </a:cubicBezTo>
                <a:cubicBezTo>
                  <a:pt x="16163" y="37507"/>
                  <a:pt x="15132" y="37726"/>
                  <a:pt x="14526" y="37922"/>
                </a:cubicBezTo>
                <a:cubicBezTo>
                  <a:pt x="15431" y="36719"/>
                  <a:pt x="16384" y="35362"/>
                  <a:pt x="17336" y="33850"/>
                </a:cubicBezTo>
                <a:cubicBezTo>
                  <a:pt x="17360" y="33826"/>
                  <a:pt x="17384" y="33790"/>
                  <a:pt x="17396" y="33754"/>
                </a:cubicBezTo>
                <a:cubicBezTo>
                  <a:pt x="17550" y="33492"/>
                  <a:pt x="17717" y="33242"/>
                  <a:pt x="17872" y="32981"/>
                </a:cubicBezTo>
                <a:cubicBezTo>
                  <a:pt x="18193" y="32957"/>
                  <a:pt x="18991" y="32790"/>
                  <a:pt x="21122" y="32219"/>
                </a:cubicBezTo>
                <a:cubicBezTo>
                  <a:pt x="22904" y="34480"/>
                  <a:pt x="26005" y="34893"/>
                  <a:pt x="27998" y="34893"/>
                </a:cubicBezTo>
                <a:cubicBezTo>
                  <a:pt x="28629" y="34893"/>
                  <a:pt x="29148" y="34851"/>
                  <a:pt x="29480" y="34814"/>
                </a:cubicBezTo>
                <a:cubicBezTo>
                  <a:pt x="29933" y="34766"/>
                  <a:pt x="30326" y="34743"/>
                  <a:pt x="30695" y="34731"/>
                </a:cubicBezTo>
                <a:cubicBezTo>
                  <a:pt x="31171" y="34716"/>
                  <a:pt x="31600" y="34710"/>
                  <a:pt x="31985" y="34710"/>
                </a:cubicBezTo>
                <a:cubicBezTo>
                  <a:pt x="34102" y="34710"/>
                  <a:pt x="34888" y="34897"/>
                  <a:pt x="34898" y="34897"/>
                </a:cubicBezTo>
                <a:lnTo>
                  <a:pt x="35005" y="34897"/>
                </a:lnTo>
                <a:cubicBezTo>
                  <a:pt x="35017" y="34897"/>
                  <a:pt x="35017" y="34886"/>
                  <a:pt x="35029" y="34886"/>
                </a:cubicBezTo>
                <a:cubicBezTo>
                  <a:pt x="35041" y="34886"/>
                  <a:pt x="35053" y="34886"/>
                  <a:pt x="35064" y="34874"/>
                </a:cubicBezTo>
                <a:cubicBezTo>
                  <a:pt x="35064" y="34874"/>
                  <a:pt x="35076" y="34862"/>
                  <a:pt x="35076" y="34862"/>
                </a:cubicBezTo>
                <a:cubicBezTo>
                  <a:pt x="35088" y="34862"/>
                  <a:pt x="35100" y="34850"/>
                  <a:pt x="35100" y="34850"/>
                </a:cubicBezTo>
                <a:cubicBezTo>
                  <a:pt x="35112" y="34838"/>
                  <a:pt x="35112" y="34838"/>
                  <a:pt x="35124" y="34826"/>
                </a:cubicBezTo>
                <a:cubicBezTo>
                  <a:pt x="35124" y="34826"/>
                  <a:pt x="35124" y="34826"/>
                  <a:pt x="35136" y="34814"/>
                </a:cubicBezTo>
                <a:cubicBezTo>
                  <a:pt x="35136" y="34814"/>
                  <a:pt x="35136" y="34802"/>
                  <a:pt x="35148" y="34802"/>
                </a:cubicBezTo>
                <a:cubicBezTo>
                  <a:pt x="35148" y="34802"/>
                  <a:pt x="35148" y="34790"/>
                  <a:pt x="35148" y="34790"/>
                </a:cubicBezTo>
                <a:cubicBezTo>
                  <a:pt x="35160" y="34766"/>
                  <a:pt x="35172" y="34743"/>
                  <a:pt x="35172" y="34731"/>
                </a:cubicBezTo>
                <a:cubicBezTo>
                  <a:pt x="35172" y="34731"/>
                  <a:pt x="35172" y="34719"/>
                  <a:pt x="35172" y="34719"/>
                </a:cubicBezTo>
                <a:cubicBezTo>
                  <a:pt x="35184" y="34695"/>
                  <a:pt x="35184" y="34683"/>
                  <a:pt x="35184" y="34659"/>
                </a:cubicBezTo>
                <a:cubicBezTo>
                  <a:pt x="35184" y="34635"/>
                  <a:pt x="35172" y="34612"/>
                  <a:pt x="35160" y="34600"/>
                </a:cubicBezTo>
                <a:cubicBezTo>
                  <a:pt x="35160" y="34588"/>
                  <a:pt x="35160" y="34588"/>
                  <a:pt x="35160" y="34588"/>
                </a:cubicBezTo>
                <a:cubicBezTo>
                  <a:pt x="35148" y="34564"/>
                  <a:pt x="35136" y="34540"/>
                  <a:pt x="35124" y="34528"/>
                </a:cubicBezTo>
                <a:cubicBezTo>
                  <a:pt x="32243" y="31331"/>
                  <a:pt x="28943" y="30594"/>
                  <a:pt x="26487" y="30594"/>
                </a:cubicBezTo>
                <a:cubicBezTo>
                  <a:pt x="26263" y="30594"/>
                  <a:pt x="26046" y="30600"/>
                  <a:pt x="25837" y="30611"/>
                </a:cubicBezTo>
                <a:cubicBezTo>
                  <a:pt x="23242" y="30754"/>
                  <a:pt x="21360" y="31647"/>
                  <a:pt x="21134" y="31754"/>
                </a:cubicBezTo>
                <a:cubicBezTo>
                  <a:pt x="19432" y="32219"/>
                  <a:pt x="18586" y="32409"/>
                  <a:pt x="18169" y="32492"/>
                </a:cubicBezTo>
                <a:cubicBezTo>
                  <a:pt x="18824" y="31385"/>
                  <a:pt x="19479" y="30218"/>
                  <a:pt x="20110" y="28968"/>
                </a:cubicBezTo>
                <a:cubicBezTo>
                  <a:pt x="20134" y="28944"/>
                  <a:pt x="20146" y="28920"/>
                  <a:pt x="20158" y="28897"/>
                </a:cubicBezTo>
                <a:cubicBezTo>
                  <a:pt x="20158" y="28897"/>
                  <a:pt x="20170" y="28885"/>
                  <a:pt x="20170" y="28861"/>
                </a:cubicBezTo>
                <a:cubicBezTo>
                  <a:pt x="20313" y="28563"/>
                  <a:pt x="20467" y="28266"/>
                  <a:pt x="20610" y="27968"/>
                </a:cubicBezTo>
                <a:cubicBezTo>
                  <a:pt x="20610" y="27968"/>
                  <a:pt x="20622" y="27968"/>
                  <a:pt x="20622" y="27956"/>
                </a:cubicBezTo>
                <a:cubicBezTo>
                  <a:pt x="20634" y="27956"/>
                  <a:pt x="21122" y="27313"/>
                  <a:pt x="23170" y="26599"/>
                </a:cubicBezTo>
                <a:cubicBezTo>
                  <a:pt x="24504" y="27742"/>
                  <a:pt x="26159" y="28063"/>
                  <a:pt x="27599" y="28063"/>
                </a:cubicBezTo>
                <a:cubicBezTo>
                  <a:pt x="28921" y="28063"/>
                  <a:pt x="30064" y="27789"/>
                  <a:pt x="30588" y="27647"/>
                </a:cubicBezTo>
                <a:cubicBezTo>
                  <a:pt x="31171" y="27480"/>
                  <a:pt x="31707" y="27361"/>
                  <a:pt x="32231" y="27254"/>
                </a:cubicBezTo>
                <a:cubicBezTo>
                  <a:pt x="34850" y="26765"/>
                  <a:pt x="38196" y="26563"/>
                  <a:pt x="38232" y="26551"/>
                </a:cubicBezTo>
                <a:cubicBezTo>
                  <a:pt x="38255" y="26551"/>
                  <a:pt x="38267" y="26551"/>
                  <a:pt x="38291" y="26539"/>
                </a:cubicBezTo>
                <a:lnTo>
                  <a:pt x="38303" y="26539"/>
                </a:lnTo>
                <a:cubicBezTo>
                  <a:pt x="38315" y="26527"/>
                  <a:pt x="38339" y="26515"/>
                  <a:pt x="38351" y="26504"/>
                </a:cubicBezTo>
                <a:cubicBezTo>
                  <a:pt x="38374" y="26492"/>
                  <a:pt x="38386" y="26480"/>
                  <a:pt x="38398" y="26456"/>
                </a:cubicBezTo>
                <a:cubicBezTo>
                  <a:pt x="38398" y="26456"/>
                  <a:pt x="38398" y="26456"/>
                  <a:pt x="38398" y="26444"/>
                </a:cubicBezTo>
                <a:cubicBezTo>
                  <a:pt x="38410" y="26432"/>
                  <a:pt x="38422" y="26408"/>
                  <a:pt x="38422" y="26396"/>
                </a:cubicBezTo>
                <a:lnTo>
                  <a:pt x="38422" y="26384"/>
                </a:lnTo>
                <a:cubicBezTo>
                  <a:pt x="38446" y="26361"/>
                  <a:pt x="38446" y="26349"/>
                  <a:pt x="38446" y="26325"/>
                </a:cubicBezTo>
                <a:lnTo>
                  <a:pt x="38446" y="26313"/>
                </a:lnTo>
                <a:cubicBezTo>
                  <a:pt x="38446" y="26289"/>
                  <a:pt x="38446" y="26277"/>
                  <a:pt x="38434" y="26253"/>
                </a:cubicBezTo>
                <a:lnTo>
                  <a:pt x="38434" y="26242"/>
                </a:lnTo>
                <a:cubicBezTo>
                  <a:pt x="38422" y="26230"/>
                  <a:pt x="38410" y="26206"/>
                  <a:pt x="38398" y="26194"/>
                </a:cubicBezTo>
                <a:cubicBezTo>
                  <a:pt x="38386" y="26170"/>
                  <a:pt x="38374" y="26158"/>
                  <a:pt x="38351" y="26146"/>
                </a:cubicBezTo>
                <a:cubicBezTo>
                  <a:pt x="35573" y="24326"/>
                  <a:pt x="32937" y="23761"/>
                  <a:pt x="30737" y="23761"/>
                </a:cubicBezTo>
                <a:cubicBezTo>
                  <a:pt x="29570" y="23761"/>
                  <a:pt x="28526" y="23920"/>
                  <a:pt x="27647" y="24134"/>
                </a:cubicBezTo>
                <a:cubicBezTo>
                  <a:pt x="25051" y="24753"/>
                  <a:pt x="23384" y="25956"/>
                  <a:pt x="23134" y="26134"/>
                </a:cubicBezTo>
                <a:cubicBezTo>
                  <a:pt x="22146" y="26480"/>
                  <a:pt x="21491" y="26801"/>
                  <a:pt x="21051" y="27063"/>
                </a:cubicBezTo>
                <a:cubicBezTo>
                  <a:pt x="21515" y="26087"/>
                  <a:pt x="21968" y="25075"/>
                  <a:pt x="22408" y="24015"/>
                </a:cubicBezTo>
                <a:cubicBezTo>
                  <a:pt x="22420" y="23991"/>
                  <a:pt x="22432" y="23967"/>
                  <a:pt x="22432" y="23932"/>
                </a:cubicBezTo>
                <a:cubicBezTo>
                  <a:pt x="22599" y="23539"/>
                  <a:pt x="22753" y="23146"/>
                  <a:pt x="22908" y="22741"/>
                </a:cubicBezTo>
                <a:cubicBezTo>
                  <a:pt x="23075" y="22610"/>
                  <a:pt x="23730" y="22086"/>
                  <a:pt x="24492" y="21634"/>
                </a:cubicBezTo>
                <a:cubicBezTo>
                  <a:pt x="24885" y="21741"/>
                  <a:pt x="25266" y="21789"/>
                  <a:pt x="25623" y="21789"/>
                </a:cubicBezTo>
                <a:cubicBezTo>
                  <a:pt x="26802" y="21789"/>
                  <a:pt x="27778" y="21324"/>
                  <a:pt x="28456" y="20872"/>
                </a:cubicBezTo>
                <a:cubicBezTo>
                  <a:pt x="28873" y="20586"/>
                  <a:pt x="29266" y="20217"/>
                  <a:pt x="29659" y="19729"/>
                </a:cubicBezTo>
                <a:cubicBezTo>
                  <a:pt x="32374" y="16359"/>
                  <a:pt x="36398" y="15419"/>
                  <a:pt x="36446" y="15419"/>
                </a:cubicBezTo>
                <a:cubicBezTo>
                  <a:pt x="36469" y="15407"/>
                  <a:pt x="36481" y="15407"/>
                  <a:pt x="36505" y="15395"/>
                </a:cubicBezTo>
                <a:lnTo>
                  <a:pt x="36505" y="15383"/>
                </a:lnTo>
                <a:cubicBezTo>
                  <a:pt x="36529" y="15371"/>
                  <a:pt x="36541" y="15359"/>
                  <a:pt x="36553" y="15347"/>
                </a:cubicBezTo>
                <a:cubicBezTo>
                  <a:pt x="36553" y="15347"/>
                  <a:pt x="36565" y="15347"/>
                  <a:pt x="36565" y="15335"/>
                </a:cubicBezTo>
                <a:cubicBezTo>
                  <a:pt x="36577" y="15324"/>
                  <a:pt x="36588" y="15312"/>
                  <a:pt x="36600" y="15288"/>
                </a:cubicBezTo>
                <a:cubicBezTo>
                  <a:pt x="36600" y="15264"/>
                  <a:pt x="36612" y="15252"/>
                  <a:pt x="36612" y="15228"/>
                </a:cubicBezTo>
                <a:cubicBezTo>
                  <a:pt x="36612" y="15228"/>
                  <a:pt x="36612" y="15216"/>
                  <a:pt x="36612" y="15216"/>
                </a:cubicBezTo>
                <a:cubicBezTo>
                  <a:pt x="36612" y="15205"/>
                  <a:pt x="36612" y="15205"/>
                  <a:pt x="36612" y="15205"/>
                </a:cubicBezTo>
                <a:cubicBezTo>
                  <a:pt x="36612" y="15181"/>
                  <a:pt x="36612" y="15169"/>
                  <a:pt x="36612" y="15157"/>
                </a:cubicBezTo>
                <a:cubicBezTo>
                  <a:pt x="36612" y="15145"/>
                  <a:pt x="36600" y="15145"/>
                  <a:pt x="36600" y="15145"/>
                </a:cubicBezTo>
                <a:cubicBezTo>
                  <a:pt x="36600" y="15121"/>
                  <a:pt x="36588" y="15109"/>
                  <a:pt x="36577" y="15085"/>
                </a:cubicBezTo>
                <a:cubicBezTo>
                  <a:pt x="36565" y="15062"/>
                  <a:pt x="36553" y="15050"/>
                  <a:pt x="36541" y="15038"/>
                </a:cubicBezTo>
                <a:cubicBezTo>
                  <a:pt x="36541" y="15038"/>
                  <a:pt x="36529" y="15026"/>
                  <a:pt x="36529" y="15026"/>
                </a:cubicBezTo>
                <a:cubicBezTo>
                  <a:pt x="36517" y="15014"/>
                  <a:pt x="36493" y="15002"/>
                  <a:pt x="36481" y="14990"/>
                </a:cubicBezTo>
                <a:cubicBezTo>
                  <a:pt x="35199" y="14456"/>
                  <a:pt x="33969" y="14190"/>
                  <a:pt x="32798" y="14190"/>
                </a:cubicBezTo>
                <a:cubicBezTo>
                  <a:pt x="31751" y="14190"/>
                  <a:pt x="30751" y="14402"/>
                  <a:pt x="29802" y="14824"/>
                </a:cubicBezTo>
                <a:cubicBezTo>
                  <a:pt x="26159" y="16455"/>
                  <a:pt x="24504" y="20598"/>
                  <a:pt x="24265" y="21253"/>
                </a:cubicBezTo>
                <a:cubicBezTo>
                  <a:pt x="23873" y="21491"/>
                  <a:pt x="23503" y="21741"/>
                  <a:pt x="23206" y="21955"/>
                </a:cubicBezTo>
                <a:cubicBezTo>
                  <a:pt x="23694" y="20658"/>
                  <a:pt x="24146" y="19312"/>
                  <a:pt x="24575" y="17907"/>
                </a:cubicBezTo>
                <a:cubicBezTo>
                  <a:pt x="28159" y="12645"/>
                  <a:pt x="27814" y="8073"/>
                  <a:pt x="26885" y="5168"/>
                </a:cubicBezTo>
                <a:cubicBezTo>
                  <a:pt x="25885" y="2036"/>
                  <a:pt x="24063" y="167"/>
                  <a:pt x="23968" y="60"/>
                </a:cubicBezTo>
                <a:lnTo>
                  <a:pt x="23956" y="60"/>
                </a:lnTo>
                <a:cubicBezTo>
                  <a:pt x="23944" y="48"/>
                  <a:pt x="23932" y="36"/>
                  <a:pt x="23908" y="24"/>
                </a:cubicBezTo>
                <a:cubicBezTo>
                  <a:pt x="23908" y="24"/>
                  <a:pt x="23908" y="24"/>
                  <a:pt x="23896" y="12"/>
                </a:cubicBezTo>
                <a:cubicBezTo>
                  <a:pt x="23884" y="12"/>
                  <a:pt x="23861" y="0"/>
                  <a:pt x="2383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596286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9"/>
          <p:cNvSpPr txBox="1">
            <a:spLocks noGrp="1"/>
          </p:cNvSpPr>
          <p:nvPr>
            <p:ph type="title"/>
          </p:nvPr>
        </p:nvSpPr>
        <p:spPr>
          <a:xfrm>
            <a:off x="5274659" y="1172789"/>
            <a:ext cx="3448291" cy="360074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/>
            <a:r>
              <a:rPr lang="en" sz="1700" b="0">
                <a:latin typeface="Open Sans"/>
              </a:rPr>
              <a:t>Global company - 4,5 billion euros in turnover generated in 2020.</a:t>
            </a:r>
            <a:br>
              <a:rPr lang="en" sz="1700" b="0">
                <a:latin typeface="Open Sans"/>
              </a:rPr>
            </a:br>
            <a:br>
              <a:rPr lang="en" sz="1700" b="0">
                <a:latin typeface="Open Sans"/>
              </a:rPr>
            </a:br>
            <a:r>
              <a:rPr lang="en" sz="1700" b="0">
                <a:latin typeface="Open Sans"/>
              </a:rPr>
              <a:t>2023 Green Product Award for dishwashers</a:t>
            </a:r>
            <a:br>
              <a:rPr lang="en" sz="1700" b="0">
                <a:latin typeface="Open Sans"/>
              </a:rPr>
            </a:br>
            <a:br>
              <a:rPr lang="en" sz="1700" b="0">
                <a:latin typeface="Open Sans"/>
              </a:rPr>
            </a:br>
            <a:r>
              <a:rPr lang="en" sz="1700">
                <a:latin typeface="Open Sans"/>
              </a:rPr>
              <a:t>A </a:t>
            </a:r>
            <a:r>
              <a:rPr lang="en" sz="1700" b="0">
                <a:latin typeface="Open Sans"/>
              </a:rPr>
              <a:t>is the energy-efficiency rating of most washing machines in the domestic sector</a:t>
            </a:r>
            <a:br>
              <a:rPr lang="en" sz="1700" b="0">
                <a:latin typeface="Open Sans"/>
              </a:rPr>
            </a:br>
            <a:br>
              <a:rPr lang="en" sz="1700" b="0">
                <a:latin typeface="Open Sans"/>
              </a:rPr>
            </a:br>
            <a:r>
              <a:rPr lang="en" sz="1700" b="0">
                <a:latin typeface="Open Sans"/>
              </a:rPr>
              <a:t>German Sustainability Award 2014 &amp; 2024</a:t>
            </a:r>
            <a:br>
              <a:rPr lang="en" sz="1700" b="0">
                <a:latin typeface="Open Sans"/>
              </a:rPr>
            </a:br>
            <a:br>
              <a:rPr lang="en" sz="1700" b="0">
                <a:latin typeface="Open Sans"/>
              </a:rPr>
            </a:br>
            <a:endParaRPr lang="en" sz="1800" b="0">
              <a:latin typeface="Open Sans"/>
            </a:endParaRPr>
          </a:p>
        </p:txBody>
      </p:sp>
      <p:pic>
        <p:nvPicPr>
          <p:cNvPr id="2" name="Picture 1" descr="a forest and a picture of the German award Miele has wone">
            <a:extLst>
              <a:ext uri="{FF2B5EF4-FFF2-40B4-BE49-F238E27FC236}">
                <a16:creationId xmlns:a16="http://schemas.microsoft.com/office/drawing/2014/main" id="{6B6A1781-0821-586D-1889-4CD1058A5B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3" y="1234319"/>
            <a:ext cx="5000110" cy="2790814"/>
          </a:xfrm>
          <a:prstGeom prst="rect">
            <a:avLst/>
          </a:prstGeom>
        </p:spPr>
      </p:pic>
      <p:sp>
        <p:nvSpPr>
          <p:cNvPr id="4" name="Google Shape;214;p38">
            <a:extLst>
              <a:ext uri="{FF2B5EF4-FFF2-40B4-BE49-F238E27FC236}">
                <a16:creationId xmlns:a16="http://schemas.microsoft.com/office/drawing/2014/main" id="{E3C62C07-E690-19C7-0935-328F2A272636}"/>
              </a:ext>
            </a:extLst>
          </p:cNvPr>
          <p:cNvSpPr txBox="1">
            <a:spLocks/>
          </p:cNvSpPr>
          <p:nvPr/>
        </p:nvSpPr>
        <p:spPr>
          <a:xfrm>
            <a:off x="580703" y="93883"/>
            <a:ext cx="7974260" cy="114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Source Serif Pro"/>
              <a:buNone/>
              <a:defRPr sz="7700" b="1" i="0" u="none" strike="noStrike" cap="none">
                <a:solidFill>
                  <a:schemeClr val="lt1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Source Serif Pro"/>
              <a:buNone/>
              <a:defRPr sz="2400" b="0" i="0" u="none" strike="noStrike" cap="none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Source Serif Pro"/>
              <a:buNone/>
              <a:defRPr sz="2400" b="0" i="0" u="none" strike="noStrike" cap="none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Source Serif Pro"/>
              <a:buNone/>
              <a:defRPr sz="2400" b="0" i="0" u="none" strike="noStrike" cap="none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Source Serif Pro"/>
              <a:buNone/>
              <a:defRPr sz="2400" b="0" i="0" u="none" strike="noStrike" cap="none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Source Serif Pro"/>
              <a:buNone/>
              <a:defRPr sz="2400" b="0" i="0" u="none" strike="noStrike" cap="none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Source Serif Pro"/>
              <a:buNone/>
              <a:defRPr sz="2400" b="0" i="0" u="none" strike="noStrike" cap="none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Source Serif Pro"/>
              <a:buNone/>
              <a:defRPr sz="2400" b="0" i="0" u="none" strike="noStrike" cap="none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Source Serif Pro"/>
              <a:buNone/>
              <a:defRPr sz="2400" b="0" i="0" u="none" strike="noStrike" cap="none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9pPr>
          </a:lstStyle>
          <a:p>
            <a:r>
              <a:rPr lang="en" sz="6000"/>
              <a:t>What is Miele?</a:t>
            </a:r>
            <a:endParaRPr lang="en-US" sz="6000"/>
          </a:p>
        </p:txBody>
      </p:sp>
    </p:spTree>
    <p:extLst>
      <p:ext uri="{BB962C8B-B14F-4D97-AF65-F5344CB8AC3E}">
        <p14:creationId xmlns:p14="http://schemas.microsoft.com/office/powerpoint/2010/main" val="38679016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47"/>
          <p:cNvSpPr/>
          <p:nvPr/>
        </p:nvSpPr>
        <p:spPr>
          <a:xfrm>
            <a:off x="0" y="1420950"/>
            <a:ext cx="9216900" cy="32361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47"/>
          <p:cNvSpPr/>
          <p:nvPr/>
        </p:nvSpPr>
        <p:spPr>
          <a:xfrm>
            <a:off x="2615934" y="3239201"/>
            <a:ext cx="1911000" cy="105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                            </a:t>
            </a:r>
            <a:endParaRPr/>
          </a:p>
        </p:txBody>
      </p:sp>
      <p:sp>
        <p:nvSpPr>
          <p:cNvPr id="319" name="Google Shape;319;p47"/>
          <p:cNvSpPr/>
          <p:nvPr/>
        </p:nvSpPr>
        <p:spPr>
          <a:xfrm>
            <a:off x="4617767" y="3239201"/>
            <a:ext cx="1911000" cy="105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                            </a:t>
            </a:r>
            <a:endParaRPr/>
          </a:p>
        </p:txBody>
      </p:sp>
      <p:sp>
        <p:nvSpPr>
          <p:cNvPr id="320" name="Google Shape;320;p47"/>
          <p:cNvSpPr/>
          <p:nvPr/>
        </p:nvSpPr>
        <p:spPr>
          <a:xfrm>
            <a:off x="6619601" y="3239201"/>
            <a:ext cx="1911000" cy="105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                            </a:t>
            </a:r>
            <a:endParaRPr/>
          </a:p>
        </p:txBody>
      </p:sp>
      <p:sp>
        <p:nvSpPr>
          <p:cNvPr id="321" name="Google Shape;321;p47"/>
          <p:cNvSpPr/>
          <p:nvPr/>
        </p:nvSpPr>
        <p:spPr>
          <a:xfrm>
            <a:off x="613200" y="3239210"/>
            <a:ext cx="1911900" cy="105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                            </a:t>
            </a:r>
            <a:endParaRPr/>
          </a:p>
        </p:txBody>
      </p:sp>
      <p:sp>
        <p:nvSpPr>
          <p:cNvPr id="322" name="Google Shape;322;p47"/>
          <p:cNvSpPr/>
          <p:nvPr/>
        </p:nvSpPr>
        <p:spPr>
          <a:xfrm>
            <a:off x="-68275" y="284725"/>
            <a:ext cx="9280500" cy="735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3" name="Google Shape;323;p47"/>
          <p:cNvGrpSpPr/>
          <p:nvPr/>
        </p:nvGrpSpPr>
        <p:grpSpPr>
          <a:xfrm>
            <a:off x="334122" y="2397204"/>
            <a:ext cx="8623775" cy="218752"/>
            <a:chOff x="857973" y="2939025"/>
            <a:chExt cx="7864820" cy="199500"/>
          </a:xfrm>
        </p:grpSpPr>
        <p:cxnSp>
          <p:nvCxnSpPr>
            <p:cNvPr id="324" name="Google Shape;324;p47"/>
            <p:cNvCxnSpPr/>
            <p:nvPr/>
          </p:nvCxnSpPr>
          <p:spPr>
            <a:xfrm>
              <a:off x="1165093" y="2939025"/>
              <a:ext cx="0" cy="199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5" name="Google Shape;325;p47"/>
            <p:cNvCxnSpPr/>
            <p:nvPr/>
          </p:nvCxnSpPr>
          <p:spPr>
            <a:xfrm>
              <a:off x="1472214" y="2939025"/>
              <a:ext cx="0" cy="199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6" name="Google Shape;326;p47"/>
            <p:cNvCxnSpPr/>
            <p:nvPr/>
          </p:nvCxnSpPr>
          <p:spPr>
            <a:xfrm>
              <a:off x="2580382" y="2939025"/>
              <a:ext cx="0" cy="199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47"/>
            <p:cNvCxnSpPr/>
            <p:nvPr/>
          </p:nvCxnSpPr>
          <p:spPr>
            <a:xfrm>
              <a:off x="2887503" y="2939025"/>
              <a:ext cx="0" cy="199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8" name="Google Shape;328;p47"/>
            <p:cNvCxnSpPr/>
            <p:nvPr/>
          </p:nvCxnSpPr>
          <p:spPr>
            <a:xfrm>
              <a:off x="3194623" y="2939025"/>
              <a:ext cx="0" cy="199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9" name="Google Shape;329;p47"/>
            <p:cNvCxnSpPr/>
            <p:nvPr/>
          </p:nvCxnSpPr>
          <p:spPr>
            <a:xfrm>
              <a:off x="4423105" y="2939025"/>
              <a:ext cx="0" cy="199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0" name="Google Shape;330;p47"/>
            <p:cNvCxnSpPr/>
            <p:nvPr/>
          </p:nvCxnSpPr>
          <p:spPr>
            <a:xfrm>
              <a:off x="5037346" y="2939025"/>
              <a:ext cx="0" cy="199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1" name="Google Shape;331;p47"/>
            <p:cNvCxnSpPr/>
            <p:nvPr/>
          </p:nvCxnSpPr>
          <p:spPr>
            <a:xfrm>
              <a:off x="4730226" y="2939025"/>
              <a:ext cx="0" cy="199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2" name="Google Shape;332;p47"/>
            <p:cNvCxnSpPr/>
            <p:nvPr/>
          </p:nvCxnSpPr>
          <p:spPr>
            <a:xfrm>
              <a:off x="6265829" y="2939025"/>
              <a:ext cx="0" cy="199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3" name="Google Shape;333;p47"/>
            <p:cNvCxnSpPr/>
            <p:nvPr/>
          </p:nvCxnSpPr>
          <p:spPr>
            <a:xfrm>
              <a:off x="6572949" y="2939025"/>
              <a:ext cx="0" cy="199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4" name="Google Shape;334;p47"/>
            <p:cNvCxnSpPr/>
            <p:nvPr/>
          </p:nvCxnSpPr>
          <p:spPr>
            <a:xfrm>
              <a:off x="6880070" y="2939025"/>
              <a:ext cx="0" cy="199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5" name="Google Shape;335;p47"/>
            <p:cNvCxnSpPr/>
            <p:nvPr/>
          </p:nvCxnSpPr>
          <p:spPr>
            <a:xfrm>
              <a:off x="8108552" y="2939025"/>
              <a:ext cx="0" cy="199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6" name="Google Shape;336;p47"/>
            <p:cNvCxnSpPr/>
            <p:nvPr/>
          </p:nvCxnSpPr>
          <p:spPr>
            <a:xfrm>
              <a:off x="8415672" y="2939025"/>
              <a:ext cx="0" cy="199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7" name="Google Shape;337;p47"/>
            <p:cNvCxnSpPr/>
            <p:nvPr/>
          </p:nvCxnSpPr>
          <p:spPr>
            <a:xfrm>
              <a:off x="8722793" y="2939025"/>
              <a:ext cx="0" cy="199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8" name="Google Shape;338;p47"/>
            <p:cNvCxnSpPr/>
            <p:nvPr/>
          </p:nvCxnSpPr>
          <p:spPr>
            <a:xfrm>
              <a:off x="857973" y="2939025"/>
              <a:ext cx="0" cy="199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39" name="Google Shape;339;p47"/>
          <p:cNvSpPr txBox="1"/>
          <p:nvPr/>
        </p:nvSpPr>
        <p:spPr>
          <a:xfrm>
            <a:off x="776557" y="3617046"/>
            <a:ext cx="1569900" cy="2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Management and processes</a:t>
            </a:r>
            <a:endParaRPr sz="1800" b="1">
              <a:solidFill>
                <a:schemeClr val="lt2"/>
              </a:solidFill>
              <a:latin typeface="Source Serif Pro"/>
              <a:ea typeface="Source Serif Pro"/>
              <a:cs typeface="Source Serif Pro"/>
              <a:sym typeface="Source Serif Pro"/>
            </a:endParaRPr>
          </a:p>
        </p:txBody>
      </p:sp>
      <p:sp>
        <p:nvSpPr>
          <p:cNvPr id="341" name="Google Shape;341;p47"/>
          <p:cNvSpPr txBox="1"/>
          <p:nvPr/>
        </p:nvSpPr>
        <p:spPr>
          <a:xfrm>
            <a:off x="2786483" y="3615546"/>
            <a:ext cx="1569900" cy="2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Products and services</a:t>
            </a:r>
            <a:endParaRPr sz="1800" b="1">
              <a:solidFill>
                <a:schemeClr val="lt2"/>
              </a:solidFill>
              <a:latin typeface="Source Serif Pro"/>
              <a:ea typeface="Source Serif Pro"/>
              <a:cs typeface="Source Serif Pro"/>
              <a:sym typeface="Source Serif Pro"/>
            </a:endParaRPr>
          </a:p>
        </p:txBody>
      </p:sp>
      <p:sp>
        <p:nvSpPr>
          <p:cNvPr id="343" name="Google Shape;343;p47"/>
          <p:cNvSpPr txBox="1"/>
          <p:nvPr/>
        </p:nvSpPr>
        <p:spPr>
          <a:xfrm>
            <a:off x="4783188" y="3631751"/>
            <a:ext cx="1569900" cy="2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Supply chain and production</a:t>
            </a:r>
            <a:endParaRPr sz="1800" b="1">
              <a:solidFill>
                <a:schemeClr val="lt2"/>
              </a:solidFill>
              <a:latin typeface="Source Serif Pro"/>
              <a:ea typeface="Source Serif Pro"/>
              <a:cs typeface="Source Serif Pro"/>
              <a:sym typeface="Source Serif Pro"/>
            </a:endParaRPr>
          </a:p>
        </p:txBody>
      </p:sp>
      <p:sp>
        <p:nvSpPr>
          <p:cNvPr id="345" name="Google Shape;345;p47"/>
          <p:cNvSpPr txBox="1"/>
          <p:nvPr/>
        </p:nvSpPr>
        <p:spPr>
          <a:xfrm>
            <a:off x="6804365" y="3599612"/>
            <a:ext cx="1569900" cy="2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Employees and society</a:t>
            </a:r>
            <a:endParaRPr sz="1800" b="1">
              <a:solidFill>
                <a:schemeClr val="lt2"/>
              </a:solidFill>
              <a:latin typeface="Source Serif Pro"/>
              <a:ea typeface="Source Serif Pro"/>
              <a:cs typeface="Source Serif Pro"/>
              <a:sym typeface="Source Serif Pro"/>
            </a:endParaRPr>
          </a:p>
        </p:txBody>
      </p:sp>
      <p:sp>
        <p:nvSpPr>
          <p:cNvPr id="347" name="Google Shape;347;p47"/>
          <p:cNvSpPr txBox="1">
            <a:spLocks noGrp="1"/>
          </p:cNvSpPr>
          <p:nvPr>
            <p:ph type="title"/>
          </p:nvPr>
        </p:nvSpPr>
        <p:spPr>
          <a:xfrm>
            <a:off x="713225" y="2761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Sustainability Reporting</a:t>
            </a:r>
            <a:endParaRPr/>
          </a:p>
        </p:txBody>
      </p:sp>
      <p:pic>
        <p:nvPicPr>
          <p:cNvPr id="348" name="Google Shape;348;p47"/>
          <p:cNvPicPr preferRelativeResize="0"/>
          <p:nvPr/>
        </p:nvPicPr>
        <p:blipFill rotWithShape="1">
          <a:blip r:embed="rId4">
            <a:alphaModFix/>
          </a:blip>
          <a:srcRect l="16865" r="16865"/>
          <a:stretch/>
        </p:blipFill>
        <p:spPr>
          <a:xfrm>
            <a:off x="1217857" y="2116125"/>
            <a:ext cx="687300" cy="6948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349" name="Google Shape;349;p47"/>
          <p:cNvPicPr preferRelativeResize="0"/>
          <p:nvPr/>
        </p:nvPicPr>
        <p:blipFill rotWithShape="1">
          <a:blip r:embed="rId5">
            <a:alphaModFix/>
          </a:blip>
          <a:srcRect l="16865" r="16865"/>
          <a:stretch/>
        </p:blipFill>
        <p:spPr>
          <a:xfrm>
            <a:off x="3229555" y="2116125"/>
            <a:ext cx="687300" cy="6948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350" name="Google Shape;350;p47"/>
          <p:cNvPicPr preferRelativeResize="0"/>
          <p:nvPr/>
        </p:nvPicPr>
        <p:blipFill rotWithShape="1">
          <a:blip r:embed="rId6">
            <a:alphaModFix/>
          </a:blip>
          <a:srcRect l="16865" r="16865"/>
          <a:stretch/>
        </p:blipFill>
        <p:spPr>
          <a:xfrm>
            <a:off x="5224488" y="2116125"/>
            <a:ext cx="687300" cy="6948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351" name="Google Shape;351;p47"/>
          <p:cNvPicPr preferRelativeResize="0"/>
          <p:nvPr/>
        </p:nvPicPr>
        <p:blipFill rotWithShape="1">
          <a:blip r:embed="rId7">
            <a:alphaModFix/>
          </a:blip>
          <a:srcRect l="16865" r="16865"/>
          <a:stretch/>
        </p:blipFill>
        <p:spPr>
          <a:xfrm>
            <a:off x="7212028" y="2116125"/>
            <a:ext cx="687300" cy="6948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352" name="Google Shape;352;p47"/>
          <p:cNvSpPr/>
          <p:nvPr/>
        </p:nvSpPr>
        <p:spPr>
          <a:xfrm rot="2160277">
            <a:off x="1266294" y="2969334"/>
            <a:ext cx="566001" cy="453736"/>
          </a:xfrm>
          <a:custGeom>
            <a:avLst/>
            <a:gdLst/>
            <a:ahLst/>
            <a:cxnLst/>
            <a:rect l="l" t="t" r="r" b="b"/>
            <a:pathLst>
              <a:path w="22642" h="18151" extrusionOk="0">
                <a:moveTo>
                  <a:pt x="19677" y="1"/>
                </a:moveTo>
                <a:lnTo>
                  <a:pt x="17558" y="144"/>
                </a:lnTo>
                <a:cubicBezTo>
                  <a:pt x="17534" y="156"/>
                  <a:pt x="17498" y="156"/>
                  <a:pt x="17486" y="179"/>
                </a:cubicBezTo>
                <a:lnTo>
                  <a:pt x="782" y="12133"/>
                </a:lnTo>
                <a:cubicBezTo>
                  <a:pt x="758" y="12145"/>
                  <a:pt x="734" y="12169"/>
                  <a:pt x="734" y="12205"/>
                </a:cubicBezTo>
                <a:lnTo>
                  <a:pt x="32" y="14074"/>
                </a:lnTo>
                <a:cubicBezTo>
                  <a:pt x="0" y="14148"/>
                  <a:pt x="52" y="14221"/>
                  <a:pt x="130" y="14221"/>
                </a:cubicBezTo>
                <a:cubicBezTo>
                  <a:pt x="140" y="14221"/>
                  <a:pt x="151" y="14220"/>
                  <a:pt x="163" y="14217"/>
                </a:cubicBezTo>
                <a:lnTo>
                  <a:pt x="1294" y="14014"/>
                </a:lnTo>
                <a:cubicBezTo>
                  <a:pt x="1305" y="14012"/>
                  <a:pt x="1316" y="14010"/>
                  <a:pt x="1326" y="14010"/>
                </a:cubicBezTo>
                <a:cubicBezTo>
                  <a:pt x="1404" y="14010"/>
                  <a:pt x="1456" y="14085"/>
                  <a:pt x="1425" y="14169"/>
                </a:cubicBezTo>
                <a:lnTo>
                  <a:pt x="972" y="15384"/>
                </a:lnTo>
                <a:cubicBezTo>
                  <a:pt x="941" y="15457"/>
                  <a:pt x="993" y="15531"/>
                  <a:pt x="1071" y="15531"/>
                </a:cubicBezTo>
                <a:cubicBezTo>
                  <a:pt x="1081" y="15531"/>
                  <a:pt x="1092" y="15529"/>
                  <a:pt x="1103" y="15527"/>
                </a:cubicBezTo>
                <a:lnTo>
                  <a:pt x="2222" y="15324"/>
                </a:lnTo>
                <a:cubicBezTo>
                  <a:pt x="2234" y="15321"/>
                  <a:pt x="2245" y="15320"/>
                  <a:pt x="2255" y="15320"/>
                </a:cubicBezTo>
                <a:cubicBezTo>
                  <a:pt x="2333" y="15320"/>
                  <a:pt x="2386" y="15394"/>
                  <a:pt x="2365" y="15467"/>
                </a:cubicBezTo>
                <a:lnTo>
                  <a:pt x="1913" y="16693"/>
                </a:lnTo>
                <a:cubicBezTo>
                  <a:pt x="1881" y="16767"/>
                  <a:pt x="1933" y="16840"/>
                  <a:pt x="2011" y="16840"/>
                </a:cubicBezTo>
                <a:cubicBezTo>
                  <a:pt x="2022" y="16840"/>
                  <a:pt x="2033" y="16839"/>
                  <a:pt x="2044" y="16836"/>
                </a:cubicBezTo>
                <a:lnTo>
                  <a:pt x="3163" y="16634"/>
                </a:lnTo>
                <a:cubicBezTo>
                  <a:pt x="3174" y="16631"/>
                  <a:pt x="3185" y="16630"/>
                  <a:pt x="3196" y="16630"/>
                </a:cubicBezTo>
                <a:cubicBezTo>
                  <a:pt x="3274" y="16630"/>
                  <a:pt x="3325" y="16703"/>
                  <a:pt x="3294" y="16777"/>
                </a:cubicBezTo>
                <a:lnTo>
                  <a:pt x="2842" y="18003"/>
                </a:lnTo>
                <a:cubicBezTo>
                  <a:pt x="2821" y="18077"/>
                  <a:pt x="2874" y="18150"/>
                  <a:pt x="2952" y="18150"/>
                </a:cubicBezTo>
                <a:cubicBezTo>
                  <a:pt x="2962" y="18150"/>
                  <a:pt x="2973" y="18149"/>
                  <a:pt x="2984" y="18146"/>
                </a:cubicBezTo>
                <a:lnTo>
                  <a:pt x="4758" y="17813"/>
                </a:lnTo>
                <a:cubicBezTo>
                  <a:pt x="4782" y="17813"/>
                  <a:pt x="4794" y="17801"/>
                  <a:pt x="4818" y="17789"/>
                </a:cubicBezTo>
                <a:lnTo>
                  <a:pt x="21534" y="5823"/>
                </a:lnTo>
                <a:cubicBezTo>
                  <a:pt x="21546" y="5811"/>
                  <a:pt x="21570" y="5787"/>
                  <a:pt x="21582" y="5775"/>
                </a:cubicBezTo>
                <a:lnTo>
                  <a:pt x="22594" y="4109"/>
                </a:lnTo>
                <a:cubicBezTo>
                  <a:pt x="22642" y="4025"/>
                  <a:pt x="22582" y="3930"/>
                  <a:pt x="22487" y="3930"/>
                </a:cubicBezTo>
                <a:lnTo>
                  <a:pt x="21118" y="4025"/>
                </a:lnTo>
                <a:cubicBezTo>
                  <a:pt x="21113" y="4026"/>
                  <a:pt x="21108" y="4026"/>
                  <a:pt x="21103" y="4026"/>
                </a:cubicBezTo>
                <a:cubicBezTo>
                  <a:pt x="21017" y="4026"/>
                  <a:pt x="20966" y="3926"/>
                  <a:pt x="21022" y="3847"/>
                </a:cubicBezTo>
                <a:lnTo>
                  <a:pt x="21653" y="2811"/>
                </a:lnTo>
                <a:cubicBezTo>
                  <a:pt x="21710" y="2721"/>
                  <a:pt x="21660" y="2631"/>
                  <a:pt x="21564" y="2631"/>
                </a:cubicBezTo>
                <a:cubicBezTo>
                  <a:pt x="21558" y="2631"/>
                  <a:pt x="21552" y="2631"/>
                  <a:pt x="21546" y="2632"/>
                </a:cubicBezTo>
                <a:lnTo>
                  <a:pt x="20189" y="2715"/>
                </a:lnTo>
                <a:cubicBezTo>
                  <a:pt x="20183" y="2716"/>
                  <a:pt x="20177" y="2716"/>
                  <a:pt x="20171" y="2716"/>
                </a:cubicBezTo>
                <a:cubicBezTo>
                  <a:pt x="20077" y="2716"/>
                  <a:pt x="20037" y="2627"/>
                  <a:pt x="20082" y="2537"/>
                </a:cubicBezTo>
                <a:lnTo>
                  <a:pt x="20713" y="1501"/>
                </a:lnTo>
                <a:cubicBezTo>
                  <a:pt x="20769" y="1411"/>
                  <a:pt x="20719" y="1321"/>
                  <a:pt x="20634" y="1321"/>
                </a:cubicBezTo>
                <a:cubicBezTo>
                  <a:pt x="20628" y="1321"/>
                  <a:pt x="20623" y="1322"/>
                  <a:pt x="20618" y="1322"/>
                </a:cubicBezTo>
                <a:lnTo>
                  <a:pt x="19248" y="1418"/>
                </a:lnTo>
                <a:cubicBezTo>
                  <a:pt x="19141" y="1418"/>
                  <a:pt x="19094" y="1311"/>
                  <a:pt x="19141" y="1227"/>
                </a:cubicBezTo>
                <a:lnTo>
                  <a:pt x="19772" y="179"/>
                </a:lnTo>
                <a:cubicBezTo>
                  <a:pt x="19832" y="96"/>
                  <a:pt x="19772" y="1"/>
                  <a:pt x="196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47"/>
          <p:cNvSpPr/>
          <p:nvPr/>
        </p:nvSpPr>
        <p:spPr>
          <a:xfrm rot="2160277">
            <a:off x="3290204" y="2969334"/>
            <a:ext cx="566001" cy="453736"/>
          </a:xfrm>
          <a:custGeom>
            <a:avLst/>
            <a:gdLst/>
            <a:ahLst/>
            <a:cxnLst/>
            <a:rect l="l" t="t" r="r" b="b"/>
            <a:pathLst>
              <a:path w="22642" h="18151" extrusionOk="0">
                <a:moveTo>
                  <a:pt x="19677" y="1"/>
                </a:moveTo>
                <a:lnTo>
                  <a:pt x="17558" y="144"/>
                </a:lnTo>
                <a:cubicBezTo>
                  <a:pt x="17534" y="156"/>
                  <a:pt x="17498" y="156"/>
                  <a:pt x="17486" y="179"/>
                </a:cubicBezTo>
                <a:lnTo>
                  <a:pt x="782" y="12133"/>
                </a:lnTo>
                <a:cubicBezTo>
                  <a:pt x="758" y="12145"/>
                  <a:pt x="734" y="12169"/>
                  <a:pt x="734" y="12205"/>
                </a:cubicBezTo>
                <a:lnTo>
                  <a:pt x="32" y="14074"/>
                </a:lnTo>
                <a:cubicBezTo>
                  <a:pt x="0" y="14148"/>
                  <a:pt x="52" y="14221"/>
                  <a:pt x="130" y="14221"/>
                </a:cubicBezTo>
                <a:cubicBezTo>
                  <a:pt x="140" y="14221"/>
                  <a:pt x="151" y="14220"/>
                  <a:pt x="163" y="14217"/>
                </a:cubicBezTo>
                <a:lnTo>
                  <a:pt x="1294" y="14014"/>
                </a:lnTo>
                <a:cubicBezTo>
                  <a:pt x="1305" y="14012"/>
                  <a:pt x="1316" y="14010"/>
                  <a:pt x="1326" y="14010"/>
                </a:cubicBezTo>
                <a:cubicBezTo>
                  <a:pt x="1404" y="14010"/>
                  <a:pt x="1456" y="14085"/>
                  <a:pt x="1425" y="14169"/>
                </a:cubicBezTo>
                <a:lnTo>
                  <a:pt x="972" y="15384"/>
                </a:lnTo>
                <a:cubicBezTo>
                  <a:pt x="941" y="15457"/>
                  <a:pt x="993" y="15531"/>
                  <a:pt x="1071" y="15531"/>
                </a:cubicBezTo>
                <a:cubicBezTo>
                  <a:pt x="1081" y="15531"/>
                  <a:pt x="1092" y="15529"/>
                  <a:pt x="1103" y="15527"/>
                </a:cubicBezTo>
                <a:lnTo>
                  <a:pt x="2222" y="15324"/>
                </a:lnTo>
                <a:cubicBezTo>
                  <a:pt x="2234" y="15321"/>
                  <a:pt x="2245" y="15320"/>
                  <a:pt x="2255" y="15320"/>
                </a:cubicBezTo>
                <a:cubicBezTo>
                  <a:pt x="2333" y="15320"/>
                  <a:pt x="2386" y="15394"/>
                  <a:pt x="2365" y="15467"/>
                </a:cubicBezTo>
                <a:lnTo>
                  <a:pt x="1913" y="16693"/>
                </a:lnTo>
                <a:cubicBezTo>
                  <a:pt x="1881" y="16767"/>
                  <a:pt x="1933" y="16840"/>
                  <a:pt x="2011" y="16840"/>
                </a:cubicBezTo>
                <a:cubicBezTo>
                  <a:pt x="2022" y="16840"/>
                  <a:pt x="2033" y="16839"/>
                  <a:pt x="2044" y="16836"/>
                </a:cubicBezTo>
                <a:lnTo>
                  <a:pt x="3163" y="16634"/>
                </a:lnTo>
                <a:cubicBezTo>
                  <a:pt x="3174" y="16631"/>
                  <a:pt x="3185" y="16630"/>
                  <a:pt x="3196" y="16630"/>
                </a:cubicBezTo>
                <a:cubicBezTo>
                  <a:pt x="3274" y="16630"/>
                  <a:pt x="3325" y="16703"/>
                  <a:pt x="3294" y="16777"/>
                </a:cubicBezTo>
                <a:lnTo>
                  <a:pt x="2842" y="18003"/>
                </a:lnTo>
                <a:cubicBezTo>
                  <a:pt x="2821" y="18077"/>
                  <a:pt x="2874" y="18150"/>
                  <a:pt x="2952" y="18150"/>
                </a:cubicBezTo>
                <a:cubicBezTo>
                  <a:pt x="2962" y="18150"/>
                  <a:pt x="2973" y="18149"/>
                  <a:pt x="2984" y="18146"/>
                </a:cubicBezTo>
                <a:lnTo>
                  <a:pt x="4758" y="17813"/>
                </a:lnTo>
                <a:cubicBezTo>
                  <a:pt x="4782" y="17813"/>
                  <a:pt x="4794" y="17801"/>
                  <a:pt x="4818" y="17789"/>
                </a:cubicBezTo>
                <a:lnTo>
                  <a:pt x="21534" y="5823"/>
                </a:lnTo>
                <a:cubicBezTo>
                  <a:pt x="21546" y="5811"/>
                  <a:pt x="21570" y="5787"/>
                  <a:pt x="21582" y="5775"/>
                </a:cubicBezTo>
                <a:lnTo>
                  <a:pt x="22594" y="4109"/>
                </a:lnTo>
                <a:cubicBezTo>
                  <a:pt x="22642" y="4025"/>
                  <a:pt x="22582" y="3930"/>
                  <a:pt x="22487" y="3930"/>
                </a:cubicBezTo>
                <a:lnTo>
                  <a:pt x="21118" y="4025"/>
                </a:lnTo>
                <a:cubicBezTo>
                  <a:pt x="21113" y="4026"/>
                  <a:pt x="21108" y="4026"/>
                  <a:pt x="21103" y="4026"/>
                </a:cubicBezTo>
                <a:cubicBezTo>
                  <a:pt x="21017" y="4026"/>
                  <a:pt x="20966" y="3926"/>
                  <a:pt x="21022" y="3847"/>
                </a:cubicBezTo>
                <a:lnTo>
                  <a:pt x="21653" y="2811"/>
                </a:lnTo>
                <a:cubicBezTo>
                  <a:pt x="21710" y="2721"/>
                  <a:pt x="21660" y="2631"/>
                  <a:pt x="21564" y="2631"/>
                </a:cubicBezTo>
                <a:cubicBezTo>
                  <a:pt x="21558" y="2631"/>
                  <a:pt x="21552" y="2631"/>
                  <a:pt x="21546" y="2632"/>
                </a:cubicBezTo>
                <a:lnTo>
                  <a:pt x="20189" y="2715"/>
                </a:lnTo>
                <a:cubicBezTo>
                  <a:pt x="20183" y="2716"/>
                  <a:pt x="20177" y="2716"/>
                  <a:pt x="20171" y="2716"/>
                </a:cubicBezTo>
                <a:cubicBezTo>
                  <a:pt x="20077" y="2716"/>
                  <a:pt x="20037" y="2627"/>
                  <a:pt x="20082" y="2537"/>
                </a:cubicBezTo>
                <a:lnTo>
                  <a:pt x="20713" y="1501"/>
                </a:lnTo>
                <a:cubicBezTo>
                  <a:pt x="20769" y="1411"/>
                  <a:pt x="20719" y="1321"/>
                  <a:pt x="20634" y="1321"/>
                </a:cubicBezTo>
                <a:cubicBezTo>
                  <a:pt x="20628" y="1321"/>
                  <a:pt x="20623" y="1322"/>
                  <a:pt x="20618" y="1322"/>
                </a:cubicBezTo>
                <a:lnTo>
                  <a:pt x="19248" y="1418"/>
                </a:lnTo>
                <a:cubicBezTo>
                  <a:pt x="19141" y="1418"/>
                  <a:pt x="19094" y="1311"/>
                  <a:pt x="19141" y="1227"/>
                </a:cubicBezTo>
                <a:lnTo>
                  <a:pt x="19772" y="179"/>
                </a:lnTo>
                <a:cubicBezTo>
                  <a:pt x="19832" y="96"/>
                  <a:pt x="19772" y="1"/>
                  <a:pt x="196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47"/>
          <p:cNvSpPr/>
          <p:nvPr/>
        </p:nvSpPr>
        <p:spPr>
          <a:xfrm rot="2160277">
            <a:off x="5290250" y="2969334"/>
            <a:ext cx="566001" cy="453736"/>
          </a:xfrm>
          <a:custGeom>
            <a:avLst/>
            <a:gdLst/>
            <a:ahLst/>
            <a:cxnLst/>
            <a:rect l="l" t="t" r="r" b="b"/>
            <a:pathLst>
              <a:path w="22642" h="18151" extrusionOk="0">
                <a:moveTo>
                  <a:pt x="19677" y="1"/>
                </a:moveTo>
                <a:lnTo>
                  <a:pt x="17558" y="144"/>
                </a:lnTo>
                <a:cubicBezTo>
                  <a:pt x="17534" y="156"/>
                  <a:pt x="17498" y="156"/>
                  <a:pt x="17486" y="179"/>
                </a:cubicBezTo>
                <a:lnTo>
                  <a:pt x="782" y="12133"/>
                </a:lnTo>
                <a:cubicBezTo>
                  <a:pt x="758" y="12145"/>
                  <a:pt x="734" y="12169"/>
                  <a:pt x="734" y="12205"/>
                </a:cubicBezTo>
                <a:lnTo>
                  <a:pt x="32" y="14074"/>
                </a:lnTo>
                <a:cubicBezTo>
                  <a:pt x="0" y="14148"/>
                  <a:pt x="52" y="14221"/>
                  <a:pt x="130" y="14221"/>
                </a:cubicBezTo>
                <a:cubicBezTo>
                  <a:pt x="140" y="14221"/>
                  <a:pt x="151" y="14220"/>
                  <a:pt x="163" y="14217"/>
                </a:cubicBezTo>
                <a:lnTo>
                  <a:pt x="1294" y="14014"/>
                </a:lnTo>
                <a:cubicBezTo>
                  <a:pt x="1305" y="14012"/>
                  <a:pt x="1316" y="14010"/>
                  <a:pt x="1326" y="14010"/>
                </a:cubicBezTo>
                <a:cubicBezTo>
                  <a:pt x="1404" y="14010"/>
                  <a:pt x="1456" y="14085"/>
                  <a:pt x="1425" y="14169"/>
                </a:cubicBezTo>
                <a:lnTo>
                  <a:pt x="972" y="15384"/>
                </a:lnTo>
                <a:cubicBezTo>
                  <a:pt x="941" y="15457"/>
                  <a:pt x="993" y="15531"/>
                  <a:pt x="1071" y="15531"/>
                </a:cubicBezTo>
                <a:cubicBezTo>
                  <a:pt x="1081" y="15531"/>
                  <a:pt x="1092" y="15529"/>
                  <a:pt x="1103" y="15527"/>
                </a:cubicBezTo>
                <a:lnTo>
                  <a:pt x="2222" y="15324"/>
                </a:lnTo>
                <a:cubicBezTo>
                  <a:pt x="2234" y="15321"/>
                  <a:pt x="2245" y="15320"/>
                  <a:pt x="2255" y="15320"/>
                </a:cubicBezTo>
                <a:cubicBezTo>
                  <a:pt x="2333" y="15320"/>
                  <a:pt x="2386" y="15394"/>
                  <a:pt x="2365" y="15467"/>
                </a:cubicBezTo>
                <a:lnTo>
                  <a:pt x="1913" y="16693"/>
                </a:lnTo>
                <a:cubicBezTo>
                  <a:pt x="1881" y="16767"/>
                  <a:pt x="1933" y="16840"/>
                  <a:pt x="2011" y="16840"/>
                </a:cubicBezTo>
                <a:cubicBezTo>
                  <a:pt x="2022" y="16840"/>
                  <a:pt x="2033" y="16839"/>
                  <a:pt x="2044" y="16836"/>
                </a:cubicBezTo>
                <a:lnTo>
                  <a:pt x="3163" y="16634"/>
                </a:lnTo>
                <a:cubicBezTo>
                  <a:pt x="3174" y="16631"/>
                  <a:pt x="3185" y="16630"/>
                  <a:pt x="3196" y="16630"/>
                </a:cubicBezTo>
                <a:cubicBezTo>
                  <a:pt x="3274" y="16630"/>
                  <a:pt x="3325" y="16703"/>
                  <a:pt x="3294" y="16777"/>
                </a:cubicBezTo>
                <a:lnTo>
                  <a:pt x="2842" y="18003"/>
                </a:lnTo>
                <a:cubicBezTo>
                  <a:pt x="2821" y="18077"/>
                  <a:pt x="2874" y="18150"/>
                  <a:pt x="2952" y="18150"/>
                </a:cubicBezTo>
                <a:cubicBezTo>
                  <a:pt x="2962" y="18150"/>
                  <a:pt x="2973" y="18149"/>
                  <a:pt x="2984" y="18146"/>
                </a:cubicBezTo>
                <a:lnTo>
                  <a:pt x="4758" y="17813"/>
                </a:lnTo>
                <a:cubicBezTo>
                  <a:pt x="4782" y="17813"/>
                  <a:pt x="4794" y="17801"/>
                  <a:pt x="4818" y="17789"/>
                </a:cubicBezTo>
                <a:lnTo>
                  <a:pt x="21534" y="5823"/>
                </a:lnTo>
                <a:cubicBezTo>
                  <a:pt x="21546" y="5811"/>
                  <a:pt x="21570" y="5787"/>
                  <a:pt x="21582" y="5775"/>
                </a:cubicBezTo>
                <a:lnTo>
                  <a:pt x="22594" y="4109"/>
                </a:lnTo>
                <a:cubicBezTo>
                  <a:pt x="22642" y="4025"/>
                  <a:pt x="22582" y="3930"/>
                  <a:pt x="22487" y="3930"/>
                </a:cubicBezTo>
                <a:lnTo>
                  <a:pt x="21118" y="4025"/>
                </a:lnTo>
                <a:cubicBezTo>
                  <a:pt x="21113" y="4026"/>
                  <a:pt x="21108" y="4026"/>
                  <a:pt x="21103" y="4026"/>
                </a:cubicBezTo>
                <a:cubicBezTo>
                  <a:pt x="21017" y="4026"/>
                  <a:pt x="20966" y="3926"/>
                  <a:pt x="21022" y="3847"/>
                </a:cubicBezTo>
                <a:lnTo>
                  <a:pt x="21653" y="2811"/>
                </a:lnTo>
                <a:cubicBezTo>
                  <a:pt x="21710" y="2721"/>
                  <a:pt x="21660" y="2631"/>
                  <a:pt x="21564" y="2631"/>
                </a:cubicBezTo>
                <a:cubicBezTo>
                  <a:pt x="21558" y="2631"/>
                  <a:pt x="21552" y="2631"/>
                  <a:pt x="21546" y="2632"/>
                </a:cubicBezTo>
                <a:lnTo>
                  <a:pt x="20189" y="2715"/>
                </a:lnTo>
                <a:cubicBezTo>
                  <a:pt x="20183" y="2716"/>
                  <a:pt x="20177" y="2716"/>
                  <a:pt x="20171" y="2716"/>
                </a:cubicBezTo>
                <a:cubicBezTo>
                  <a:pt x="20077" y="2716"/>
                  <a:pt x="20037" y="2627"/>
                  <a:pt x="20082" y="2537"/>
                </a:cubicBezTo>
                <a:lnTo>
                  <a:pt x="20713" y="1501"/>
                </a:lnTo>
                <a:cubicBezTo>
                  <a:pt x="20769" y="1411"/>
                  <a:pt x="20719" y="1321"/>
                  <a:pt x="20634" y="1321"/>
                </a:cubicBezTo>
                <a:cubicBezTo>
                  <a:pt x="20628" y="1321"/>
                  <a:pt x="20623" y="1322"/>
                  <a:pt x="20618" y="1322"/>
                </a:cubicBezTo>
                <a:lnTo>
                  <a:pt x="19248" y="1418"/>
                </a:lnTo>
                <a:cubicBezTo>
                  <a:pt x="19141" y="1418"/>
                  <a:pt x="19094" y="1311"/>
                  <a:pt x="19141" y="1227"/>
                </a:cubicBezTo>
                <a:lnTo>
                  <a:pt x="19772" y="179"/>
                </a:lnTo>
                <a:cubicBezTo>
                  <a:pt x="19832" y="96"/>
                  <a:pt x="19772" y="1"/>
                  <a:pt x="196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47"/>
          <p:cNvSpPr/>
          <p:nvPr/>
        </p:nvSpPr>
        <p:spPr>
          <a:xfrm rot="2160277">
            <a:off x="7258330" y="2969334"/>
            <a:ext cx="566001" cy="453736"/>
          </a:xfrm>
          <a:custGeom>
            <a:avLst/>
            <a:gdLst/>
            <a:ahLst/>
            <a:cxnLst/>
            <a:rect l="l" t="t" r="r" b="b"/>
            <a:pathLst>
              <a:path w="22642" h="18151" extrusionOk="0">
                <a:moveTo>
                  <a:pt x="19677" y="1"/>
                </a:moveTo>
                <a:lnTo>
                  <a:pt x="17558" y="144"/>
                </a:lnTo>
                <a:cubicBezTo>
                  <a:pt x="17534" y="156"/>
                  <a:pt x="17498" y="156"/>
                  <a:pt x="17486" y="179"/>
                </a:cubicBezTo>
                <a:lnTo>
                  <a:pt x="782" y="12133"/>
                </a:lnTo>
                <a:cubicBezTo>
                  <a:pt x="758" y="12145"/>
                  <a:pt x="734" y="12169"/>
                  <a:pt x="734" y="12205"/>
                </a:cubicBezTo>
                <a:lnTo>
                  <a:pt x="32" y="14074"/>
                </a:lnTo>
                <a:cubicBezTo>
                  <a:pt x="0" y="14148"/>
                  <a:pt x="52" y="14221"/>
                  <a:pt x="130" y="14221"/>
                </a:cubicBezTo>
                <a:cubicBezTo>
                  <a:pt x="140" y="14221"/>
                  <a:pt x="151" y="14220"/>
                  <a:pt x="163" y="14217"/>
                </a:cubicBezTo>
                <a:lnTo>
                  <a:pt x="1294" y="14014"/>
                </a:lnTo>
                <a:cubicBezTo>
                  <a:pt x="1305" y="14012"/>
                  <a:pt x="1316" y="14010"/>
                  <a:pt x="1326" y="14010"/>
                </a:cubicBezTo>
                <a:cubicBezTo>
                  <a:pt x="1404" y="14010"/>
                  <a:pt x="1456" y="14085"/>
                  <a:pt x="1425" y="14169"/>
                </a:cubicBezTo>
                <a:lnTo>
                  <a:pt x="972" y="15384"/>
                </a:lnTo>
                <a:cubicBezTo>
                  <a:pt x="941" y="15457"/>
                  <a:pt x="993" y="15531"/>
                  <a:pt x="1071" y="15531"/>
                </a:cubicBezTo>
                <a:cubicBezTo>
                  <a:pt x="1081" y="15531"/>
                  <a:pt x="1092" y="15529"/>
                  <a:pt x="1103" y="15527"/>
                </a:cubicBezTo>
                <a:lnTo>
                  <a:pt x="2222" y="15324"/>
                </a:lnTo>
                <a:cubicBezTo>
                  <a:pt x="2234" y="15321"/>
                  <a:pt x="2245" y="15320"/>
                  <a:pt x="2255" y="15320"/>
                </a:cubicBezTo>
                <a:cubicBezTo>
                  <a:pt x="2333" y="15320"/>
                  <a:pt x="2386" y="15394"/>
                  <a:pt x="2365" y="15467"/>
                </a:cubicBezTo>
                <a:lnTo>
                  <a:pt x="1913" y="16693"/>
                </a:lnTo>
                <a:cubicBezTo>
                  <a:pt x="1881" y="16767"/>
                  <a:pt x="1933" y="16840"/>
                  <a:pt x="2011" y="16840"/>
                </a:cubicBezTo>
                <a:cubicBezTo>
                  <a:pt x="2022" y="16840"/>
                  <a:pt x="2033" y="16839"/>
                  <a:pt x="2044" y="16836"/>
                </a:cubicBezTo>
                <a:lnTo>
                  <a:pt x="3163" y="16634"/>
                </a:lnTo>
                <a:cubicBezTo>
                  <a:pt x="3174" y="16631"/>
                  <a:pt x="3185" y="16630"/>
                  <a:pt x="3196" y="16630"/>
                </a:cubicBezTo>
                <a:cubicBezTo>
                  <a:pt x="3274" y="16630"/>
                  <a:pt x="3325" y="16703"/>
                  <a:pt x="3294" y="16777"/>
                </a:cubicBezTo>
                <a:lnTo>
                  <a:pt x="2842" y="18003"/>
                </a:lnTo>
                <a:cubicBezTo>
                  <a:pt x="2821" y="18077"/>
                  <a:pt x="2874" y="18150"/>
                  <a:pt x="2952" y="18150"/>
                </a:cubicBezTo>
                <a:cubicBezTo>
                  <a:pt x="2962" y="18150"/>
                  <a:pt x="2973" y="18149"/>
                  <a:pt x="2984" y="18146"/>
                </a:cubicBezTo>
                <a:lnTo>
                  <a:pt x="4758" y="17813"/>
                </a:lnTo>
                <a:cubicBezTo>
                  <a:pt x="4782" y="17813"/>
                  <a:pt x="4794" y="17801"/>
                  <a:pt x="4818" y="17789"/>
                </a:cubicBezTo>
                <a:lnTo>
                  <a:pt x="21534" y="5823"/>
                </a:lnTo>
                <a:cubicBezTo>
                  <a:pt x="21546" y="5811"/>
                  <a:pt x="21570" y="5787"/>
                  <a:pt x="21582" y="5775"/>
                </a:cubicBezTo>
                <a:lnTo>
                  <a:pt x="22594" y="4109"/>
                </a:lnTo>
                <a:cubicBezTo>
                  <a:pt x="22642" y="4025"/>
                  <a:pt x="22582" y="3930"/>
                  <a:pt x="22487" y="3930"/>
                </a:cubicBezTo>
                <a:lnTo>
                  <a:pt x="21118" y="4025"/>
                </a:lnTo>
                <a:cubicBezTo>
                  <a:pt x="21113" y="4026"/>
                  <a:pt x="21108" y="4026"/>
                  <a:pt x="21103" y="4026"/>
                </a:cubicBezTo>
                <a:cubicBezTo>
                  <a:pt x="21017" y="4026"/>
                  <a:pt x="20966" y="3926"/>
                  <a:pt x="21022" y="3847"/>
                </a:cubicBezTo>
                <a:lnTo>
                  <a:pt x="21653" y="2811"/>
                </a:lnTo>
                <a:cubicBezTo>
                  <a:pt x="21710" y="2721"/>
                  <a:pt x="21660" y="2631"/>
                  <a:pt x="21564" y="2631"/>
                </a:cubicBezTo>
                <a:cubicBezTo>
                  <a:pt x="21558" y="2631"/>
                  <a:pt x="21552" y="2631"/>
                  <a:pt x="21546" y="2632"/>
                </a:cubicBezTo>
                <a:lnTo>
                  <a:pt x="20189" y="2715"/>
                </a:lnTo>
                <a:cubicBezTo>
                  <a:pt x="20183" y="2716"/>
                  <a:pt x="20177" y="2716"/>
                  <a:pt x="20171" y="2716"/>
                </a:cubicBezTo>
                <a:cubicBezTo>
                  <a:pt x="20077" y="2716"/>
                  <a:pt x="20037" y="2627"/>
                  <a:pt x="20082" y="2537"/>
                </a:cubicBezTo>
                <a:lnTo>
                  <a:pt x="20713" y="1501"/>
                </a:lnTo>
                <a:cubicBezTo>
                  <a:pt x="20769" y="1411"/>
                  <a:pt x="20719" y="1321"/>
                  <a:pt x="20634" y="1321"/>
                </a:cubicBezTo>
                <a:cubicBezTo>
                  <a:pt x="20628" y="1321"/>
                  <a:pt x="20623" y="1322"/>
                  <a:pt x="20618" y="1322"/>
                </a:cubicBezTo>
                <a:lnTo>
                  <a:pt x="19248" y="1418"/>
                </a:lnTo>
                <a:cubicBezTo>
                  <a:pt x="19141" y="1418"/>
                  <a:pt x="19094" y="1311"/>
                  <a:pt x="19141" y="1227"/>
                </a:cubicBezTo>
                <a:lnTo>
                  <a:pt x="19772" y="179"/>
                </a:lnTo>
                <a:cubicBezTo>
                  <a:pt x="19832" y="96"/>
                  <a:pt x="19772" y="1"/>
                  <a:pt x="196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49"/>
          <p:cNvSpPr txBox="1">
            <a:spLocks noGrp="1"/>
          </p:cNvSpPr>
          <p:nvPr>
            <p:ph type="subTitle" idx="4294967295"/>
          </p:nvPr>
        </p:nvSpPr>
        <p:spPr>
          <a:xfrm>
            <a:off x="6790907" y="1472046"/>
            <a:ext cx="2209811" cy="46240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" b="1" dirty="0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Customer orientation and information</a:t>
            </a:r>
            <a:endParaRPr lang="en" b="1" dirty="0">
              <a:solidFill>
                <a:schemeClr val="lt2"/>
              </a:solidFill>
              <a:latin typeface="Source Serif Pro"/>
              <a:ea typeface="Source Serif Pro"/>
              <a:cs typeface="Source Serif Pro"/>
            </a:endParaRPr>
          </a:p>
        </p:txBody>
      </p:sp>
      <p:sp>
        <p:nvSpPr>
          <p:cNvPr id="371" name="Google Shape;371;p49"/>
          <p:cNvSpPr txBox="1">
            <a:spLocks noGrp="1"/>
          </p:cNvSpPr>
          <p:nvPr>
            <p:ph type="subTitle" idx="4294967295"/>
          </p:nvPr>
        </p:nvSpPr>
        <p:spPr>
          <a:xfrm>
            <a:off x="6775460" y="2262543"/>
            <a:ext cx="2419698" cy="103937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" sz="1400" dirty="0">
                <a:solidFill>
                  <a:schemeClr val="accent2"/>
                </a:solidFill>
              </a:rPr>
              <a:t>Maintain long-term relationships with retailers and </a:t>
            </a:r>
            <a:r>
              <a:rPr lang="en" sz="1400">
                <a:solidFill>
                  <a:schemeClr val="accent2"/>
                </a:solidFill>
              </a:rPr>
              <a:t>suppliers</a:t>
            </a:r>
            <a:r>
              <a:rPr lang="en" sz="1400" dirty="0">
                <a:solidFill>
                  <a:schemeClr val="accent2"/>
                </a:solidFill>
              </a:rPr>
              <a:t>; provide transparent information to stakeholders</a:t>
            </a:r>
          </a:p>
        </p:txBody>
      </p:sp>
      <p:sp>
        <p:nvSpPr>
          <p:cNvPr id="372" name="Google Shape;372;p49"/>
          <p:cNvSpPr txBox="1">
            <a:spLocks noGrp="1"/>
          </p:cNvSpPr>
          <p:nvPr>
            <p:ph type="subTitle" idx="4294967295"/>
          </p:nvPr>
        </p:nvSpPr>
        <p:spPr>
          <a:xfrm>
            <a:off x="6860415" y="2984289"/>
            <a:ext cx="2068697" cy="106479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" b="1" dirty="0">
                <a:solidFill>
                  <a:schemeClr val="lt2"/>
                </a:solidFill>
                <a:latin typeface="Source Serif Pro"/>
                <a:ea typeface="Source Serif Pro"/>
                <a:sym typeface="Source Serif Pro"/>
              </a:rPr>
              <a:t>Disposal and recycling</a:t>
            </a:r>
            <a:endParaRPr lang="en-US" dirty="0"/>
          </a:p>
        </p:txBody>
      </p:sp>
      <p:sp>
        <p:nvSpPr>
          <p:cNvPr id="373" name="Google Shape;373;p49"/>
          <p:cNvSpPr txBox="1">
            <a:spLocks noGrp="1"/>
          </p:cNvSpPr>
          <p:nvPr>
            <p:ph type="subTitle" idx="4294967295"/>
          </p:nvPr>
        </p:nvSpPr>
        <p:spPr>
          <a:xfrm>
            <a:off x="6859715" y="3773372"/>
            <a:ext cx="2173320" cy="8274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lnSpc>
                <a:spcPct val="100000"/>
              </a:lnSpc>
              <a:spcAft>
                <a:spcPts val="1600"/>
              </a:spcAft>
              <a:buNone/>
            </a:pPr>
            <a:r>
              <a:rPr lang="en" sz="1400" dirty="0">
                <a:solidFill>
                  <a:schemeClr val="accent2"/>
                </a:solidFill>
              </a:rPr>
              <a:t>Improve return system in logistics and environmental impact</a:t>
            </a:r>
            <a:endParaRPr lang="en-US" dirty="0"/>
          </a:p>
        </p:txBody>
      </p:sp>
      <p:sp>
        <p:nvSpPr>
          <p:cNvPr id="374" name="Google Shape;374;p49"/>
          <p:cNvSpPr txBox="1">
            <a:spLocks noGrp="1"/>
          </p:cNvSpPr>
          <p:nvPr>
            <p:ph type="subTitle" idx="4294967295"/>
          </p:nvPr>
        </p:nvSpPr>
        <p:spPr>
          <a:xfrm>
            <a:off x="595109" y="1172650"/>
            <a:ext cx="1954525" cy="108436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 algn="r">
              <a:lnSpc>
                <a:spcPct val="100000"/>
              </a:lnSpc>
              <a:buNone/>
            </a:pPr>
            <a:r>
              <a:rPr lang="en" b="1">
                <a:solidFill>
                  <a:schemeClr val="lt2"/>
                </a:solidFill>
                <a:latin typeface="Source Serif Pro"/>
                <a:ea typeface="Source Serif Pro"/>
                <a:sym typeface="Source Serif Pro"/>
              </a:rPr>
              <a:t>Development and innovations</a:t>
            </a:r>
            <a:endParaRPr lang="en-US">
              <a:solidFill>
                <a:schemeClr val="lt2"/>
              </a:solidFill>
            </a:endParaRPr>
          </a:p>
        </p:txBody>
      </p:sp>
      <p:sp>
        <p:nvSpPr>
          <p:cNvPr id="375" name="Google Shape;375;p49"/>
          <p:cNvSpPr txBox="1">
            <a:spLocks noGrp="1"/>
          </p:cNvSpPr>
          <p:nvPr>
            <p:ph type="subTitle" idx="4294967295"/>
          </p:nvPr>
        </p:nvSpPr>
        <p:spPr>
          <a:xfrm>
            <a:off x="-92830" y="1457563"/>
            <a:ext cx="2650187" cy="165198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indent="0" algn="r">
              <a:lnSpc>
                <a:spcPct val="100000"/>
              </a:lnSpc>
              <a:buNone/>
            </a:pPr>
            <a:r>
              <a:rPr lang="en" sz="1400">
                <a:solidFill>
                  <a:schemeClr val="accent2"/>
                </a:solidFill>
              </a:rPr>
              <a:t>Offer robust benefits to customers wile having as little environmental impacts as possible</a:t>
            </a:r>
            <a:endParaRPr lang="en-US">
              <a:solidFill>
                <a:schemeClr val="accent2"/>
              </a:solidFill>
            </a:endParaRPr>
          </a:p>
        </p:txBody>
      </p:sp>
      <p:sp>
        <p:nvSpPr>
          <p:cNvPr id="376" name="Google Shape;376;p49"/>
          <p:cNvSpPr txBox="1">
            <a:spLocks noGrp="1"/>
          </p:cNvSpPr>
          <p:nvPr>
            <p:ph type="subTitle" idx="4294967295"/>
          </p:nvPr>
        </p:nvSpPr>
        <p:spPr>
          <a:xfrm>
            <a:off x="355269" y="3586681"/>
            <a:ext cx="2047629" cy="31566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 algn="r">
              <a:lnSpc>
                <a:spcPct val="100000"/>
              </a:lnSpc>
              <a:buNone/>
            </a:pPr>
            <a:r>
              <a:rPr lang="en" b="1" dirty="0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Product portfolio and quality</a:t>
            </a:r>
            <a:endParaRPr b="1" dirty="0">
              <a:solidFill>
                <a:schemeClr val="lt2"/>
              </a:solidFill>
              <a:latin typeface="Source Serif Pro"/>
              <a:ea typeface="Source Serif Pro"/>
              <a:cs typeface="Source Serif Pro"/>
              <a:sym typeface="Source Serif Pro"/>
            </a:endParaRPr>
          </a:p>
        </p:txBody>
      </p:sp>
      <p:sp>
        <p:nvSpPr>
          <p:cNvPr id="377" name="Google Shape;377;p49"/>
          <p:cNvSpPr txBox="1">
            <a:spLocks noGrp="1"/>
          </p:cNvSpPr>
          <p:nvPr>
            <p:ph type="subTitle" idx="4294967295"/>
          </p:nvPr>
        </p:nvSpPr>
        <p:spPr>
          <a:xfrm>
            <a:off x="23015" y="3904292"/>
            <a:ext cx="2379883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 algn="r">
              <a:lnSpc>
                <a:spcPct val="100000"/>
              </a:lnSpc>
              <a:spcAft>
                <a:spcPts val="1600"/>
              </a:spcAft>
              <a:buNone/>
            </a:pPr>
            <a:r>
              <a:rPr lang="en" sz="1400" dirty="0">
                <a:solidFill>
                  <a:schemeClr val="accent2"/>
                </a:solidFill>
              </a:rPr>
              <a:t>Offer long-service-life product with maximum energy efficiency and </a:t>
            </a:r>
            <a:r>
              <a:rPr lang="en" sz="1400">
                <a:solidFill>
                  <a:schemeClr val="accent2"/>
                </a:solidFill>
              </a:rPr>
              <a:t>functional </a:t>
            </a:r>
            <a:r>
              <a:rPr lang="en" sz="1400" err="1">
                <a:solidFill>
                  <a:schemeClr val="accent2"/>
                </a:solidFill>
              </a:rPr>
              <a:t>efficieny</a:t>
            </a:r>
            <a:endParaRPr lang="en" sz="1400" dirty="0" err="1">
              <a:solidFill>
                <a:schemeClr val="accent2"/>
              </a:solidFill>
            </a:endParaRPr>
          </a:p>
          <a:p>
            <a:pPr marL="0" indent="0" algn="r">
              <a:lnSpc>
                <a:spcPct val="100000"/>
              </a:lnSpc>
              <a:spcAft>
                <a:spcPts val="1600"/>
              </a:spcAft>
              <a:buNone/>
            </a:pPr>
            <a:endParaRPr lang="en" sz="1400" dirty="0">
              <a:solidFill>
                <a:schemeClr val="accent2"/>
              </a:solidFill>
            </a:endParaRPr>
          </a:p>
        </p:txBody>
      </p:sp>
      <p:sp>
        <p:nvSpPr>
          <p:cNvPr id="378" name="Google Shape;378;p49"/>
          <p:cNvSpPr txBox="1">
            <a:spLocks noGrp="1"/>
          </p:cNvSpPr>
          <p:nvPr>
            <p:ph type="title"/>
          </p:nvPr>
        </p:nvSpPr>
        <p:spPr>
          <a:xfrm>
            <a:off x="713225" y="2761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/>
              <a:t>Products and Services</a:t>
            </a:r>
            <a:endParaRPr lang="en-US"/>
          </a:p>
        </p:txBody>
      </p:sp>
      <p:cxnSp>
        <p:nvCxnSpPr>
          <p:cNvPr id="379" name="Google Shape;379;p49"/>
          <p:cNvCxnSpPr/>
          <p:nvPr/>
        </p:nvCxnSpPr>
        <p:spPr>
          <a:xfrm>
            <a:off x="5205025" y="1637225"/>
            <a:ext cx="1570800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380" name="Google Shape;380;p49"/>
          <p:cNvCxnSpPr/>
          <p:nvPr/>
        </p:nvCxnSpPr>
        <p:spPr>
          <a:xfrm>
            <a:off x="5205025" y="3412339"/>
            <a:ext cx="1570800" cy="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381" name="Google Shape;381;p49"/>
          <p:cNvCxnSpPr/>
          <p:nvPr/>
        </p:nvCxnSpPr>
        <p:spPr>
          <a:xfrm rot="10800000">
            <a:off x="2398050" y="3412339"/>
            <a:ext cx="1537800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382" name="Google Shape;382;p49"/>
          <p:cNvCxnSpPr/>
          <p:nvPr/>
        </p:nvCxnSpPr>
        <p:spPr>
          <a:xfrm flipH="1" flipV="1">
            <a:off x="2652908" y="1643392"/>
            <a:ext cx="1282942" cy="15443"/>
          </a:xfrm>
          <a:prstGeom prst="straightConnector1">
            <a:avLst/>
          </a:prstGeom>
          <a:noFill/>
          <a:ln w="19050" cap="flat" cmpd="sng">
            <a:solidFill>
              <a:schemeClr val="accent6"/>
            </a:solidFill>
            <a:prstDash val="solid"/>
            <a:round/>
            <a:headEnd type="none" w="med" len="med"/>
            <a:tailEnd type="oval" w="med" len="med"/>
          </a:ln>
        </p:spPr>
      </p:cxnSp>
      <p:pic>
        <p:nvPicPr>
          <p:cNvPr id="383" name="Google Shape;383;p49"/>
          <p:cNvPicPr preferRelativeResize="0"/>
          <p:nvPr/>
        </p:nvPicPr>
        <p:blipFill rotWithShape="1">
          <a:blip r:embed="rId3">
            <a:alphaModFix/>
          </a:blip>
          <a:srcRect l="25945" t="5367" r="26194" b="6347"/>
          <a:stretch/>
        </p:blipFill>
        <p:spPr>
          <a:xfrm>
            <a:off x="2765210" y="918050"/>
            <a:ext cx="3674524" cy="45409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971506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50"/>
          <p:cNvSpPr txBox="1">
            <a:spLocks noGrp="1"/>
          </p:cNvSpPr>
          <p:nvPr>
            <p:ph type="subTitle" idx="1"/>
          </p:nvPr>
        </p:nvSpPr>
        <p:spPr>
          <a:xfrm>
            <a:off x="337931" y="2143129"/>
            <a:ext cx="2003880" cy="40416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/>
            <a:r>
              <a:rPr lang="en" dirty="0"/>
              <a:t>Sustainability strategy</a:t>
            </a:r>
            <a:endParaRPr lang="en-US" dirty="0"/>
          </a:p>
        </p:txBody>
      </p:sp>
      <p:sp>
        <p:nvSpPr>
          <p:cNvPr id="390" name="Google Shape;390;p50"/>
          <p:cNvSpPr txBox="1">
            <a:spLocks noGrp="1"/>
          </p:cNvSpPr>
          <p:nvPr>
            <p:ph type="subTitle" idx="3"/>
          </p:nvPr>
        </p:nvSpPr>
        <p:spPr>
          <a:xfrm>
            <a:off x="2503449" y="2226868"/>
            <a:ext cx="1988640" cy="33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/>
            <a:r>
              <a:rPr lang="en" dirty="0"/>
              <a:t>Sustainability management</a:t>
            </a:r>
            <a:endParaRPr lang="en-US" dirty="0"/>
          </a:p>
        </p:txBody>
      </p:sp>
      <p:sp>
        <p:nvSpPr>
          <p:cNvPr id="394" name="Google Shape;394;p50"/>
          <p:cNvSpPr txBox="1">
            <a:spLocks noGrp="1"/>
          </p:cNvSpPr>
          <p:nvPr>
            <p:ph type="subTitle" idx="7"/>
          </p:nvPr>
        </p:nvSpPr>
        <p:spPr>
          <a:xfrm>
            <a:off x="1436649" y="4046709"/>
            <a:ext cx="1904820" cy="32466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/>
            <a:r>
              <a:rPr lang="en"/>
              <a:t>Stakeholder Management</a:t>
            </a:r>
            <a:r>
              <a:rPr lang="en" dirty="0"/>
              <a:t> </a:t>
            </a:r>
            <a:endParaRPr lang="en-US" dirty="0"/>
          </a:p>
        </p:txBody>
      </p:sp>
      <p:pic>
        <p:nvPicPr>
          <p:cNvPr id="396" name="Google Shape;396;p50"/>
          <p:cNvPicPr preferRelativeResize="0"/>
          <p:nvPr/>
        </p:nvPicPr>
        <p:blipFill rotWithShape="1">
          <a:blip r:embed="rId3">
            <a:alphaModFix/>
          </a:blip>
          <a:srcRect l="27191" r="25345"/>
          <a:stretch/>
        </p:blipFill>
        <p:spPr>
          <a:xfrm>
            <a:off x="4572000" y="0"/>
            <a:ext cx="4572000" cy="5418576"/>
          </a:xfrm>
          <a:prstGeom prst="rect">
            <a:avLst/>
          </a:prstGeom>
          <a:noFill/>
          <a:ln>
            <a:noFill/>
          </a:ln>
        </p:spPr>
      </p:pic>
      <p:sp>
        <p:nvSpPr>
          <p:cNvPr id="397" name="Google Shape;397;p50"/>
          <p:cNvSpPr txBox="1">
            <a:spLocks noGrp="1"/>
          </p:cNvSpPr>
          <p:nvPr>
            <p:ph type="title"/>
          </p:nvPr>
        </p:nvSpPr>
        <p:spPr>
          <a:xfrm>
            <a:off x="1449" y="198169"/>
            <a:ext cx="4566762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2400" dirty="0"/>
              <a:t>Management and processes</a:t>
            </a:r>
            <a:endParaRPr lang="en-US" dirty="0"/>
          </a:p>
        </p:txBody>
      </p:sp>
      <p:sp>
        <p:nvSpPr>
          <p:cNvPr id="399" name="Google Shape;399;p50"/>
          <p:cNvSpPr/>
          <p:nvPr/>
        </p:nvSpPr>
        <p:spPr>
          <a:xfrm>
            <a:off x="3172364" y="1479663"/>
            <a:ext cx="551750" cy="457713"/>
          </a:xfrm>
          <a:custGeom>
            <a:avLst/>
            <a:gdLst/>
            <a:ahLst/>
            <a:cxnLst/>
            <a:rect l="l" t="t" r="r" b="b"/>
            <a:pathLst>
              <a:path w="46709" h="38740" extrusionOk="0">
                <a:moveTo>
                  <a:pt x="20967" y="1604"/>
                </a:moveTo>
                <a:lnTo>
                  <a:pt x="20967" y="1604"/>
                </a:lnTo>
                <a:cubicBezTo>
                  <a:pt x="19991" y="4854"/>
                  <a:pt x="19515" y="8105"/>
                  <a:pt x="19348" y="11164"/>
                </a:cubicBezTo>
                <a:cubicBezTo>
                  <a:pt x="18812" y="7616"/>
                  <a:pt x="18919" y="2842"/>
                  <a:pt x="18919" y="2794"/>
                </a:cubicBezTo>
                <a:cubicBezTo>
                  <a:pt x="18919" y="2675"/>
                  <a:pt x="18824" y="2568"/>
                  <a:pt x="18705" y="2568"/>
                </a:cubicBezTo>
                <a:lnTo>
                  <a:pt x="18693" y="2568"/>
                </a:lnTo>
                <a:cubicBezTo>
                  <a:pt x="18574" y="2568"/>
                  <a:pt x="18479" y="2663"/>
                  <a:pt x="18467" y="2782"/>
                </a:cubicBezTo>
                <a:cubicBezTo>
                  <a:pt x="18467" y="2830"/>
                  <a:pt x="18372" y="7557"/>
                  <a:pt x="18896" y="11141"/>
                </a:cubicBezTo>
                <a:cubicBezTo>
                  <a:pt x="16026" y="6831"/>
                  <a:pt x="11835" y="3163"/>
                  <a:pt x="10692" y="2211"/>
                </a:cubicBezTo>
                <a:cubicBezTo>
                  <a:pt x="11180" y="2020"/>
                  <a:pt x="11704" y="1878"/>
                  <a:pt x="12276" y="1782"/>
                </a:cubicBezTo>
                <a:cubicBezTo>
                  <a:pt x="12371" y="1770"/>
                  <a:pt x="12466" y="1759"/>
                  <a:pt x="12561" y="1747"/>
                </a:cubicBezTo>
                <a:cubicBezTo>
                  <a:pt x="13026" y="2128"/>
                  <a:pt x="15538" y="4330"/>
                  <a:pt x="17002" y="7128"/>
                </a:cubicBezTo>
                <a:cubicBezTo>
                  <a:pt x="17050" y="7200"/>
                  <a:pt x="17122" y="7247"/>
                  <a:pt x="17205" y="7247"/>
                </a:cubicBezTo>
                <a:cubicBezTo>
                  <a:pt x="17241" y="7247"/>
                  <a:pt x="17276" y="7235"/>
                  <a:pt x="17312" y="7224"/>
                </a:cubicBezTo>
                <a:cubicBezTo>
                  <a:pt x="17419" y="7164"/>
                  <a:pt x="17467" y="7033"/>
                  <a:pt x="17407" y="6926"/>
                </a:cubicBezTo>
                <a:cubicBezTo>
                  <a:pt x="16121" y="4473"/>
                  <a:pt x="14050" y="2473"/>
                  <a:pt x="13181" y="1687"/>
                </a:cubicBezTo>
                <a:cubicBezTo>
                  <a:pt x="13320" y="1679"/>
                  <a:pt x="13462" y="1675"/>
                  <a:pt x="13607" y="1675"/>
                </a:cubicBezTo>
                <a:cubicBezTo>
                  <a:pt x="13872" y="1675"/>
                  <a:pt x="14146" y="1688"/>
                  <a:pt x="14431" y="1711"/>
                </a:cubicBezTo>
                <a:cubicBezTo>
                  <a:pt x="14645" y="1723"/>
                  <a:pt x="14907" y="1747"/>
                  <a:pt x="15217" y="1759"/>
                </a:cubicBezTo>
                <a:cubicBezTo>
                  <a:pt x="15455" y="2056"/>
                  <a:pt x="16121" y="2949"/>
                  <a:pt x="16348" y="3818"/>
                </a:cubicBezTo>
                <a:cubicBezTo>
                  <a:pt x="16383" y="3925"/>
                  <a:pt x="16467" y="3985"/>
                  <a:pt x="16562" y="3985"/>
                </a:cubicBezTo>
                <a:lnTo>
                  <a:pt x="16621" y="3985"/>
                </a:lnTo>
                <a:cubicBezTo>
                  <a:pt x="16741" y="3949"/>
                  <a:pt x="16812" y="3830"/>
                  <a:pt x="16788" y="3711"/>
                </a:cubicBezTo>
                <a:cubicBezTo>
                  <a:pt x="16586" y="2961"/>
                  <a:pt x="16121" y="2223"/>
                  <a:pt x="15788" y="1782"/>
                </a:cubicBezTo>
                <a:lnTo>
                  <a:pt x="15788" y="1782"/>
                </a:lnTo>
                <a:cubicBezTo>
                  <a:pt x="16200" y="1797"/>
                  <a:pt x="16664" y="1808"/>
                  <a:pt x="17169" y="1808"/>
                </a:cubicBezTo>
                <a:cubicBezTo>
                  <a:pt x="18271" y="1808"/>
                  <a:pt x="19572" y="1759"/>
                  <a:pt x="20967" y="1604"/>
                </a:cubicBezTo>
                <a:close/>
                <a:moveTo>
                  <a:pt x="28504" y="442"/>
                </a:moveTo>
                <a:cubicBezTo>
                  <a:pt x="28888" y="442"/>
                  <a:pt x="29291" y="458"/>
                  <a:pt x="29706" y="496"/>
                </a:cubicBezTo>
                <a:cubicBezTo>
                  <a:pt x="27230" y="2330"/>
                  <a:pt x="25789" y="4699"/>
                  <a:pt x="25730" y="4807"/>
                </a:cubicBezTo>
                <a:cubicBezTo>
                  <a:pt x="25658" y="4914"/>
                  <a:pt x="25694" y="5045"/>
                  <a:pt x="25801" y="5104"/>
                </a:cubicBezTo>
                <a:cubicBezTo>
                  <a:pt x="25837" y="5128"/>
                  <a:pt x="25885" y="5140"/>
                  <a:pt x="25920" y="5140"/>
                </a:cubicBezTo>
                <a:cubicBezTo>
                  <a:pt x="25992" y="5140"/>
                  <a:pt x="26063" y="5104"/>
                  <a:pt x="26111" y="5033"/>
                </a:cubicBezTo>
                <a:cubicBezTo>
                  <a:pt x="26123" y="5009"/>
                  <a:pt x="27718" y="2390"/>
                  <a:pt x="30373" y="580"/>
                </a:cubicBezTo>
                <a:cubicBezTo>
                  <a:pt x="31076" y="675"/>
                  <a:pt x="31790" y="842"/>
                  <a:pt x="32516" y="1104"/>
                </a:cubicBezTo>
                <a:cubicBezTo>
                  <a:pt x="26313" y="4783"/>
                  <a:pt x="21205" y="13891"/>
                  <a:pt x="19789" y="16570"/>
                </a:cubicBezTo>
                <a:cubicBezTo>
                  <a:pt x="19729" y="15475"/>
                  <a:pt x="19705" y="14332"/>
                  <a:pt x="19729" y="13141"/>
                </a:cubicBezTo>
                <a:cubicBezTo>
                  <a:pt x="22146" y="7140"/>
                  <a:pt x="25480" y="3390"/>
                  <a:pt x="25515" y="3354"/>
                </a:cubicBezTo>
                <a:cubicBezTo>
                  <a:pt x="25599" y="3259"/>
                  <a:pt x="25587" y="3116"/>
                  <a:pt x="25504" y="3033"/>
                </a:cubicBezTo>
                <a:cubicBezTo>
                  <a:pt x="25461" y="2995"/>
                  <a:pt x="25408" y="2977"/>
                  <a:pt x="25356" y="2977"/>
                </a:cubicBezTo>
                <a:cubicBezTo>
                  <a:pt x="25292" y="2977"/>
                  <a:pt x="25228" y="3004"/>
                  <a:pt x="25182" y="3056"/>
                </a:cubicBezTo>
                <a:cubicBezTo>
                  <a:pt x="25146" y="3092"/>
                  <a:pt x="22158" y="6462"/>
                  <a:pt x="19765" y="11903"/>
                </a:cubicBezTo>
                <a:cubicBezTo>
                  <a:pt x="19896" y="8617"/>
                  <a:pt x="20372" y="5080"/>
                  <a:pt x="21455" y="1544"/>
                </a:cubicBezTo>
                <a:cubicBezTo>
                  <a:pt x="22325" y="1437"/>
                  <a:pt x="23241" y="1294"/>
                  <a:pt x="24158" y="1092"/>
                </a:cubicBezTo>
                <a:lnTo>
                  <a:pt x="24158" y="1092"/>
                </a:lnTo>
                <a:cubicBezTo>
                  <a:pt x="23515" y="1901"/>
                  <a:pt x="22277" y="3699"/>
                  <a:pt x="21074" y="6604"/>
                </a:cubicBezTo>
                <a:cubicBezTo>
                  <a:pt x="21027" y="6723"/>
                  <a:pt x="21074" y="6854"/>
                  <a:pt x="21193" y="6902"/>
                </a:cubicBezTo>
                <a:cubicBezTo>
                  <a:pt x="21217" y="6914"/>
                  <a:pt x="21253" y="6914"/>
                  <a:pt x="21277" y="6914"/>
                </a:cubicBezTo>
                <a:cubicBezTo>
                  <a:pt x="21372" y="6914"/>
                  <a:pt x="21455" y="6866"/>
                  <a:pt x="21491" y="6783"/>
                </a:cubicBezTo>
                <a:cubicBezTo>
                  <a:pt x="23003" y="3116"/>
                  <a:pt x="24622" y="1211"/>
                  <a:pt x="24884" y="913"/>
                </a:cubicBezTo>
                <a:cubicBezTo>
                  <a:pt x="25171" y="834"/>
                  <a:pt x="26610" y="442"/>
                  <a:pt x="28504" y="442"/>
                </a:cubicBezTo>
                <a:close/>
                <a:moveTo>
                  <a:pt x="10228" y="2401"/>
                </a:moveTo>
                <a:cubicBezTo>
                  <a:pt x="11049" y="3080"/>
                  <a:pt x="16336" y="7557"/>
                  <a:pt x="19288" y="12617"/>
                </a:cubicBezTo>
                <a:cubicBezTo>
                  <a:pt x="19288" y="12760"/>
                  <a:pt x="19277" y="12903"/>
                  <a:pt x="19277" y="13046"/>
                </a:cubicBezTo>
                <a:cubicBezTo>
                  <a:pt x="19253" y="13105"/>
                  <a:pt x="19253" y="13165"/>
                  <a:pt x="19277" y="13224"/>
                </a:cubicBezTo>
                <a:cubicBezTo>
                  <a:pt x="19277" y="13260"/>
                  <a:pt x="19277" y="13284"/>
                  <a:pt x="19277" y="13320"/>
                </a:cubicBezTo>
                <a:cubicBezTo>
                  <a:pt x="17657" y="10867"/>
                  <a:pt x="14967" y="8486"/>
                  <a:pt x="13026" y="6854"/>
                </a:cubicBezTo>
                <a:cubicBezTo>
                  <a:pt x="12983" y="6817"/>
                  <a:pt x="12930" y="6799"/>
                  <a:pt x="12878" y="6799"/>
                </a:cubicBezTo>
                <a:cubicBezTo>
                  <a:pt x="12814" y="6799"/>
                  <a:pt x="12750" y="6826"/>
                  <a:pt x="12704" y="6878"/>
                </a:cubicBezTo>
                <a:cubicBezTo>
                  <a:pt x="12633" y="6973"/>
                  <a:pt x="12645" y="7116"/>
                  <a:pt x="12740" y="7200"/>
                </a:cubicBezTo>
                <a:cubicBezTo>
                  <a:pt x="14824" y="8938"/>
                  <a:pt x="17764" y="11557"/>
                  <a:pt x="19277" y="14165"/>
                </a:cubicBezTo>
                <a:cubicBezTo>
                  <a:pt x="19277" y="14570"/>
                  <a:pt x="19288" y="14974"/>
                  <a:pt x="19300" y="15367"/>
                </a:cubicBezTo>
                <a:cubicBezTo>
                  <a:pt x="17800" y="13641"/>
                  <a:pt x="15407" y="12236"/>
                  <a:pt x="15288" y="12177"/>
                </a:cubicBezTo>
                <a:cubicBezTo>
                  <a:pt x="15253" y="12157"/>
                  <a:pt x="15216" y="12148"/>
                  <a:pt x="15179" y="12148"/>
                </a:cubicBezTo>
                <a:cubicBezTo>
                  <a:pt x="15103" y="12148"/>
                  <a:pt x="15030" y="12188"/>
                  <a:pt x="14990" y="12260"/>
                </a:cubicBezTo>
                <a:cubicBezTo>
                  <a:pt x="14919" y="12367"/>
                  <a:pt x="14967" y="12498"/>
                  <a:pt x="15074" y="12558"/>
                </a:cubicBezTo>
                <a:cubicBezTo>
                  <a:pt x="15097" y="12581"/>
                  <a:pt x="17943" y="14236"/>
                  <a:pt x="19312" y="16094"/>
                </a:cubicBezTo>
                <a:cubicBezTo>
                  <a:pt x="19312" y="16094"/>
                  <a:pt x="19324" y="16106"/>
                  <a:pt x="19324" y="16106"/>
                </a:cubicBezTo>
                <a:cubicBezTo>
                  <a:pt x="19336" y="16427"/>
                  <a:pt x="19360" y="16737"/>
                  <a:pt x="19372" y="17046"/>
                </a:cubicBezTo>
                <a:cubicBezTo>
                  <a:pt x="17074" y="14867"/>
                  <a:pt x="11668" y="12617"/>
                  <a:pt x="10359" y="12093"/>
                </a:cubicBezTo>
                <a:cubicBezTo>
                  <a:pt x="10585" y="11712"/>
                  <a:pt x="10728" y="11093"/>
                  <a:pt x="10216" y="10438"/>
                </a:cubicBezTo>
                <a:cubicBezTo>
                  <a:pt x="10204" y="10426"/>
                  <a:pt x="10192" y="10414"/>
                  <a:pt x="10180" y="10402"/>
                </a:cubicBezTo>
                <a:cubicBezTo>
                  <a:pt x="10121" y="10355"/>
                  <a:pt x="8704" y="9152"/>
                  <a:pt x="6287" y="8355"/>
                </a:cubicBezTo>
                <a:cubicBezTo>
                  <a:pt x="5977" y="8247"/>
                  <a:pt x="5727" y="8009"/>
                  <a:pt x="5608" y="7700"/>
                </a:cubicBezTo>
                <a:cubicBezTo>
                  <a:pt x="5489" y="7402"/>
                  <a:pt x="5513" y="7057"/>
                  <a:pt x="5680" y="6771"/>
                </a:cubicBezTo>
                <a:cubicBezTo>
                  <a:pt x="5799" y="6557"/>
                  <a:pt x="5930" y="6319"/>
                  <a:pt x="6096" y="6069"/>
                </a:cubicBezTo>
                <a:cubicBezTo>
                  <a:pt x="6823" y="6366"/>
                  <a:pt x="9847" y="7712"/>
                  <a:pt x="12466" y="10331"/>
                </a:cubicBezTo>
                <a:cubicBezTo>
                  <a:pt x="12514" y="10379"/>
                  <a:pt x="12573" y="10402"/>
                  <a:pt x="12621" y="10402"/>
                </a:cubicBezTo>
                <a:cubicBezTo>
                  <a:pt x="12681" y="10402"/>
                  <a:pt x="12740" y="10379"/>
                  <a:pt x="12776" y="10331"/>
                </a:cubicBezTo>
                <a:cubicBezTo>
                  <a:pt x="12871" y="10248"/>
                  <a:pt x="12871" y="10105"/>
                  <a:pt x="12776" y="10021"/>
                </a:cubicBezTo>
                <a:cubicBezTo>
                  <a:pt x="10204" y="7438"/>
                  <a:pt x="7239" y="6069"/>
                  <a:pt x="6346" y="5688"/>
                </a:cubicBezTo>
                <a:cubicBezTo>
                  <a:pt x="7168" y="4533"/>
                  <a:pt x="8418" y="3211"/>
                  <a:pt x="10228" y="2401"/>
                </a:cubicBezTo>
                <a:close/>
                <a:moveTo>
                  <a:pt x="33064" y="1306"/>
                </a:moveTo>
                <a:cubicBezTo>
                  <a:pt x="34064" y="1723"/>
                  <a:pt x="35076" y="2330"/>
                  <a:pt x="36005" y="3187"/>
                </a:cubicBezTo>
                <a:cubicBezTo>
                  <a:pt x="34898" y="3473"/>
                  <a:pt x="31742" y="4545"/>
                  <a:pt x="27968" y="8331"/>
                </a:cubicBezTo>
                <a:cubicBezTo>
                  <a:pt x="27873" y="8414"/>
                  <a:pt x="27873" y="8557"/>
                  <a:pt x="27968" y="8640"/>
                </a:cubicBezTo>
                <a:cubicBezTo>
                  <a:pt x="28004" y="8688"/>
                  <a:pt x="28063" y="8712"/>
                  <a:pt x="28123" y="8712"/>
                </a:cubicBezTo>
                <a:cubicBezTo>
                  <a:pt x="28182" y="8712"/>
                  <a:pt x="28242" y="8688"/>
                  <a:pt x="28278" y="8640"/>
                </a:cubicBezTo>
                <a:cubicBezTo>
                  <a:pt x="32564" y="4354"/>
                  <a:pt x="36088" y="3616"/>
                  <a:pt x="36457" y="3544"/>
                </a:cubicBezTo>
                <a:cubicBezTo>
                  <a:pt x="36767" y="3616"/>
                  <a:pt x="38660" y="4045"/>
                  <a:pt x="40089" y="5580"/>
                </a:cubicBezTo>
                <a:cubicBezTo>
                  <a:pt x="29397" y="8283"/>
                  <a:pt x="21622" y="16260"/>
                  <a:pt x="19896" y="18153"/>
                </a:cubicBezTo>
                <a:cubicBezTo>
                  <a:pt x="19884" y="18082"/>
                  <a:pt x="19884" y="18011"/>
                  <a:pt x="19872" y="17939"/>
                </a:cubicBezTo>
                <a:cubicBezTo>
                  <a:pt x="20277" y="17403"/>
                  <a:pt x="22563" y="14379"/>
                  <a:pt x="24908" y="12034"/>
                </a:cubicBezTo>
                <a:cubicBezTo>
                  <a:pt x="25003" y="11938"/>
                  <a:pt x="25003" y="11807"/>
                  <a:pt x="24908" y="11712"/>
                </a:cubicBezTo>
                <a:cubicBezTo>
                  <a:pt x="24867" y="11670"/>
                  <a:pt x="24810" y="11650"/>
                  <a:pt x="24753" y="11650"/>
                </a:cubicBezTo>
                <a:cubicBezTo>
                  <a:pt x="24697" y="11650"/>
                  <a:pt x="24640" y="11670"/>
                  <a:pt x="24599" y="11712"/>
                </a:cubicBezTo>
                <a:cubicBezTo>
                  <a:pt x="22813" y="13498"/>
                  <a:pt x="21063" y="15677"/>
                  <a:pt x="20134" y="16868"/>
                </a:cubicBezTo>
                <a:cubicBezTo>
                  <a:pt x="21479" y="14308"/>
                  <a:pt x="26742" y="4842"/>
                  <a:pt x="33064" y="1306"/>
                </a:cubicBezTo>
                <a:close/>
                <a:moveTo>
                  <a:pt x="7369" y="12198"/>
                </a:moveTo>
                <a:cubicBezTo>
                  <a:pt x="8191" y="12198"/>
                  <a:pt x="9047" y="12267"/>
                  <a:pt x="9930" y="12403"/>
                </a:cubicBezTo>
                <a:cubicBezTo>
                  <a:pt x="10395" y="12581"/>
                  <a:pt x="17324" y="15332"/>
                  <a:pt x="19419" y="17737"/>
                </a:cubicBezTo>
                <a:cubicBezTo>
                  <a:pt x="19419" y="17761"/>
                  <a:pt x="19419" y="17796"/>
                  <a:pt x="19419" y="17832"/>
                </a:cubicBezTo>
                <a:cubicBezTo>
                  <a:pt x="19408" y="17880"/>
                  <a:pt x="19408" y="17927"/>
                  <a:pt x="19431" y="17975"/>
                </a:cubicBezTo>
                <a:cubicBezTo>
                  <a:pt x="19455" y="18189"/>
                  <a:pt x="19467" y="18392"/>
                  <a:pt x="19491" y="18594"/>
                </a:cubicBezTo>
                <a:cubicBezTo>
                  <a:pt x="15705" y="17201"/>
                  <a:pt x="12323" y="16748"/>
                  <a:pt x="10144" y="16629"/>
                </a:cubicBezTo>
                <a:cubicBezTo>
                  <a:pt x="10137" y="16629"/>
                  <a:pt x="10130" y="16628"/>
                  <a:pt x="10123" y="16628"/>
                </a:cubicBezTo>
                <a:cubicBezTo>
                  <a:pt x="10003" y="16628"/>
                  <a:pt x="9918" y="16720"/>
                  <a:pt x="9906" y="16832"/>
                </a:cubicBezTo>
                <a:cubicBezTo>
                  <a:pt x="9894" y="16963"/>
                  <a:pt x="9990" y="17058"/>
                  <a:pt x="10121" y="17070"/>
                </a:cubicBezTo>
                <a:cubicBezTo>
                  <a:pt x="12311" y="17189"/>
                  <a:pt x="15717" y="17641"/>
                  <a:pt x="19527" y="19094"/>
                </a:cubicBezTo>
                <a:cubicBezTo>
                  <a:pt x="19550" y="19225"/>
                  <a:pt x="19562" y="19356"/>
                  <a:pt x="19574" y="19475"/>
                </a:cubicBezTo>
                <a:cubicBezTo>
                  <a:pt x="18741" y="19320"/>
                  <a:pt x="16157" y="18868"/>
                  <a:pt x="13062" y="18570"/>
                </a:cubicBezTo>
                <a:cubicBezTo>
                  <a:pt x="11440" y="18412"/>
                  <a:pt x="9519" y="18283"/>
                  <a:pt x="7582" y="18283"/>
                </a:cubicBezTo>
                <a:cubicBezTo>
                  <a:pt x="5436" y="18283"/>
                  <a:pt x="3272" y="18441"/>
                  <a:pt x="1477" y="18892"/>
                </a:cubicBezTo>
                <a:cubicBezTo>
                  <a:pt x="1381" y="18523"/>
                  <a:pt x="1203" y="17665"/>
                  <a:pt x="1239" y="16653"/>
                </a:cubicBezTo>
                <a:cubicBezTo>
                  <a:pt x="1251" y="16189"/>
                  <a:pt x="1334" y="15736"/>
                  <a:pt x="1489" y="15320"/>
                </a:cubicBezTo>
                <a:cubicBezTo>
                  <a:pt x="1754" y="15278"/>
                  <a:pt x="2432" y="15193"/>
                  <a:pt x="3425" y="15193"/>
                </a:cubicBezTo>
                <a:cubicBezTo>
                  <a:pt x="4434" y="15193"/>
                  <a:pt x="5768" y="15281"/>
                  <a:pt x="7323" y="15594"/>
                </a:cubicBezTo>
                <a:cubicBezTo>
                  <a:pt x="7347" y="15605"/>
                  <a:pt x="7358" y="15605"/>
                  <a:pt x="7370" y="15605"/>
                </a:cubicBezTo>
                <a:cubicBezTo>
                  <a:pt x="7477" y="15605"/>
                  <a:pt x="7573" y="15522"/>
                  <a:pt x="7585" y="15427"/>
                </a:cubicBezTo>
                <a:cubicBezTo>
                  <a:pt x="7620" y="15308"/>
                  <a:pt x="7537" y="15189"/>
                  <a:pt x="7418" y="15165"/>
                </a:cubicBezTo>
                <a:cubicBezTo>
                  <a:pt x="5805" y="14838"/>
                  <a:pt x="4438" y="14745"/>
                  <a:pt x="3406" y="14745"/>
                </a:cubicBezTo>
                <a:cubicBezTo>
                  <a:pt x="2633" y="14745"/>
                  <a:pt x="2048" y="14798"/>
                  <a:pt x="1691" y="14843"/>
                </a:cubicBezTo>
                <a:cubicBezTo>
                  <a:pt x="1870" y="14474"/>
                  <a:pt x="2096" y="14141"/>
                  <a:pt x="2370" y="13843"/>
                </a:cubicBezTo>
                <a:cubicBezTo>
                  <a:pt x="2586" y="13807"/>
                  <a:pt x="3295" y="13712"/>
                  <a:pt x="4387" y="13712"/>
                </a:cubicBezTo>
                <a:cubicBezTo>
                  <a:pt x="6547" y="13712"/>
                  <a:pt x="10203" y="14084"/>
                  <a:pt x="14490" y="16022"/>
                </a:cubicBezTo>
                <a:cubicBezTo>
                  <a:pt x="14526" y="16034"/>
                  <a:pt x="14550" y="16046"/>
                  <a:pt x="14586" y="16046"/>
                </a:cubicBezTo>
                <a:cubicBezTo>
                  <a:pt x="14669" y="16046"/>
                  <a:pt x="14752" y="15998"/>
                  <a:pt x="14788" y="15915"/>
                </a:cubicBezTo>
                <a:cubicBezTo>
                  <a:pt x="14836" y="15808"/>
                  <a:pt x="14788" y="15665"/>
                  <a:pt x="14681" y="15617"/>
                </a:cubicBezTo>
                <a:cubicBezTo>
                  <a:pt x="10346" y="13650"/>
                  <a:pt x="6642" y="13267"/>
                  <a:pt x="4423" y="13267"/>
                </a:cubicBezTo>
                <a:cubicBezTo>
                  <a:pt x="3796" y="13267"/>
                  <a:pt x="3288" y="13297"/>
                  <a:pt x="2917" y="13331"/>
                </a:cubicBezTo>
                <a:cubicBezTo>
                  <a:pt x="3441" y="12915"/>
                  <a:pt x="4084" y="12605"/>
                  <a:pt x="4787" y="12450"/>
                </a:cubicBezTo>
                <a:cubicBezTo>
                  <a:pt x="5599" y="12282"/>
                  <a:pt x="6463" y="12198"/>
                  <a:pt x="7369" y="12198"/>
                </a:cubicBezTo>
                <a:close/>
                <a:moveTo>
                  <a:pt x="40410" y="5961"/>
                </a:moveTo>
                <a:cubicBezTo>
                  <a:pt x="40696" y="6307"/>
                  <a:pt x="40946" y="6712"/>
                  <a:pt x="41148" y="7152"/>
                </a:cubicBezTo>
                <a:cubicBezTo>
                  <a:pt x="37660" y="7855"/>
                  <a:pt x="34493" y="9248"/>
                  <a:pt x="32433" y="10295"/>
                </a:cubicBezTo>
                <a:cubicBezTo>
                  <a:pt x="32326" y="10355"/>
                  <a:pt x="32278" y="10486"/>
                  <a:pt x="32338" y="10605"/>
                </a:cubicBezTo>
                <a:cubicBezTo>
                  <a:pt x="32373" y="10676"/>
                  <a:pt x="32457" y="10724"/>
                  <a:pt x="32540" y="10724"/>
                </a:cubicBezTo>
                <a:cubicBezTo>
                  <a:pt x="32564" y="10724"/>
                  <a:pt x="32600" y="10712"/>
                  <a:pt x="32635" y="10700"/>
                </a:cubicBezTo>
                <a:cubicBezTo>
                  <a:pt x="34695" y="9640"/>
                  <a:pt x="37850" y="8259"/>
                  <a:pt x="41327" y="7581"/>
                </a:cubicBezTo>
                <a:cubicBezTo>
                  <a:pt x="41506" y="8057"/>
                  <a:pt x="41637" y="8605"/>
                  <a:pt x="41696" y="9212"/>
                </a:cubicBezTo>
                <a:cubicBezTo>
                  <a:pt x="41732" y="9593"/>
                  <a:pt x="41506" y="9938"/>
                  <a:pt x="41148" y="10033"/>
                </a:cubicBezTo>
                <a:cubicBezTo>
                  <a:pt x="39315" y="10545"/>
                  <a:pt x="34909" y="12010"/>
                  <a:pt x="33588" y="14677"/>
                </a:cubicBezTo>
                <a:cubicBezTo>
                  <a:pt x="33421" y="15010"/>
                  <a:pt x="33350" y="15379"/>
                  <a:pt x="33385" y="15713"/>
                </a:cubicBezTo>
                <a:cubicBezTo>
                  <a:pt x="33385" y="15736"/>
                  <a:pt x="33397" y="15760"/>
                  <a:pt x="33397" y="15784"/>
                </a:cubicBezTo>
                <a:cubicBezTo>
                  <a:pt x="26575" y="17415"/>
                  <a:pt x="21432" y="20070"/>
                  <a:pt x="20170" y="20761"/>
                </a:cubicBezTo>
                <a:cubicBezTo>
                  <a:pt x="20146" y="20558"/>
                  <a:pt x="20122" y="20356"/>
                  <a:pt x="20098" y="20142"/>
                </a:cubicBezTo>
                <a:cubicBezTo>
                  <a:pt x="20753" y="19523"/>
                  <a:pt x="24230" y="16451"/>
                  <a:pt x="32040" y="13701"/>
                </a:cubicBezTo>
                <a:cubicBezTo>
                  <a:pt x="32159" y="13653"/>
                  <a:pt x="32219" y="13534"/>
                  <a:pt x="32183" y="13415"/>
                </a:cubicBezTo>
                <a:cubicBezTo>
                  <a:pt x="32145" y="13319"/>
                  <a:pt x="32060" y="13262"/>
                  <a:pt x="31966" y="13262"/>
                </a:cubicBezTo>
                <a:cubicBezTo>
                  <a:pt x="31944" y="13262"/>
                  <a:pt x="31920" y="13265"/>
                  <a:pt x="31897" y="13272"/>
                </a:cubicBezTo>
                <a:cubicBezTo>
                  <a:pt x="24622" y="15844"/>
                  <a:pt x="21122" y="18618"/>
                  <a:pt x="20027" y="19594"/>
                </a:cubicBezTo>
                <a:cubicBezTo>
                  <a:pt x="20003" y="19320"/>
                  <a:pt x="19979" y="19046"/>
                  <a:pt x="19943" y="18761"/>
                </a:cubicBezTo>
                <a:cubicBezTo>
                  <a:pt x="20789" y="17796"/>
                  <a:pt x="28933" y="8783"/>
                  <a:pt x="40410" y="5961"/>
                </a:cubicBezTo>
                <a:close/>
                <a:moveTo>
                  <a:pt x="42056" y="13590"/>
                </a:moveTo>
                <a:cubicBezTo>
                  <a:pt x="42579" y="13590"/>
                  <a:pt x="43092" y="13779"/>
                  <a:pt x="43482" y="14117"/>
                </a:cubicBezTo>
                <a:cubicBezTo>
                  <a:pt x="44494" y="15010"/>
                  <a:pt x="44935" y="16106"/>
                  <a:pt x="45089" y="17165"/>
                </a:cubicBezTo>
                <a:cubicBezTo>
                  <a:pt x="44328" y="17107"/>
                  <a:pt x="43505" y="17085"/>
                  <a:pt x="42681" y="17085"/>
                </a:cubicBezTo>
                <a:cubicBezTo>
                  <a:pt x="39596" y="17085"/>
                  <a:pt x="36483" y="17403"/>
                  <a:pt x="36445" y="17403"/>
                </a:cubicBezTo>
                <a:cubicBezTo>
                  <a:pt x="36314" y="17415"/>
                  <a:pt x="36231" y="17522"/>
                  <a:pt x="36243" y="17653"/>
                </a:cubicBezTo>
                <a:cubicBezTo>
                  <a:pt x="36255" y="17761"/>
                  <a:pt x="36350" y="17856"/>
                  <a:pt x="36457" y="17856"/>
                </a:cubicBezTo>
                <a:cubicBezTo>
                  <a:pt x="36469" y="17856"/>
                  <a:pt x="36481" y="17856"/>
                  <a:pt x="36481" y="17844"/>
                </a:cubicBezTo>
                <a:cubicBezTo>
                  <a:pt x="36528" y="17844"/>
                  <a:pt x="39609" y="17531"/>
                  <a:pt x="42658" y="17531"/>
                </a:cubicBezTo>
                <a:cubicBezTo>
                  <a:pt x="43509" y="17531"/>
                  <a:pt x="44358" y="17555"/>
                  <a:pt x="45137" y="17618"/>
                </a:cubicBezTo>
                <a:cubicBezTo>
                  <a:pt x="45173" y="18130"/>
                  <a:pt x="45149" y="18618"/>
                  <a:pt x="45089" y="19070"/>
                </a:cubicBezTo>
                <a:cubicBezTo>
                  <a:pt x="43643" y="18866"/>
                  <a:pt x="41935" y="18789"/>
                  <a:pt x="40174" y="18789"/>
                </a:cubicBezTo>
                <a:cubicBezTo>
                  <a:pt x="37718" y="18789"/>
                  <a:pt x="35158" y="18939"/>
                  <a:pt x="33064" y="19106"/>
                </a:cubicBezTo>
                <a:cubicBezTo>
                  <a:pt x="29087" y="19427"/>
                  <a:pt x="25896" y="19880"/>
                  <a:pt x="25861" y="19892"/>
                </a:cubicBezTo>
                <a:cubicBezTo>
                  <a:pt x="25742" y="19904"/>
                  <a:pt x="25646" y="20023"/>
                  <a:pt x="25670" y="20142"/>
                </a:cubicBezTo>
                <a:cubicBezTo>
                  <a:pt x="25682" y="20249"/>
                  <a:pt x="25777" y="20332"/>
                  <a:pt x="25885" y="20332"/>
                </a:cubicBezTo>
                <a:lnTo>
                  <a:pt x="25920" y="20332"/>
                </a:lnTo>
                <a:cubicBezTo>
                  <a:pt x="26023" y="20314"/>
                  <a:pt x="33714" y="19233"/>
                  <a:pt x="40209" y="19233"/>
                </a:cubicBezTo>
                <a:cubicBezTo>
                  <a:pt x="41995" y="19233"/>
                  <a:pt x="43690" y="19315"/>
                  <a:pt x="45113" y="19523"/>
                </a:cubicBezTo>
                <a:cubicBezTo>
                  <a:pt x="45196" y="19785"/>
                  <a:pt x="45411" y="20439"/>
                  <a:pt x="45601" y="21380"/>
                </a:cubicBezTo>
                <a:cubicBezTo>
                  <a:pt x="43359" y="21111"/>
                  <a:pt x="40880" y="21008"/>
                  <a:pt x="38416" y="21008"/>
                </a:cubicBezTo>
                <a:cubicBezTo>
                  <a:pt x="35109" y="21008"/>
                  <a:pt x="31829" y="21192"/>
                  <a:pt x="29183" y="21404"/>
                </a:cubicBezTo>
                <a:cubicBezTo>
                  <a:pt x="24789" y="21749"/>
                  <a:pt x="21301" y="22213"/>
                  <a:pt x="20396" y="22344"/>
                </a:cubicBezTo>
                <a:cubicBezTo>
                  <a:pt x="20336" y="21987"/>
                  <a:pt x="20289" y="21618"/>
                  <a:pt x="20229" y="21237"/>
                </a:cubicBezTo>
                <a:cubicBezTo>
                  <a:pt x="21134" y="20737"/>
                  <a:pt x="26408" y="17915"/>
                  <a:pt x="33516" y="16225"/>
                </a:cubicBezTo>
                <a:cubicBezTo>
                  <a:pt x="33707" y="16641"/>
                  <a:pt x="34076" y="16927"/>
                  <a:pt x="34588" y="17046"/>
                </a:cubicBezTo>
                <a:cubicBezTo>
                  <a:pt x="34704" y="17071"/>
                  <a:pt x="34821" y="17083"/>
                  <a:pt x="34939" y="17083"/>
                </a:cubicBezTo>
                <a:cubicBezTo>
                  <a:pt x="35453" y="17083"/>
                  <a:pt x="35973" y="16855"/>
                  <a:pt x="36350" y="16439"/>
                </a:cubicBezTo>
                <a:cubicBezTo>
                  <a:pt x="36469" y="16320"/>
                  <a:pt x="36600" y="16177"/>
                  <a:pt x="36755" y="16022"/>
                </a:cubicBezTo>
                <a:cubicBezTo>
                  <a:pt x="37112" y="15951"/>
                  <a:pt x="39160" y="15498"/>
                  <a:pt x="41172" y="15391"/>
                </a:cubicBezTo>
                <a:cubicBezTo>
                  <a:pt x="41291" y="15379"/>
                  <a:pt x="41386" y="15272"/>
                  <a:pt x="41375" y="15153"/>
                </a:cubicBezTo>
                <a:cubicBezTo>
                  <a:pt x="41375" y="15034"/>
                  <a:pt x="41279" y="14939"/>
                  <a:pt x="41148" y="14939"/>
                </a:cubicBezTo>
                <a:cubicBezTo>
                  <a:pt x="39732" y="15022"/>
                  <a:pt x="38303" y="15260"/>
                  <a:pt x="37434" y="15427"/>
                </a:cubicBezTo>
                <a:cubicBezTo>
                  <a:pt x="38446" y="14629"/>
                  <a:pt x="39898" y="13808"/>
                  <a:pt x="41803" y="13605"/>
                </a:cubicBezTo>
                <a:cubicBezTo>
                  <a:pt x="41887" y="13595"/>
                  <a:pt x="41972" y="13590"/>
                  <a:pt x="42056" y="13590"/>
                </a:cubicBezTo>
                <a:close/>
                <a:moveTo>
                  <a:pt x="7565" y="18729"/>
                </a:moveTo>
                <a:cubicBezTo>
                  <a:pt x="9214" y="18729"/>
                  <a:pt x="11039" y="18823"/>
                  <a:pt x="13014" y="19011"/>
                </a:cubicBezTo>
                <a:cubicBezTo>
                  <a:pt x="16288" y="19332"/>
                  <a:pt x="18979" y="19820"/>
                  <a:pt x="19622" y="19939"/>
                </a:cubicBezTo>
                <a:cubicBezTo>
                  <a:pt x="19622" y="19963"/>
                  <a:pt x="19622" y="19975"/>
                  <a:pt x="19622" y="19987"/>
                </a:cubicBezTo>
                <a:cubicBezTo>
                  <a:pt x="19574" y="20082"/>
                  <a:pt x="19586" y="20201"/>
                  <a:pt x="19658" y="20273"/>
                </a:cubicBezTo>
                <a:cubicBezTo>
                  <a:pt x="19669" y="20380"/>
                  <a:pt x="19693" y="20499"/>
                  <a:pt x="19705" y="20606"/>
                </a:cubicBezTo>
                <a:cubicBezTo>
                  <a:pt x="18729" y="20416"/>
                  <a:pt x="15764" y="19880"/>
                  <a:pt x="12871" y="19880"/>
                </a:cubicBezTo>
                <a:cubicBezTo>
                  <a:pt x="12752" y="19880"/>
                  <a:pt x="12657" y="19987"/>
                  <a:pt x="12657" y="20106"/>
                </a:cubicBezTo>
                <a:cubicBezTo>
                  <a:pt x="12657" y="20237"/>
                  <a:pt x="12752" y="20332"/>
                  <a:pt x="12871" y="20332"/>
                </a:cubicBezTo>
                <a:cubicBezTo>
                  <a:pt x="15895" y="20332"/>
                  <a:pt x="19015" y="20928"/>
                  <a:pt x="19765" y="21082"/>
                </a:cubicBezTo>
                <a:cubicBezTo>
                  <a:pt x="19753" y="21130"/>
                  <a:pt x="19753" y="21178"/>
                  <a:pt x="19777" y="21213"/>
                </a:cubicBezTo>
                <a:cubicBezTo>
                  <a:pt x="19812" y="21451"/>
                  <a:pt x="19848" y="21678"/>
                  <a:pt x="19872" y="21904"/>
                </a:cubicBezTo>
                <a:cubicBezTo>
                  <a:pt x="17936" y="21473"/>
                  <a:pt x="15947" y="21327"/>
                  <a:pt x="14139" y="21327"/>
                </a:cubicBezTo>
                <a:cubicBezTo>
                  <a:pt x="10353" y="21327"/>
                  <a:pt x="7363" y="21967"/>
                  <a:pt x="7323" y="21975"/>
                </a:cubicBezTo>
                <a:cubicBezTo>
                  <a:pt x="7204" y="21999"/>
                  <a:pt x="7120" y="22118"/>
                  <a:pt x="7144" y="22249"/>
                </a:cubicBezTo>
                <a:cubicBezTo>
                  <a:pt x="7175" y="22353"/>
                  <a:pt x="7270" y="22420"/>
                  <a:pt x="7372" y="22420"/>
                </a:cubicBezTo>
                <a:cubicBezTo>
                  <a:pt x="7387" y="22420"/>
                  <a:pt x="7403" y="22419"/>
                  <a:pt x="7418" y="22416"/>
                </a:cubicBezTo>
                <a:cubicBezTo>
                  <a:pt x="7458" y="22408"/>
                  <a:pt x="10413" y="21773"/>
                  <a:pt x="14148" y="21773"/>
                </a:cubicBezTo>
                <a:cubicBezTo>
                  <a:pt x="15980" y="21773"/>
                  <a:pt x="18000" y="21926"/>
                  <a:pt x="19955" y="22380"/>
                </a:cubicBezTo>
                <a:cubicBezTo>
                  <a:pt x="19955" y="22440"/>
                  <a:pt x="19967" y="22499"/>
                  <a:pt x="19979" y="22559"/>
                </a:cubicBezTo>
                <a:cubicBezTo>
                  <a:pt x="19979" y="22583"/>
                  <a:pt x="19979" y="22606"/>
                  <a:pt x="19979" y="22618"/>
                </a:cubicBezTo>
                <a:cubicBezTo>
                  <a:pt x="19979" y="22642"/>
                  <a:pt x="19991" y="22666"/>
                  <a:pt x="20003" y="22690"/>
                </a:cubicBezTo>
                <a:cubicBezTo>
                  <a:pt x="20039" y="22928"/>
                  <a:pt x="20074" y="23166"/>
                  <a:pt x="20122" y="23404"/>
                </a:cubicBezTo>
                <a:cubicBezTo>
                  <a:pt x="19914" y="23401"/>
                  <a:pt x="19591" y="23399"/>
                  <a:pt x="19172" y="23399"/>
                </a:cubicBezTo>
                <a:cubicBezTo>
                  <a:pt x="15840" y="23399"/>
                  <a:pt x="6474" y="23576"/>
                  <a:pt x="1334" y="25416"/>
                </a:cubicBezTo>
                <a:cubicBezTo>
                  <a:pt x="1262" y="25285"/>
                  <a:pt x="1215" y="25142"/>
                  <a:pt x="1167" y="25000"/>
                </a:cubicBezTo>
                <a:cubicBezTo>
                  <a:pt x="1167" y="24988"/>
                  <a:pt x="1012" y="24523"/>
                  <a:pt x="953" y="23678"/>
                </a:cubicBezTo>
                <a:cubicBezTo>
                  <a:pt x="1000" y="23666"/>
                  <a:pt x="1036" y="23654"/>
                  <a:pt x="1072" y="23630"/>
                </a:cubicBezTo>
                <a:cubicBezTo>
                  <a:pt x="1072" y="23618"/>
                  <a:pt x="1679" y="23130"/>
                  <a:pt x="3560" y="22785"/>
                </a:cubicBezTo>
                <a:cubicBezTo>
                  <a:pt x="3691" y="22773"/>
                  <a:pt x="3763" y="22654"/>
                  <a:pt x="3739" y="22535"/>
                </a:cubicBezTo>
                <a:cubicBezTo>
                  <a:pt x="3729" y="22421"/>
                  <a:pt x="3637" y="22352"/>
                  <a:pt x="3534" y="22352"/>
                </a:cubicBezTo>
                <a:cubicBezTo>
                  <a:pt x="3519" y="22352"/>
                  <a:pt x="3504" y="22353"/>
                  <a:pt x="3489" y="22356"/>
                </a:cubicBezTo>
                <a:cubicBezTo>
                  <a:pt x="1977" y="22618"/>
                  <a:pt x="1239" y="22987"/>
                  <a:pt x="941" y="23178"/>
                </a:cubicBezTo>
                <a:cubicBezTo>
                  <a:pt x="929" y="22749"/>
                  <a:pt x="953" y="22261"/>
                  <a:pt x="1012" y="21713"/>
                </a:cubicBezTo>
                <a:cubicBezTo>
                  <a:pt x="1632" y="21487"/>
                  <a:pt x="4489" y="20523"/>
                  <a:pt x="7585" y="20523"/>
                </a:cubicBezTo>
                <a:cubicBezTo>
                  <a:pt x="7704" y="20523"/>
                  <a:pt x="7811" y="20428"/>
                  <a:pt x="7811" y="20308"/>
                </a:cubicBezTo>
                <a:cubicBezTo>
                  <a:pt x="7811" y="20177"/>
                  <a:pt x="7704" y="20082"/>
                  <a:pt x="7585" y="20082"/>
                </a:cubicBezTo>
                <a:cubicBezTo>
                  <a:pt x="4703" y="20082"/>
                  <a:pt x="2013" y="20892"/>
                  <a:pt x="1084" y="21213"/>
                </a:cubicBezTo>
                <a:cubicBezTo>
                  <a:pt x="1167" y="20654"/>
                  <a:pt x="1298" y="20023"/>
                  <a:pt x="1501" y="19344"/>
                </a:cubicBezTo>
                <a:cubicBezTo>
                  <a:pt x="3089" y="18933"/>
                  <a:pt x="5137" y="18729"/>
                  <a:pt x="7565" y="18729"/>
                </a:cubicBezTo>
                <a:close/>
                <a:moveTo>
                  <a:pt x="38483" y="21455"/>
                </a:moveTo>
                <a:cubicBezTo>
                  <a:pt x="40956" y="21455"/>
                  <a:pt x="43439" y="21558"/>
                  <a:pt x="45673" y="21832"/>
                </a:cubicBezTo>
                <a:cubicBezTo>
                  <a:pt x="45816" y="22630"/>
                  <a:pt x="45911" y="23583"/>
                  <a:pt x="45911" y="24619"/>
                </a:cubicBezTo>
                <a:cubicBezTo>
                  <a:pt x="43399" y="24035"/>
                  <a:pt x="40589" y="23547"/>
                  <a:pt x="37541" y="23190"/>
                </a:cubicBezTo>
                <a:cubicBezTo>
                  <a:pt x="37533" y="23189"/>
                  <a:pt x="37526" y="23189"/>
                  <a:pt x="37518" y="23189"/>
                </a:cubicBezTo>
                <a:cubicBezTo>
                  <a:pt x="37407" y="23189"/>
                  <a:pt x="37302" y="23270"/>
                  <a:pt x="37291" y="23392"/>
                </a:cubicBezTo>
                <a:cubicBezTo>
                  <a:pt x="37279" y="23511"/>
                  <a:pt x="37362" y="23618"/>
                  <a:pt x="37481" y="23642"/>
                </a:cubicBezTo>
                <a:cubicBezTo>
                  <a:pt x="40553" y="23999"/>
                  <a:pt x="43387" y="24488"/>
                  <a:pt x="45911" y="25071"/>
                </a:cubicBezTo>
                <a:cubicBezTo>
                  <a:pt x="45899" y="25500"/>
                  <a:pt x="45863" y="25940"/>
                  <a:pt x="45804" y="26393"/>
                </a:cubicBezTo>
                <a:cubicBezTo>
                  <a:pt x="45760" y="26763"/>
                  <a:pt x="45438" y="27043"/>
                  <a:pt x="45065" y="27043"/>
                </a:cubicBezTo>
                <a:cubicBezTo>
                  <a:pt x="45030" y="27043"/>
                  <a:pt x="44994" y="27041"/>
                  <a:pt x="44958" y="27035"/>
                </a:cubicBezTo>
                <a:cubicBezTo>
                  <a:pt x="44434" y="26976"/>
                  <a:pt x="43637" y="26905"/>
                  <a:pt x="42827" y="26905"/>
                </a:cubicBezTo>
                <a:cubicBezTo>
                  <a:pt x="42744" y="26905"/>
                  <a:pt x="42660" y="26952"/>
                  <a:pt x="42625" y="27047"/>
                </a:cubicBezTo>
                <a:cubicBezTo>
                  <a:pt x="42589" y="27131"/>
                  <a:pt x="42613" y="27226"/>
                  <a:pt x="42672" y="27286"/>
                </a:cubicBezTo>
                <a:cubicBezTo>
                  <a:pt x="42684" y="27297"/>
                  <a:pt x="42982" y="27571"/>
                  <a:pt x="43315" y="27976"/>
                </a:cubicBezTo>
                <a:cubicBezTo>
                  <a:pt x="43970" y="28786"/>
                  <a:pt x="44125" y="29881"/>
                  <a:pt x="43732" y="30822"/>
                </a:cubicBezTo>
                <a:cubicBezTo>
                  <a:pt x="43684" y="30941"/>
                  <a:pt x="43625" y="31060"/>
                  <a:pt x="43577" y="31191"/>
                </a:cubicBezTo>
                <a:cubicBezTo>
                  <a:pt x="35017" y="26416"/>
                  <a:pt x="22467" y="25035"/>
                  <a:pt x="20860" y="24880"/>
                </a:cubicBezTo>
                <a:cubicBezTo>
                  <a:pt x="20812" y="24654"/>
                  <a:pt x="20765" y="24416"/>
                  <a:pt x="20717" y="24166"/>
                </a:cubicBezTo>
                <a:cubicBezTo>
                  <a:pt x="22301" y="24166"/>
                  <a:pt x="30540" y="24297"/>
                  <a:pt x="38148" y="26809"/>
                </a:cubicBezTo>
                <a:cubicBezTo>
                  <a:pt x="38172" y="26809"/>
                  <a:pt x="38196" y="26821"/>
                  <a:pt x="38219" y="26821"/>
                </a:cubicBezTo>
                <a:cubicBezTo>
                  <a:pt x="38315" y="26821"/>
                  <a:pt x="38398" y="26762"/>
                  <a:pt x="38434" y="26666"/>
                </a:cubicBezTo>
                <a:cubicBezTo>
                  <a:pt x="38469" y="26547"/>
                  <a:pt x="38398" y="26428"/>
                  <a:pt x="38291" y="26381"/>
                </a:cubicBezTo>
                <a:cubicBezTo>
                  <a:pt x="30480" y="23809"/>
                  <a:pt x="22015" y="23714"/>
                  <a:pt x="20634" y="23714"/>
                </a:cubicBezTo>
                <a:cubicBezTo>
                  <a:pt x="20574" y="23416"/>
                  <a:pt x="20515" y="23106"/>
                  <a:pt x="20467" y="22785"/>
                </a:cubicBezTo>
                <a:cubicBezTo>
                  <a:pt x="21372" y="22654"/>
                  <a:pt x="24849" y="22190"/>
                  <a:pt x="29218" y="21844"/>
                </a:cubicBezTo>
                <a:cubicBezTo>
                  <a:pt x="31871" y="21640"/>
                  <a:pt x="35168" y="21455"/>
                  <a:pt x="38483" y="21455"/>
                </a:cubicBezTo>
                <a:close/>
                <a:moveTo>
                  <a:pt x="19344" y="23841"/>
                </a:moveTo>
                <a:cubicBezTo>
                  <a:pt x="19740" y="23841"/>
                  <a:pt x="20034" y="23843"/>
                  <a:pt x="20205" y="23845"/>
                </a:cubicBezTo>
                <a:cubicBezTo>
                  <a:pt x="20205" y="23880"/>
                  <a:pt x="20217" y="23904"/>
                  <a:pt x="20217" y="23928"/>
                </a:cubicBezTo>
                <a:cubicBezTo>
                  <a:pt x="20217" y="23928"/>
                  <a:pt x="20217" y="23940"/>
                  <a:pt x="20217" y="23940"/>
                </a:cubicBezTo>
                <a:cubicBezTo>
                  <a:pt x="20217" y="23976"/>
                  <a:pt x="20229" y="24011"/>
                  <a:pt x="20241" y="24035"/>
                </a:cubicBezTo>
                <a:cubicBezTo>
                  <a:pt x="20289" y="24285"/>
                  <a:pt x="20336" y="24511"/>
                  <a:pt x="20372" y="24726"/>
                </a:cubicBezTo>
                <a:cubicBezTo>
                  <a:pt x="15240" y="25928"/>
                  <a:pt x="12454" y="28024"/>
                  <a:pt x="12335" y="28119"/>
                </a:cubicBezTo>
                <a:cubicBezTo>
                  <a:pt x="12240" y="28190"/>
                  <a:pt x="12228" y="28333"/>
                  <a:pt x="12300" y="28429"/>
                </a:cubicBezTo>
                <a:cubicBezTo>
                  <a:pt x="12335" y="28488"/>
                  <a:pt x="12407" y="28524"/>
                  <a:pt x="12478" y="28524"/>
                </a:cubicBezTo>
                <a:cubicBezTo>
                  <a:pt x="12526" y="28524"/>
                  <a:pt x="12573" y="28500"/>
                  <a:pt x="12609" y="28476"/>
                </a:cubicBezTo>
                <a:cubicBezTo>
                  <a:pt x="12633" y="28452"/>
                  <a:pt x="15419" y="26345"/>
                  <a:pt x="20467" y="25166"/>
                </a:cubicBezTo>
                <a:cubicBezTo>
                  <a:pt x="20467" y="25178"/>
                  <a:pt x="20467" y="25178"/>
                  <a:pt x="20467" y="25190"/>
                </a:cubicBezTo>
                <a:cubicBezTo>
                  <a:pt x="20515" y="25416"/>
                  <a:pt x="20562" y="25631"/>
                  <a:pt x="20610" y="25833"/>
                </a:cubicBezTo>
                <a:cubicBezTo>
                  <a:pt x="19336" y="26309"/>
                  <a:pt x="11716" y="29405"/>
                  <a:pt x="6394" y="36168"/>
                </a:cubicBezTo>
                <a:cubicBezTo>
                  <a:pt x="6013" y="35632"/>
                  <a:pt x="5692" y="35013"/>
                  <a:pt x="5453" y="34346"/>
                </a:cubicBezTo>
                <a:cubicBezTo>
                  <a:pt x="5775" y="33953"/>
                  <a:pt x="7156" y="32429"/>
                  <a:pt x="9394" y="31024"/>
                </a:cubicBezTo>
                <a:cubicBezTo>
                  <a:pt x="9502" y="30953"/>
                  <a:pt x="9537" y="30822"/>
                  <a:pt x="9466" y="30714"/>
                </a:cubicBezTo>
                <a:cubicBezTo>
                  <a:pt x="9427" y="30645"/>
                  <a:pt x="9354" y="30606"/>
                  <a:pt x="9278" y="30606"/>
                </a:cubicBezTo>
                <a:cubicBezTo>
                  <a:pt x="9237" y="30606"/>
                  <a:pt x="9194" y="30618"/>
                  <a:pt x="9156" y="30643"/>
                </a:cubicBezTo>
                <a:cubicBezTo>
                  <a:pt x="7132" y="31917"/>
                  <a:pt x="5811" y="33251"/>
                  <a:pt x="5287" y="33846"/>
                </a:cubicBezTo>
                <a:cubicBezTo>
                  <a:pt x="5191" y="33524"/>
                  <a:pt x="5108" y="33191"/>
                  <a:pt x="5037" y="32846"/>
                </a:cubicBezTo>
                <a:cubicBezTo>
                  <a:pt x="4846" y="31774"/>
                  <a:pt x="5382" y="30738"/>
                  <a:pt x="6346" y="30298"/>
                </a:cubicBezTo>
                <a:cubicBezTo>
                  <a:pt x="7192" y="29917"/>
                  <a:pt x="8335" y="29655"/>
                  <a:pt x="9728" y="29536"/>
                </a:cubicBezTo>
                <a:cubicBezTo>
                  <a:pt x="9859" y="29524"/>
                  <a:pt x="9978" y="29488"/>
                  <a:pt x="10073" y="29441"/>
                </a:cubicBezTo>
                <a:cubicBezTo>
                  <a:pt x="10144" y="29405"/>
                  <a:pt x="10216" y="29369"/>
                  <a:pt x="10275" y="29321"/>
                </a:cubicBezTo>
                <a:cubicBezTo>
                  <a:pt x="10597" y="29083"/>
                  <a:pt x="10752" y="28690"/>
                  <a:pt x="10692" y="28274"/>
                </a:cubicBezTo>
                <a:cubicBezTo>
                  <a:pt x="10621" y="27845"/>
                  <a:pt x="10323" y="27500"/>
                  <a:pt x="9906" y="27357"/>
                </a:cubicBezTo>
                <a:cubicBezTo>
                  <a:pt x="9442" y="27202"/>
                  <a:pt x="8740" y="27059"/>
                  <a:pt x="7799" y="27059"/>
                </a:cubicBezTo>
                <a:lnTo>
                  <a:pt x="7775" y="27059"/>
                </a:lnTo>
                <a:cubicBezTo>
                  <a:pt x="9847" y="26500"/>
                  <a:pt x="13062" y="25750"/>
                  <a:pt x="16193" y="25535"/>
                </a:cubicBezTo>
                <a:cubicBezTo>
                  <a:pt x="16324" y="25523"/>
                  <a:pt x="16407" y="25416"/>
                  <a:pt x="16407" y="25297"/>
                </a:cubicBezTo>
                <a:cubicBezTo>
                  <a:pt x="16396" y="25185"/>
                  <a:pt x="16300" y="25094"/>
                  <a:pt x="16189" y="25094"/>
                </a:cubicBezTo>
                <a:cubicBezTo>
                  <a:pt x="16183" y="25094"/>
                  <a:pt x="16176" y="25094"/>
                  <a:pt x="16169" y="25095"/>
                </a:cubicBezTo>
                <a:cubicBezTo>
                  <a:pt x="11097" y="25428"/>
                  <a:pt x="5834" y="27155"/>
                  <a:pt x="5418" y="27297"/>
                </a:cubicBezTo>
                <a:cubicBezTo>
                  <a:pt x="5258" y="27311"/>
                  <a:pt x="5100" y="27318"/>
                  <a:pt x="4945" y="27318"/>
                </a:cubicBezTo>
                <a:cubicBezTo>
                  <a:pt x="4415" y="27318"/>
                  <a:pt x="3910" y="27240"/>
                  <a:pt x="3441" y="27083"/>
                </a:cubicBezTo>
                <a:cubicBezTo>
                  <a:pt x="2608" y="26809"/>
                  <a:pt x="1989" y="26381"/>
                  <a:pt x="1572" y="25809"/>
                </a:cubicBezTo>
                <a:cubicBezTo>
                  <a:pt x="6761" y="23981"/>
                  <a:pt x="16218" y="23841"/>
                  <a:pt x="19344" y="23841"/>
                </a:cubicBezTo>
                <a:close/>
                <a:moveTo>
                  <a:pt x="20967" y="25345"/>
                </a:moveTo>
                <a:lnTo>
                  <a:pt x="20967" y="25345"/>
                </a:lnTo>
                <a:cubicBezTo>
                  <a:pt x="23039" y="25547"/>
                  <a:pt x="35124" y="26964"/>
                  <a:pt x="43387" y="31596"/>
                </a:cubicBezTo>
                <a:cubicBezTo>
                  <a:pt x="42958" y="32465"/>
                  <a:pt x="42339" y="33536"/>
                  <a:pt x="41494" y="34465"/>
                </a:cubicBezTo>
                <a:cubicBezTo>
                  <a:pt x="37731" y="32262"/>
                  <a:pt x="31969" y="30584"/>
                  <a:pt x="31909" y="30560"/>
                </a:cubicBezTo>
                <a:cubicBezTo>
                  <a:pt x="31893" y="30556"/>
                  <a:pt x="31877" y="30555"/>
                  <a:pt x="31861" y="30555"/>
                </a:cubicBezTo>
                <a:cubicBezTo>
                  <a:pt x="31766" y="30555"/>
                  <a:pt x="31666" y="30613"/>
                  <a:pt x="31635" y="30714"/>
                </a:cubicBezTo>
                <a:cubicBezTo>
                  <a:pt x="31600" y="30834"/>
                  <a:pt x="31671" y="30965"/>
                  <a:pt x="31790" y="30988"/>
                </a:cubicBezTo>
                <a:cubicBezTo>
                  <a:pt x="31850" y="31012"/>
                  <a:pt x="37457" y="32655"/>
                  <a:pt x="41172" y="34798"/>
                </a:cubicBezTo>
                <a:cubicBezTo>
                  <a:pt x="40827" y="35144"/>
                  <a:pt x="40446" y="35465"/>
                  <a:pt x="40029" y="35739"/>
                </a:cubicBezTo>
                <a:cubicBezTo>
                  <a:pt x="35279" y="32667"/>
                  <a:pt x="26944" y="31048"/>
                  <a:pt x="26861" y="31036"/>
                </a:cubicBezTo>
                <a:cubicBezTo>
                  <a:pt x="26846" y="31033"/>
                  <a:pt x="26830" y="31031"/>
                  <a:pt x="26815" y="31031"/>
                </a:cubicBezTo>
                <a:cubicBezTo>
                  <a:pt x="26713" y="31031"/>
                  <a:pt x="26620" y="31100"/>
                  <a:pt x="26599" y="31215"/>
                </a:cubicBezTo>
                <a:cubicBezTo>
                  <a:pt x="26575" y="31334"/>
                  <a:pt x="26658" y="31453"/>
                  <a:pt x="26778" y="31476"/>
                </a:cubicBezTo>
                <a:cubicBezTo>
                  <a:pt x="26861" y="31488"/>
                  <a:pt x="34898" y="33048"/>
                  <a:pt x="39589" y="36001"/>
                </a:cubicBezTo>
                <a:cubicBezTo>
                  <a:pt x="39350" y="36128"/>
                  <a:pt x="39086" y="36190"/>
                  <a:pt x="38821" y="36190"/>
                </a:cubicBezTo>
                <a:cubicBezTo>
                  <a:pt x="38463" y="36190"/>
                  <a:pt x="38104" y="36077"/>
                  <a:pt x="37803" y="35858"/>
                </a:cubicBezTo>
                <a:cubicBezTo>
                  <a:pt x="36719" y="35084"/>
                  <a:pt x="34505" y="33751"/>
                  <a:pt x="31695" y="33489"/>
                </a:cubicBezTo>
                <a:cubicBezTo>
                  <a:pt x="31393" y="33457"/>
                  <a:pt x="31086" y="33452"/>
                  <a:pt x="30813" y="33452"/>
                </a:cubicBezTo>
                <a:cubicBezTo>
                  <a:pt x="30676" y="33452"/>
                  <a:pt x="30548" y="33453"/>
                  <a:pt x="30433" y="33453"/>
                </a:cubicBezTo>
                <a:cubicBezTo>
                  <a:pt x="30373" y="33454"/>
                  <a:pt x="30304" y="33455"/>
                  <a:pt x="30225" y="33455"/>
                </a:cubicBezTo>
                <a:cubicBezTo>
                  <a:pt x="28646" y="33455"/>
                  <a:pt x="23367" y="33141"/>
                  <a:pt x="21836" y="29036"/>
                </a:cubicBezTo>
                <a:lnTo>
                  <a:pt x="21836" y="29036"/>
                </a:lnTo>
                <a:cubicBezTo>
                  <a:pt x="22765" y="29143"/>
                  <a:pt x="25361" y="29464"/>
                  <a:pt x="27456" y="29929"/>
                </a:cubicBezTo>
                <a:cubicBezTo>
                  <a:pt x="27468" y="29941"/>
                  <a:pt x="27492" y="29941"/>
                  <a:pt x="27504" y="29941"/>
                </a:cubicBezTo>
                <a:cubicBezTo>
                  <a:pt x="27611" y="29941"/>
                  <a:pt x="27694" y="29869"/>
                  <a:pt x="27718" y="29762"/>
                </a:cubicBezTo>
                <a:cubicBezTo>
                  <a:pt x="27754" y="29643"/>
                  <a:pt x="27670" y="29524"/>
                  <a:pt x="27551" y="29500"/>
                </a:cubicBezTo>
                <a:cubicBezTo>
                  <a:pt x="25254" y="28976"/>
                  <a:pt x="22372" y="28643"/>
                  <a:pt x="21682" y="28571"/>
                </a:cubicBezTo>
                <a:cubicBezTo>
                  <a:pt x="21574" y="28178"/>
                  <a:pt x="21491" y="27762"/>
                  <a:pt x="21444" y="27297"/>
                </a:cubicBezTo>
                <a:cubicBezTo>
                  <a:pt x="21444" y="27286"/>
                  <a:pt x="21444" y="27274"/>
                  <a:pt x="21444" y="27262"/>
                </a:cubicBezTo>
                <a:cubicBezTo>
                  <a:pt x="21444" y="27250"/>
                  <a:pt x="21432" y="27214"/>
                  <a:pt x="21408" y="27155"/>
                </a:cubicBezTo>
                <a:lnTo>
                  <a:pt x="21408" y="27155"/>
                </a:lnTo>
                <a:cubicBezTo>
                  <a:pt x="22670" y="27333"/>
                  <a:pt x="27289" y="28036"/>
                  <a:pt x="31504" y="29202"/>
                </a:cubicBezTo>
                <a:cubicBezTo>
                  <a:pt x="31528" y="29202"/>
                  <a:pt x="31552" y="29214"/>
                  <a:pt x="31564" y="29214"/>
                </a:cubicBezTo>
                <a:cubicBezTo>
                  <a:pt x="31671" y="29214"/>
                  <a:pt x="31754" y="29143"/>
                  <a:pt x="31790" y="29048"/>
                </a:cubicBezTo>
                <a:cubicBezTo>
                  <a:pt x="31814" y="28929"/>
                  <a:pt x="31742" y="28810"/>
                  <a:pt x="31623" y="28774"/>
                </a:cubicBezTo>
                <a:cubicBezTo>
                  <a:pt x="27147" y="27536"/>
                  <a:pt x="22206" y="26821"/>
                  <a:pt x="21289" y="26690"/>
                </a:cubicBezTo>
                <a:cubicBezTo>
                  <a:pt x="21205" y="26369"/>
                  <a:pt x="21086" y="25904"/>
                  <a:pt x="20967" y="25345"/>
                </a:cubicBezTo>
                <a:close/>
                <a:moveTo>
                  <a:pt x="20717" y="26262"/>
                </a:moveTo>
                <a:cubicBezTo>
                  <a:pt x="20789" y="26535"/>
                  <a:pt x="20836" y="26762"/>
                  <a:pt x="20884" y="26928"/>
                </a:cubicBezTo>
                <a:cubicBezTo>
                  <a:pt x="20884" y="26940"/>
                  <a:pt x="20896" y="26952"/>
                  <a:pt x="20896" y="26964"/>
                </a:cubicBezTo>
                <a:cubicBezTo>
                  <a:pt x="20920" y="27059"/>
                  <a:pt x="20943" y="27143"/>
                  <a:pt x="20955" y="27202"/>
                </a:cubicBezTo>
                <a:cubicBezTo>
                  <a:pt x="20253" y="27559"/>
                  <a:pt x="17586" y="29095"/>
                  <a:pt x="16526" y="32119"/>
                </a:cubicBezTo>
                <a:cubicBezTo>
                  <a:pt x="16395" y="32369"/>
                  <a:pt x="14526" y="35763"/>
                  <a:pt x="12109" y="37561"/>
                </a:cubicBezTo>
                <a:cubicBezTo>
                  <a:pt x="11453" y="38049"/>
                  <a:pt x="10676" y="38292"/>
                  <a:pt x="9907" y="38292"/>
                </a:cubicBezTo>
                <a:cubicBezTo>
                  <a:pt x="9420" y="38292"/>
                  <a:pt x="8937" y="38195"/>
                  <a:pt x="8490" y="38001"/>
                </a:cubicBezTo>
                <a:cubicBezTo>
                  <a:pt x="9001" y="37263"/>
                  <a:pt x="10847" y="34727"/>
                  <a:pt x="13443" y="32739"/>
                </a:cubicBezTo>
                <a:cubicBezTo>
                  <a:pt x="13538" y="32667"/>
                  <a:pt x="13550" y="32524"/>
                  <a:pt x="13478" y="32417"/>
                </a:cubicBezTo>
                <a:cubicBezTo>
                  <a:pt x="13437" y="32363"/>
                  <a:pt x="13373" y="32335"/>
                  <a:pt x="13308" y="32335"/>
                </a:cubicBezTo>
                <a:cubicBezTo>
                  <a:pt x="13259" y="32335"/>
                  <a:pt x="13209" y="32351"/>
                  <a:pt x="13169" y="32381"/>
                </a:cubicBezTo>
                <a:cubicBezTo>
                  <a:pt x="10478" y="34453"/>
                  <a:pt x="8561" y="37096"/>
                  <a:pt x="8085" y="37787"/>
                </a:cubicBezTo>
                <a:cubicBezTo>
                  <a:pt x="7954" y="37715"/>
                  <a:pt x="7823" y="37632"/>
                  <a:pt x="7704" y="37537"/>
                </a:cubicBezTo>
                <a:cubicBezTo>
                  <a:pt x="7323" y="37239"/>
                  <a:pt x="6989" y="36906"/>
                  <a:pt x="6680" y="36537"/>
                </a:cubicBezTo>
                <a:cubicBezTo>
                  <a:pt x="11871" y="29869"/>
                  <a:pt x="19324" y="26797"/>
                  <a:pt x="20717" y="26262"/>
                </a:cubicBezTo>
                <a:close/>
                <a:moveTo>
                  <a:pt x="28510" y="1"/>
                </a:moveTo>
                <a:cubicBezTo>
                  <a:pt x="26389" y="1"/>
                  <a:pt x="24826" y="471"/>
                  <a:pt x="24694" y="508"/>
                </a:cubicBezTo>
                <a:cubicBezTo>
                  <a:pt x="23539" y="794"/>
                  <a:pt x="22372" y="997"/>
                  <a:pt x="21277" y="1128"/>
                </a:cubicBezTo>
                <a:lnTo>
                  <a:pt x="21241" y="1128"/>
                </a:lnTo>
                <a:cubicBezTo>
                  <a:pt x="19682" y="1309"/>
                  <a:pt x="18237" y="1365"/>
                  <a:pt x="17041" y="1365"/>
                </a:cubicBezTo>
                <a:cubicBezTo>
                  <a:pt x="16429" y="1365"/>
                  <a:pt x="15882" y="1350"/>
                  <a:pt x="15419" y="1330"/>
                </a:cubicBezTo>
                <a:cubicBezTo>
                  <a:pt x="15381" y="1304"/>
                  <a:pt x="15339" y="1293"/>
                  <a:pt x="15298" y="1293"/>
                </a:cubicBezTo>
                <a:cubicBezTo>
                  <a:pt x="15262" y="1293"/>
                  <a:pt x="15226" y="1301"/>
                  <a:pt x="15193" y="1318"/>
                </a:cubicBezTo>
                <a:cubicBezTo>
                  <a:pt x="14919" y="1294"/>
                  <a:pt x="14669" y="1282"/>
                  <a:pt x="14466" y="1270"/>
                </a:cubicBezTo>
                <a:cubicBezTo>
                  <a:pt x="14158" y="1244"/>
                  <a:pt x="13862" y="1230"/>
                  <a:pt x="13575" y="1230"/>
                </a:cubicBezTo>
                <a:cubicBezTo>
                  <a:pt x="13096" y="1230"/>
                  <a:pt x="12643" y="1267"/>
                  <a:pt x="12204" y="1342"/>
                </a:cubicBezTo>
                <a:cubicBezTo>
                  <a:pt x="11478" y="1473"/>
                  <a:pt x="10811" y="1675"/>
                  <a:pt x="10204" y="1925"/>
                </a:cubicBezTo>
                <a:cubicBezTo>
                  <a:pt x="10180" y="1937"/>
                  <a:pt x="10168" y="1937"/>
                  <a:pt x="10156" y="1949"/>
                </a:cubicBezTo>
                <a:cubicBezTo>
                  <a:pt x="7549" y="3068"/>
                  <a:pt x="6025" y="5211"/>
                  <a:pt x="5287" y="6557"/>
                </a:cubicBezTo>
                <a:cubicBezTo>
                  <a:pt x="5061" y="6962"/>
                  <a:pt x="5025" y="7438"/>
                  <a:pt x="5203" y="7866"/>
                </a:cubicBezTo>
                <a:cubicBezTo>
                  <a:pt x="5370" y="8295"/>
                  <a:pt x="5715" y="8628"/>
                  <a:pt x="6144" y="8771"/>
                </a:cubicBezTo>
                <a:cubicBezTo>
                  <a:pt x="8347" y="9510"/>
                  <a:pt x="9704" y="10593"/>
                  <a:pt x="9871" y="10724"/>
                </a:cubicBezTo>
                <a:cubicBezTo>
                  <a:pt x="10311" y="11307"/>
                  <a:pt x="10049" y="11772"/>
                  <a:pt x="9906" y="11950"/>
                </a:cubicBezTo>
                <a:cubicBezTo>
                  <a:pt x="9038" y="11818"/>
                  <a:pt x="8198" y="11752"/>
                  <a:pt x="7389" y="11752"/>
                </a:cubicBezTo>
                <a:cubicBezTo>
                  <a:pt x="6445" y="11752"/>
                  <a:pt x="5544" y="11842"/>
                  <a:pt x="4691" y="12022"/>
                </a:cubicBezTo>
                <a:cubicBezTo>
                  <a:pt x="2465" y="12486"/>
                  <a:pt x="858" y="14391"/>
                  <a:pt x="786" y="16641"/>
                </a:cubicBezTo>
                <a:cubicBezTo>
                  <a:pt x="750" y="17891"/>
                  <a:pt x="1012" y="18904"/>
                  <a:pt x="1084" y="19165"/>
                </a:cubicBezTo>
                <a:cubicBezTo>
                  <a:pt x="0" y="22856"/>
                  <a:pt x="715" y="25059"/>
                  <a:pt x="750" y="25142"/>
                </a:cubicBezTo>
                <a:cubicBezTo>
                  <a:pt x="1108" y="26250"/>
                  <a:pt x="2001" y="27059"/>
                  <a:pt x="3310" y="27512"/>
                </a:cubicBezTo>
                <a:cubicBezTo>
                  <a:pt x="3808" y="27680"/>
                  <a:pt x="4338" y="27763"/>
                  <a:pt x="4896" y="27763"/>
                </a:cubicBezTo>
                <a:cubicBezTo>
                  <a:pt x="5246" y="27763"/>
                  <a:pt x="5606" y="27731"/>
                  <a:pt x="5977" y="27667"/>
                </a:cubicBezTo>
                <a:cubicBezTo>
                  <a:pt x="6671" y="27547"/>
                  <a:pt x="7277" y="27500"/>
                  <a:pt x="7801" y="27500"/>
                </a:cubicBezTo>
                <a:cubicBezTo>
                  <a:pt x="8690" y="27500"/>
                  <a:pt x="9341" y="27636"/>
                  <a:pt x="9775" y="27786"/>
                </a:cubicBezTo>
                <a:cubicBezTo>
                  <a:pt x="10025" y="27869"/>
                  <a:pt x="10204" y="28083"/>
                  <a:pt x="10252" y="28345"/>
                </a:cubicBezTo>
                <a:cubicBezTo>
                  <a:pt x="10287" y="28595"/>
                  <a:pt x="10204" y="28821"/>
                  <a:pt x="10014" y="28964"/>
                </a:cubicBezTo>
                <a:cubicBezTo>
                  <a:pt x="9978" y="28988"/>
                  <a:pt x="9930" y="29012"/>
                  <a:pt x="9894" y="29036"/>
                </a:cubicBezTo>
                <a:cubicBezTo>
                  <a:pt x="9835" y="29060"/>
                  <a:pt x="9763" y="29083"/>
                  <a:pt x="9692" y="29083"/>
                </a:cubicBezTo>
                <a:cubicBezTo>
                  <a:pt x="8251" y="29214"/>
                  <a:pt x="7061" y="29488"/>
                  <a:pt x="6168" y="29893"/>
                </a:cubicBezTo>
                <a:cubicBezTo>
                  <a:pt x="5013" y="30405"/>
                  <a:pt x="4370" y="31655"/>
                  <a:pt x="4608" y="32929"/>
                </a:cubicBezTo>
                <a:cubicBezTo>
                  <a:pt x="5013" y="35072"/>
                  <a:pt x="5965" y="36739"/>
                  <a:pt x="7430" y="37882"/>
                </a:cubicBezTo>
                <a:cubicBezTo>
                  <a:pt x="7620" y="38037"/>
                  <a:pt x="7823" y="38168"/>
                  <a:pt x="8037" y="38275"/>
                </a:cubicBezTo>
                <a:cubicBezTo>
                  <a:pt x="8049" y="38287"/>
                  <a:pt x="8061" y="38287"/>
                  <a:pt x="8085" y="38299"/>
                </a:cubicBezTo>
                <a:cubicBezTo>
                  <a:pt x="8656" y="38585"/>
                  <a:pt x="9287" y="38739"/>
                  <a:pt x="9918" y="38739"/>
                </a:cubicBezTo>
                <a:cubicBezTo>
                  <a:pt x="10776" y="38739"/>
                  <a:pt x="11645" y="38465"/>
                  <a:pt x="12371" y="37930"/>
                </a:cubicBezTo>
                <a:cubicBezTo>
                  <a:pt x="14955" y="36001"/>
                  <a:pt x="16860" y="32465"/>
                  <a:pt x="16931" y="32310"/>
                </a:cubicBezTo>
                <a:cubicBezTo>
                  <a:pt x="16943" y="32298"/>
                  <a:pt x="16943" y="32286"/>
                  <a:pt x="16943" y="32286"/>
                </a:cubicBezTo>
                <a:cubicBezTo>
                  <a:pt x="17884" y="29595"/>
                  <a:pt x="20241" y="28107"/>
                  <a:pt x="21039" y="27667"/>
                </a:cubicBezTo>
                <a:cubicBezTo>
                  <a:pt x="21098" y="28083"/>
                  <a:pt x="21182" y="28476"/>
                  <a:pt x="21289" y="28833"/>
                </a:cubicBezTo>
                <a:cubicBezTo>
                  <a:pt x="21301" y="28833"/>
                  <a:pt x="21301" y="28845"/>
                  <a:pt x="21301" y="28845"/>
                </a:cubicBezTo>
                <a:cubicBezTo>
                  <a:pt x="22748" y="33563"/>
                  <a:pt x="28568" y="33907"/>
                  <a:pt x="30234" y="33907"/>
                </a:cubicBezTo>
                <a:cubicBezTo>
                  <a:pt x="30309" y="33907"/>
                  <a:pt x="30375" y="33906"/>
                  <a:pt x="30433" y="33905"/>
                </a:cubicBezTo>
                <a:cubicBezTo>
                  <a:pt x="30559" y="33901"/>
                  <a:pt x="30698" y="33898"/>
                  <a:pt x="30845" y="33898"/>
                </a:cubicBezTo>
                <a:cubicBezTo>
                  <a:pt x="31100" y="33898"/>
                  <a:pt x="31380" y="33907"/>
                  <a:pt x="31659" y="33929"/>
                </a:cubicBezTo>
                <a:cubicBezTo>
                  <a:pt x="34362" y="34179"/>
                  <a:pt x="36505" y="35477"/>
                  <a:pt x="37541" y="36227"/>
                </a:cubicBezTo>
                <a:cubicBezTo>
                  <a:pt x="37918" y="36499"/>
                  <a:pt x="38370" y="36638"/>
                  <a:pt x="38819" y="36638"/>
                </a:cubicBezTo>
                <a:cubicBezTo>
                  <a:pt x="39177" y="36638"/>
                  <a:pt x="39534" y="36549"/>
                  <a:pt x="39851" y="36370"/>
                </a:cubicBezTo>
                <a:cubicBezTo>
                  <a:pt x="39946" y="36322"/>
                  <a:pt x="40029" y="36263"/>
                  <a:pt x="40113" y="36215"/>
                </a:cubicBezTo>
                <a:cubicBezTo>
                  <a:pt x="40136" y="36203"/>
                  <a:pt x="40160" y="36191"/>
                  <a:pt x="40172" y="36179"/>
                </a:cubicBezTo>
                <a:cubicBezTo>
                  <a:pt x="40732" y="35822"/>
                  <a:pt x="41232" y="35394"/>
                  <a:pt x="41672" y="34929"/>
                </a:cubicBezTo>
                <a:cubicBezTo>
                  <a:pt x="41684" y="34917"/>
                  <a:pt x="41708" y="34905"/>
                  <a:pt x="41720" y="34882"/>
                </a:cubicBezTo>
                <a:cubicBezTo>
                  <a:pt x="42720" y="33822"/>
                  <a:pt x="43422" y="32584"/>
                  <a:pt x="43875" y="31607"/>
                </a:cubicBezTo>
                <a:cubicBezTo>
                  <a:pt x="43982" y="31393"/>
                  <a:pt x="44065" y="31191"/>
                  <a:pt x="44149" y="31000"/>
                </a:cubicBezTo>
                <a:cubicBezTo>
                  <a:pt x="44601" y="29893"/>
                  <a:pt x="44423" y="28631"/>
                  <a:pt x="43661" y="27702"/>
                </a:cubicBezTo>
                <a:cubicBezTo>
                  <a:pt x="43565" y="27571"/>
                  <a:pt x="43470" y="27452"/>
                  <a:pt x="43375" y="27357"/>
                </a:cubicBezTo>
                <a:lnTo>
                  <a:pt x="43375" y="27357"/>
                </a:lnTo>
                <a:cubicBezTo>
                  <a:pt x="43958" y="27381"/>
                  <a:pt x="44506" y="27440"/>
                  <a:pt x="44899" y="27488"/>
                </a:cubicBezTo>
                <a:cubicBezTo>
                  <a:pt x="44951" y="27494"/>
                  <a:pt x="45003" y="27498"/>
                  <a:pt x="45054" y="27498"/>
                </a:cubicBezTo>
                <a:cubicBezTo>
                  <a:pt x="45657" y="27498"/>
                  <a:pt x="46178" y="27056"/>
                  <a:pt x="46244" y="26452"/>
                </a:cubicBezTo>
                <a:cubicBezTo>
                  <a:pt x="46709" y="22797"/>
                  <a:pt x="45673" y="19761"/>
                  <a:pt x="45506" y="19296"/>
                </a:cubicBezTo>
                <a:cubicBezTo>
                  <a:pt x="45613" y="18606"/>
                  <a:pt x="45613" y="17987"/>
                  <a:pt x="45566" y="17427"/>
                </a:cubicBezTo>
                <a:cubicBezTo>
                  <a:pt x="45566" y="17403"/>
                  <a:pt x="45566" y="17380"/>
                  <a:pt x="45554" y="17356"/>
                </a:cubicBezTo>
                <a:cubicBezTo>
                  <a:pt x="45363" y="15486"/>
                  <a:pt x="44423" y="14355"/>
                  <a:pt x="43768" y="13784"/>
                </a:cubicBezTo>
                <a:cubicBezTo>
                  <a:pt x="43305" y="13373"/>
                  <a:pt x="42691" y="13148"/>
                  <a:pt x="42057" y="13148"/>
                </a:cubicBezTo>
                <a:cubicBezTo>
                  <a:pt x="41957" y="13148"/>
                  <a:pt x="41856" y="13153"/>
                  <a:pt x="41756" y="13165"/>
                </a:cubicBezTo>
                <a:cubicBezTo>
                  <a:pt x="38839" y="13486"/>
                  <a:pt x="36910" y="15165"/>
                  <a:pt x="36029" y="16141"/>
                </a:cubicBezTo>
                <a:cubicBezTo>
                  <a:pt x="35730" y="16459"/>
                  <a:pt x="35339" y="16636"/>
                  <a:pt x="34955" y="16636"/>
                </a:cubicBezTo>
                <a:cubicBezTo>
                  <a:pt x="34863" y="16636"/>
                  <a:pt x="34772" y="16626"/>
                  <a:pt x="34683" y="16606"/>
                </a:cubicBezTo>
                <a:cubicBezTo>
                  <a:pt x="34171" y="16498"/>
                  <a:pt x="33886" y="16177"/>
                  <a:pt x="33826" y="15665"/>
                </a:cubicBezTo>
                <a:cubicBezTo>
                  <a:pt x="33802" y="15415"/>
                  <a:pt x="33850" y="15141"/>
                  <a:pt x="33981" y="14879"/>
                </a:cubicBezTo>
                <a:cubicBezTo>
                  <a:pt x="35231" y="12367"/>
                  <a:pt x="39493" y="10962"/>
                  <a:pt x="41267" y="10474"/>
                </a:cubicBezTo>
                <a:cubicBezTo>
                  <a:pt x="41839" y="10307"/>
                  <a:pt x="42208" y="9760"/>
                  <a:pt x="42137" y="9164"/>
                </a:cubicBezTo>
                <a:cubicBezTo>
                  <a:pt x="42065" y="8450"/>
                  <a:pt x="41898" y="7819"/>
                  <a:pt x="41672" y="7271"/>
                </a:cubicBezTo>
                <a:cubicBezTo>
                  <a:pt x="41672" y="7247"/>
                  <a:pt x="41660" y="7235"/>
                  <a:pt x="41660" y="7224"/>
                </a:cubicBezTo>
                <a:cubicBezTo>
                  <a:pt x="41398" y="6604"/>
                  <a:pt x="41065" y="6069"/>
                  <a:pt x="40696" y="5616"/>
                </a:cubicBezTo>
                <a:cubicBezTo>
                  <a:pt x="40684" y="5580"/>
                  <a:pt x="40648" y="5545"/>
                  <a:pt x="40613" y="5521"/>
                </a:cubicBezTo>
                <a:cubicBezTo>
                  <a:pt x="39100" y="3759"/>
                  <a:pt x="36993" y="3211"/>
                  <a:pt x="36576" y="3116"/>
                </a:cubicBezTo>
                <a:cubicBezTo>
                  <a:pt x="35517" y="2068"/>
                  <a:pt x="34350" y="1354"/>
                  <a:pt x="33183" y="877"/>
                </a:cubicBezTo>
                <a:cubicBezTo>
                  <a:pt x="33147" y="854"/>
                  <a:pt x="33112" y="842"/>
                  <a:pt x="33076" y="830"/>
                </a:cubicBezTo>
                <a:cubicBezTo>
                  <a:pt x="32183" y="485"/>
                  <a:pt x="31290" y="258"/>
                  <a:pt x="30433" y="139"/>
                </a:cubicBezTo>
                <a:cubicBezTo>
                  <a:pt x="30398" y="122"/>
                  <a:pt x="30363" y="111"/>
                  <a:pt x="30328" y="111"/>
                </a:cubicBezTo>
                <a:cubicBezTo>
                  <a:pt x="30315" y="111"/>
                  <a:pt x="30303" y="112"/>
                  <a:pt x="30290" y="115"/>
                </a:cubicBezTo>
                <a:cubicBezTo>
                  <a:pt x="29668" y="33"/>
                  <a:pt x="29070" y="1"/>
                  <a:pt x="2851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p50"/>
          <p:cNvSpPr/>
          <p:nvPr/>
        </p:nvSpPr>
        <p:spPr>
          <a:xfrm>
            <a:off x="1088351" y="1365036"/>
            <a:ext cx="510661" cy="572666"/>
          </a:xfrm>
          <a:custGeom>
            <a:avLst/>
            <a:gdLst/>
            <a:ahLst/>
            <a:cxnLst/>
            <a:rect l="l" t="t" r="r" b="b"/>
            <a:pathLst>
              <a:path w="39911" h="44757" extrusionOk="0">
                <a:moveTo>
                  <a:pt x="11097" y="1584"/>
                </a:moveTo>
                <a:lnTo>
                  <a:pt x="11097" y="1584"/>
                </a:lnTo>
                <a:cubicBezTo>
                  <a:pt x="12943" y="3108"/>
                  <a:pt x="15562" y="3966"/>
                  <a:pt x="15705" y="4013"/>
                </a:cubicBezTo>
                <a:cubicBezTo>
                  <a:pt x="15931" y="4073"/>
                  <a:pt x="16158" y="4132"/>
                  <a:pt x="16360" y="4192"/>
                </a:cubicBezTo>
                <a:cubicBezTo>
                  <a:pt x="15991" y="6335"/>
                  <a:pt x="16086" y="7811"/>
                  <a:pt x="16229" y="8657"/>
                </a:cubicBezTo>
                <a:cubicBezTo>
                  <a:pt x="16217" y="8645"/>
                  <a:pt x="16217" y="8633"/>
                  <a:pt x="16205" y="8633"/>
                </a:cubicBezTo>
                <a:cubicBezTo>
                  <a:pt x="15848" y="8252"/>
                  <a:pt x="15503" y="7871"/>
                  <a:pt x="15169" y="7478"/>
                </a:cubicBezTo>
                <a:cubicBezTo>
                  <a:pt x="14991" y="6561"/>
                  <a:pt x="15193" y="4823"/>
                  <a:pt x="15193" y="4799"/>
                </a:cubicBezTo>
                <a:cubicBezTo>
                  <a:pt x="15205" y="4680"/>
                  <a:pt x="15122" y="4573"/>
                  <a:pt x="14991" y="4561"/>
                </a:cubicBezTo>
                <a:cubicBezTo>
                  <a:pt x="14978" y="4558"/>
                  <a:pt x="14966" y="4557"/>
                  <a:pt x="14954" y="4557"/>
                </a:cubicBezTo>
                <a:cubicBezTo>
                  <a:pt x="14850" y="4557"/>
                  <a:pt x="14763" y="4645"/>
                  <a:pt x="14753" y="4751"/>
                </a:cubicBezTo>
                <a:cubicBezTo>
                  <a:pt x="14741" y="4811"/>
                  <a:pt x="14610" y="5918"/>
                  <a:pt x="14657" y="6871"/>
                </a:cubicBezTo>
                <a:cubicBezTo>
                  <a:pt x="13086" y="4930"/>
                  <a:pt x="11847" y="2906"/>
                  <a:pt x="11097" y="1584"/>
                </a:cubicBezTo>
                <a:close/>
                <a:moveTo>
                  <a:pt x="10204" y="858"/>
                </a:moveTo>
                <a:cubicBezTo>
                  <a:pt x="10574" y="1573"/>
                  <a:pt x="11312" y="2894"/>
                  <a:pt x="12324" y="4418"/>
                </a:cubicBezTo>
                <a:cubicBezTo>
                  <a:pt x="11347" y="4180"/>
                  <a:pt x="10764" y="4120"/>
                  <a:pt x="10740" y="4120"/>
                </a:cubicBezTo>
                <a:cubicBezTo>
                  <a:pt x="10733" y="4120"/>
                  <a:pt x="10725" y="4119"/>
                  <a:pt x="10718" y="4119"/>
                </a:cubicBezTo>
                <a:cubicBezTo>
                  <a:pt x="10608" y="4119"/>
                  <a:pt x="10512" y="4200"/>
                  <a:pt x="10490" y="4323"/>
                </a:cubicBezTo>
                <a:cubicBezTo>
                  <a:pt x="10478" y="4442"/>
                  <a:pt x="10574" y="4549"/>
                  <a:pt x="10693" y="4561"/>
                </a:cubicBezTo>
                <a:cubicBezTo>
                  <a:pt x="10704" y="4561"/>
                  <a:pt x="11455" y="4644"/>
                  <a:pt x="12693" y="4978"/>
                </a:cubicBezTo>
                <a:cubicBezTo>
                  <a:pt x="13598" y="6287"/>
                  <a:pt x="14669" y="7692"/>
                  <a:pt x="15884" y="8942"/>
                </a:cubicBezTo>
                <a:cubicBezTo>
                  <a:pt x="17312" y="10407"/>
                  <a:pt x="18527" y="11943"/>
                  <a:pt x="19551" y="13526"/>
                </a:cubicBezTo>
                <a:cubicBezTo>
                  <a:pt x="18586" y="13074"/>
                  <a:pt x="16824" y="12288"/>
                  <a:pt x="15562" y="11848"/>
                </a:cubicBezTo>
                <a:cubicBezTo>
                  <a:pt x="15467" y="11431"/>
                  <a:pt x="15205" y="11062"/>
                  <a:pt x="14824" y="10824"/>
                </a:cubicBezTo>
                <a:cubicBezTo>
                  <a:pt x="12764" y="9585"/>
                  <a:pt x="10038" y="9109"/>
                  <a:pt x="9133" y="8978"/>
                </a:cubicBezTo>
                <a:cubicBezTo>
                  <a:pt x="9311" y="8514"/>
                  <a:pt x="9419" y="7966"/>
                  <a:pt x="9478" y="7502"/>
                </a:cubicBezTo>
                <a:cubicBezTo>
                  <a:pt x="10002" y="7585"/>
                  <a:pt x="11431" y="7847"/>
                  <a:pt x="12990" y="8526"/>
                </a:cubicBezTo>
                <a:cubicBezTo>
                  <a:pt x="13026" y="8538"/>
                  <a:pt x="13050" y="8538"/>
                  <a:pt x="13086" y="8538"/>
                </a:cubicBezTo>
                <a:cubicBezTo>
                  <a:pt x="13169" y="8538"/>
                  <a:pt x="13252" y="8490"/>
                  <a:pt x="13288" y="8407"/>
                </a:cubicBezTo>
                <a:cubicBezTo>
                  <a:pt x="13336" y="8300"/>
                  <a:pt x="13288" y="8169"/>
                  <a:pt x="13169" y="8109"/>
                </a:cubicBezTo>
                <a:cubicBezTo>
                  <a:pt x="11526" y="7407"/>
                  <a:pt x="10062" y="7145"/>
                  <a:pt x="9526" y="7061"/>
                </a:cubicBezTo>
                <a:cubicBezTo>
                  <a:pt x="9550" y="6799"/>
                  <a:pt x="9550" y="6621"/>
                  <a:pt x="9550" y="6597"/>
                </a:cubicBezTo>
                <a:lnTo>
                  <a:pt x="9550" y="6573"/>
                </a:lnTo>
                <a:cubicBezTo>
                  <a:pt x="9538" y="6347"/>
                  <a:pt x="9538" y="6097"/>
                  <a:pt x="9538" y="5859"/>
                </a:cubicBezTo>
                <a:lnTo>
                  <a:pt x="9538" y="5859"/>
                </a:lnTo>
                <a:cubicBezTo>
                  <a:pt x="9990" y="5990"/>
                  <a:pt x="11145" y="6359"/>
                  <a:pt x="12586" y="6942"/>
                </a:cubicBezTo>
                <a:cubicBezTo>
                  <a:pt x="12609" y="6942"/>
                  <a:pt x="12645" y="6954"/>
                  <a:pt x="12669" y="6954"/>
                </a:cubicBezTo>
                <a:cubicBezTo>
                  <a:pt x="12752" y="6954"/>
                  <a:pt x="12836" y="6895"/>
                  <a:pt x="12871" y="6811"/>
                </a:cubicBezTo>
                <a:cubicBezTo>
                  <a:pt x="12919" y="6704"/>
                  <a:pt x="12871" y="6573"/>
                  <a:pt x="12752" y="6525"/>
                </a:cubicBezTo>
                <a:cubicBezTo>
                  <a:pt x="11157" y="5883"/>
                  <a:pt x="9895" y="5502"/>
                  <a:pt x="9550" y="5394"/>
                </a:cubicBezTo>
                <a:cubicBezTo>
                  <a:pt x="9633" y="3620"/>
                  <a:pt x="10002" y="1775"/>
                  <a:pt x="10204" y="858"/>
                </a:cubicBezTo>
                <a:close/>
                <a:moveTo>
                  <a:pt x="16789" y="4335"/>
                </a:moveTo>
                <a:lnTo>
                  <a:pt x="16789" y="4335"/>
                </a:lnTo>
                <a:cubicBezTo>
                  <a:pt x="17443" y="4537"/>
                  <a:pt x="17979" y="4740"/>
                  <a:pt x="18408" y="4930"/>
                </a:cubicBezTo>
                <a:cubicBezTo>
                  <a:pt x="18277" y="5263"/>
                  <a:pt x="17693" y="6871"/>
                  <a:pt x="17527" y="8788"/>
                </a:cubicBezTo>
                <a:cubicBezTo>
                  <a:pt x="17527" y="8907"/>
                  <a:pt x="17610" y="9014"/>
                  <a:pt x="17741" y="9026"/>
                </a:cubicBezTo>
                <a:lnTo>
                  <a:pt x="17753" y="9026"/>
                </a:lnTo>
                <a:cubicBezTo>
                  <a:pt x="17872" y="9026"/>
                  <a:pt x="17967" y="8942"/>
                  <a:pt x="17979" y="8823"/>
                </a:cubicBezTo>
                <a:cubicBezTo>
                  <a:pt x="18134" y="7037"/>
                  <a:pt x="18670" y="5490"/>
                  <a:pt x="18813" y="5121"/>
                </a:cubicBezTo>
                <a:cubicBezTo>
                  <a:pt x="19432" y="5418"/>
                  <a:pt x="19765" y="5668"/>
                  <a:pt x="19908" y="5787"/>
                </a:cubicBezTo>
                <a:cubicBezTo>
                  <a:pt x="19063" y="7609"/>
                  <a:pt x="18789" y="9252"/>
                  <a:pt x="18705" y="9883"/>
                </a:cubicBezTo>
                <a:cubicBezTo>
                  <a:pt x="18670" y="10133"/>
                  <a:pt x="18705" y="10371"/>
                  <a:pt x="18801" y="10597"/>
                </a:cubicBezTo>
                <a:cubicBezTo>
                  <a:pt x="18813" y="10621"/>
                  <a:pt x="18825" y="10657"/>
                  <a:pt x="18836" y="10681"/>
                </a:cubicBezTo>
                <a:cubicBezTo>
                  <a:pt x="19060" y="11150"/>
                  <a:pt x="19503" y="11418"/>
                  <a:pt x="20012" y="11418"/>
                </a:cubicBezTo>
                <a:cubicBezTo>
                  <a:pt x="20072" y="11418"/>
                  <a:pt x="20133" y="11415"/>
                  <a:pt x="20194" y="11407"/>
                </a:cubicBezTo>
                <a:cubicBezTo>
                  <a:pt x="20801" y="11336"/>
                  <a:pt x="21277" y="10907"/>
                  <a:pt x="21396" y="10312"/>
                </a:cubicBezTo>
                <a:cubicBezTo>
                  <a:pt x="21527" y="9693"/>
                  <a:pt x="21694" y="9097"/>
                  <a:pt x="21884" y="8526"/>
                </a:cubicBezTo>
                <a:cubicBezTo>
                  <a:pt x="22063" y="8014"/>
                  <a:pt x="22468" y="7609"/>
                  <a:pt x="22992" y="7418"/>
                </a:cubicBezTo>
                <a:cubicBezTo>
                  <a:pt x="23178" y="7356"/>
                  <a:pt x="23370" y="7326"/>
                  <a:pt x="23562" y="7326"/>
                </a:cubicBezTo>
                <a:cubicBezTo>
                  <a:pt x="23885" y="7326"/>
                  <a:pt x="24203" y="7413"/>
                  <a:pt x="24480" y="7585"/>
                </a:cubicBezTo>
                <a:cubicBezTo>
                  <a:pt x="25004" y="7919"/>
                  <a:pt x="25444" y="8288"/>
                  <a:pt x="25790" y="8633"/>
                </a:cubicBezTo>
                <a:cubicBezTo>
                  <a:pt x="22623" y="11443"/>
                  <a:pt x="21396" y="14026"/>
                  <a:pt x="20991" y="15098"/>
                </a:cubicBezTo>
                <a:cubicBezTo>
                  <a:pt x="20801" y="14741"/>
                  <a:pt x="20599" y="14384"/>
                  <a:pt x="20384" y="14026"/>
                </a:cubicBezTo>
                <a:cubicBezTo>
                  <a:pt x="20646" y="13372"/>
                  <a:pt x="21194" y="12455"/>
                  <a:pt x="21194" y="12443"/>
                </a:cubicBezTo>
                <a:cubicBezTo>
                  <a:pt x="21265" y="12348"/>
                  <a:pt x="21230" y="12205"/>
                  <a:pt x="21122" y="12145"/>
                </a:cubicBezTo>
                <a:cubicBezTo>
                  <a:pt x="21084" y="12120"/>
                  <a:pt x="21044" y="12108"/>
                  <a:pt x="21003" y="12108"/>
                </a:cubicBezTo>
                <a:cubicBezTo>
                  <a:pt x="20930" y="12108"/>
                  <a:pt x="20859" y="12147"/>
                  <a:pt x="20813" y="12217"/>
                </a:cubicBezTo>
                <a:cubicBezTo>
                  <a:pt x="20801" y="12252"/>
                  <a:pt x="20384" y="12931"/>
                  <a:pt x="20099" y="13562"/>
                </a:cubicBezTo>
                <a:cubicBezTo>
                  <a:pt x="19194" y="12110"/>
                  <a:pt x="18098" y="10681"/>
                  <a:pt x="16848" y="9312"/>
                </a:cubicBezTo>
                <a:cubicBezTo>
                  <a:pt x="16753" y="9062"/>
                  <a:pt x="16265" y="7418"/>
                  <a:pt x="16789" y="4335"/>
                </a:cubicBezTo>
                <a:close/>
                <a:moveTo>
                  <a:pt x="9385" y="11966"/>
                </a:moveTo>
                <a:cubicBezTo>
                  <a:pt x="9565" y="11966"/>
                  <a:pt x="9745" y="11994"/>
                  <a:pt x="9919" y="12050"/>
                </a:cubicBezTo>
                <a:cubicBezTo>
                  <a:pt x="11228" y="12467"/>
                  <a:pt x="12383" y="13098"/>
                  <a:pt x="13110" y="13538"/>
                </a:cubicBezTo>
                <a:cubicBezTo>
                  <a:pt x="13376" y="13705"/>
                  <a:pt x="13671" y="13784"/>
                  <a:pt x="13968" y="13784"/>
                </a:cubicBezTo>
                <a:cubicBezTo>
                  <a:pt x="14095" y="13784"/>
                  <a:pt x="14222" y="13769"/>
                  <a:pt x="14348" y="13741"/>
                </a:cubicBezTo>
                <a:cubicBezTo>
                  <a:pt x="14741" y="13872"/>
                  <a:pt x="17170" y="14693"/>
                  <a:pt x="18289" y="15229"/>
                </a:cubicBezTo>
                <a:cubicBezTo>
                  <a:pt x="18324" y="15253"/>
                  <a:pt x="18360" y="15253"/>
                  <a:pt x="18384" y="15253"/>
                </a:cubicBezTo>
                <a:cubicBezTo>
                  <a:pt x="18467" y="15253"/>
                  <a:pt x="18551" y="15205"/>
                  <a:pt x="18586" y="15134"/>
                </a:cubicBezTo>
                <a:cubicBezTo>
                  <a:pt x="18646" y="15015"/>
                  <a:pt x="18598" y="14884"/>
                  <a:pt x="18491" y="14836"/>
                </a:cubicBezTo>
                <a:cubicBezTo>
                  <a:pt x="17562" y="14384"/>
                  <a:pt x="15812" y="13764"/>
                  <a:pt x="14943" y="13467"/>
                </a:cubicBezTo>
                <a:cubicBezTo>
                  <a:pt x="15265" y="13241"/>
                  <a:pt x="15479" y="12907"/>
                  <a:pt x="15562" y="12514"/>
                </a:cubicBezTo>
                <a:lnTo>
                  <a:pt x="15574" y="12479"/>
                </a:lnTo>
                <a:cubicBezTo>
                  <a:pt x="15574" y="12431"/>
                  <a:pt x="15586" y="12383"/>
                  <a:pt x="15586" y="12324"/>
                </a:cubicBezTo>
                <a:cubicBezTo>
                  <a:pt x="17158" y="12895"/>
                  <a:pt x="19372" y="13931"/>
                  <a:pt x="19920" y="14181"/>
                </a:cubicBezTo>
                <a:cubicBezTo>
                  <a:pt x="19944" y="14241"/>
                  <a:pt x="19979" y="14276"/>
                  <a:pt x="20039" y="14300"/>
                </a:cubicBezTo>
                <a:cubicBezTo>
                  <a:pt x="20420" y="14943"/>
                  <a:pt x="20765" y="15598"/>
                  <a:pt x="21075" y="16253"/>
                </a:cubicBezTo>
                <a:cubicBezTo>
                  <a:pt x="21242" y="16586"/>
                  <a:pt x="21396" y="16943"/>
                  <a:pt x="21563" y="17313"/>
                </a:cubicBezTo>
                <a:cubicBezTo>
                  <a:pt x="19348" y="16253"/>
                  <a:pt x="16491" y="15384"/>
                  <a:pt x="14431" y="14824"/>
                </a:cubicBezTo>
                <a:cubicBezTo>
                  <a:pt x="14410" y="14818"/>
                  <a:pt x="14389" y="14815"/>
                  <a:pt x="14369" y="14815"/>
                </a:cubicBezTo>
                <a:cubicBezTo>
                  <a:pt x="14273" y="14815"/>
                  <a:pt x="14187" y="14881"/>
                  <a:pt x="14157" y="14979"/>
                </a:cubicBezTo>
                <a:cubicBezTo>
                  <a:pt x="14122" y="15098"/>
                  <a:pt x="14193" y="15217"/>
                  <a:pt x="14312" y="15253"/>
                </a:cubicBezTo>
                <a:cubicBezTo>
                  <a:pt x="16110" y="15741"/>
                  <a:pt x="19467" y="16729"/>
                  <a:pt x="21825" y="17944"/>
                </a:cubicBezTo>
                <a:cubicBezTo>
                  <a:pt x="22004" y="18360"/>
                  <a:pt x="22170" y="18789"/>
                  <a:pt x="22337" y="19241"/>
                </a:cubicBezTo>
                <a:cubicBezTo>
                  <a:pt x="20607" y="18614"/>
                  <a:pt x="14319" y="16494"/>
                  <a:pt x="8505" y="16494"/>
                </a:cubicBezTo>
                <a:cubicBezTo>
                  <a:pt x="7918" y="16494"/>
                  <a:pt x="7336" y="16515"/>
                  <a:pt x="6764" y="16562"/>
                </a:cubicBezTo>
                <a:cubicBezTo>
                  <a:pt x="7037" y="16098"/>
                  <a:pt x="7252" y="15586"/>
                  <a:pt x="7395" y="15050"/>
                </a:cubicBezTo>
                <a:cubicBezTo>
                  <a:pt x="8061" y="15098"/>
                  <a:pt x="10431" y="15312"/>
                  <a:pt x="12967" y="16086"/>
                </a:cubicBezTo>
                <a:cubicBezTo>
                  <a:pt x="12979" y="16086"/>
                  <a:pt x="13002" y="16098"/>
                  <a:pt x="13026" y="16098"/>
                </a:cubicBezTo>
                <a:cubicBezTo>
                  <a:pt x="13121" y="16098"/>
                  <a:pt x="13217" y="16027"/>
                  <a:pt x="13241" y="15931"/>
                </a:cubicBezTo>
                <a:cubicBezTo>
                  <a:pt x="13276" y="15812"/>
                  <a:pt x="13205" y="15693"/>
                  <a:pt x="13098" y="15658"/>
                </a:cubicBezTo>
                <a:cubicBezTo>
                  <a:pt x="10597" y="14896"/>
                  <a:pt x="8252" y="14669"/>
                  <a:pt x="7490" y="14610"/>
                </a:cubicBezTo>
                <a:cubicBezTo>
                  <a:pt x="7526" y="14467"/>
                  <a:pt x="7549" y="14324"/>
                  <a:pt x="7561" y="14181"/>
                </a:cubicBezTo>
                <a:cubicBezTo>
                  <a:pt x="7585" y="13907"/>
                  <a:pt x="7633" y="13634"/>
                  <a:pt x="7680" y="13360"/>
                </a:cubicBezTo>
                <a:cubicBezTo>
                  <a:pt x="7776" y="12872"/>
                  <a:pt x="8061" y="12467"/>
                  <a:pt x="8490" y="12217"/>
                </a:cubicBezTo>
                <a:cubicBezTo>
                  <a:pt x="8762" y="12050"/>
                  <a:pt x="9073" y="11966"/>
                  <a:pt x="9385" y="11966"/>
                </a:cubicBezTo>
                <a:close/>
                <a:moveTo>
                  <a:pt x="26111" y="8942"/>
                </a:moveTo>
                <a:cubicBezTo>
                  <a:pt x="26314" y="9169"/>
                  <a:pt x="26468" y="9347"/>
                  <a:pt x="26564" y="9478"/>
                </a:cubicBezTo>
                <a:cubicBezTo>
                  <a:pt x="25040" y="10859"/>
                  <a:pt x="23718" y="12764"/>
                  <a:pt x="23658" y="12848"/>
                </a:cubicBezTo>
                <a:cubicBezTo>
                  <a:pt x="23587" y="12955"/>
                  <a:pt x="23611" y="13086"/>
                  <a:pt x="23718" y="13157"/>
                </a:cubicBezTo>
                <a:cubicBezTo>
                  <a:pt x="23754" y="13193"/>
                  <a:pt x="23801" y="13205"/>
                  <a:pt x="23849" y="13205"/>
                </a:cubicBezTo>
                <a:cubicBezTo>
                  <a:pt x="23920" y="13205"/>
                  <a:pt x="23980" y="13169"/>
                  <a:pt x="24028" y="13110"/>
                </a:cubicBezTo>
                <a:cubicBezTo>
                  <a:pt x="24039" y="13086"/>
                  <a:pt x="25409" y="11109"/>
                  <a:pt x="26921" y="9752"/>
                </a:cubicBezTo>
                <a:cubicBezTo>
                  <a:pt x="27171" y="9847"/>
                  <a:pt x="27421" y="9943"/>
                  <a:pt x="27647" y="10038"/>
                </a:cubicBezTo>
                <a:cubicBezTo>
                  <a:pt x="26349" y="11026"/>
                  <a:pt x="25278" y="12360"/>
                  <a:pt x="25230" y="12419"/>
                </a:cubicBezTo>
                <a:cubicBezTo>
                  <a:pt x="25147" y="12514"/>
                  <a:pt x="25171" y="12657"/>
                  <a:pt x="25266" y="12729"/>
                </a:cubicBezTo>
                <a:cubicBezTo>
                  <a:pt x="25302" y="12764"/>
                  <a:pt x="25349" y="12788"/>
                  <a:pt x="25397" y="12788"/>
                </a:cubicBezTo>
                <a:cubicBezTo>
                  <a:pt x="25468" y="12788"/>
                  <a:pt x="25528" y="12752"/>
                  <a:pt x="25575" y="12705"/>
                </a:cubicBezTo>
                <a:cubicBezTo>
                  <a:pt x="25587" y="12681"/>
                  <a:pt x="26778" y="11205"/>
                  <a:pt x="28111" y="10252"/>
                </a:cubicBezTo>
                <a:cubicBezTo>
                  <a:pt x="29362" y="10836"/>
                  <a:pt x="30231" y="11538"/>
                  <a:pt x="30814" y="12181"/>
                </a:cubicBezTo>
                <a:cubicBezTo>
                  <a:pt x="25980" y="14312"/>
                  <a:pt x="23920" y="18920"/>
                  <a:pt x="23301" y="20634"/>
                </a:cubicBezTo>
                <a:cubicBezTo>
                  <a:pt x="23182" y="20277"/>
                  <a:pt x="23063" y="19920"/>
                  <a:pt x="22932" y="19575"/>
                </a:cubicBezTo>
                <a:cubicBezTo>
                  <a:pt x="22932" y="19563"/>
                  <a:pt x="22932" y="19539"/>
                  <a:pt x="22920" y="19527"/>
                </a:cubicBezTo>
                <a:cubicBezTo>
                  <a:pt x="22861" y="19372"/>
                  <a:pt x="22813" y="19229"/>
                  <a:pt x="22754" y="19075"/>
                </a:cubicBezTo>
                <a:cubicBezTo>
                  <a:pt x="22956" y="18670"/>
                  <a:pt x="23897" y="16848"/>
                  <a:pt x="24849" y="15527"/>
                </a:cubicBezTo>
                <a:cubicBezTo>
                  <a:pt x="24921" y="15419"/>
                  <a:pt x="24909" y="15288"/>
                  <a:pt x="24801" y="15217"/>
                </a:cubicBezTo>
                <a:cubicBezTo>
                  <a:pt x="24764" y="15189"/>
                  <a:pt x="24719" y="15175"/>
                  <a:pt x="24674" y="15175"/>
                </a:cubicBezTo>
                <a:cubicBezTo>
                  <a:pt x="24605" y="15175"/>
                  <a:pt x="24535" y="15207"/>
                  <a:pt x="24492" y="15265"/>
                </a:cubicBezTo>
                <a:cubicBezTo>
                  <a:pt x="23694" y="16360"/>
                  <a:pt x="22908" y="17801"/>
                  <a:pt x="22539" y="18515"/>
                </a:cubicBezTo>
                <a:cubicBezTo>
                  <a:pt x="22194" y="17622"/>
                  <a:pt x="21837" y="16801"/>
                  <a:pt x="21480" y="16062"/>
                </a:cubicBezTo>
                <a:cubicBezTo>
                  <a:pt x="21408" y="15931"/>
                  <a:pt x="21349" y="15789"/>
                  <a:pt x="21277" y="15658"/>
                </a:cubicBezTo>
                <a:cubicBezTo>
                  <a:pt x="21432" y="15146"/>
                  <a:pt x="22468" y="12169"/>
                  <a:pt x="26111" y="8942"/>
                </a:cubicBezTo>
                <a:close/>
                <a:moveTo>
                  <a:pt x="31124" y="12538"/>
                </a:moveTo>
                <a:cubicBezTo>
                  <a:pt x="31540" y="13062"/>
                  <a:pt x="31767" y="13503"/>
                  <a:pt x="31886" y="13753"/>
                </a:cubicBezTo>
                <a:cubicBezTo>
                  <a:pt x="28052" y="14788"/>
                  <a:pt x="25825" y="18098"/>
                  <a:pt x="25040" y="19503"/>
                </a:cubicBezTo>
                <a:cubicBezTo>
                  <a:pt x="24801" y="19920"/>
                  <a:pt x="24861" y="20432"/>
                  <a:pt x="25182" y="20801"/>
                </a:cubicBezTo>
                <a:cubicBezTo>
                  <a:pt x="24932" y="20956"/>
                  <a:pt x="24563" y="21194"/>
                  <a:pt x="24301" y="21384"/>
                </a:cubicBezTo>
                <a:cubicBezTo>
                  <a:pt x="24194" y="21456"/>
                  <a:pt x="24170" y="21587"/>
                  <a:pt x="24242" y="21694"/>
                </a:cubicBezTo>
                <a:cubicBezTo>
                  <a:pt x="24290" y="21754"/>
                  <a:pt x="24349" y="21789"/>
                  <a:pt x="24420" y="21789"/>
                </a:cubicBezTo>
                <a:cubicBezTo>
                  <a:pt x="24468" y="21789"/>
                  <a:pt x="24516" y="21777"/>
                  <a:pt x="24551" y="21754"/>
                </a:cubicBezTo>
                <a:cubicBezTo>
                  <a:pt x="24873" y="21527"/>
                  <a:pt x="25361" y="21218"/>
                  <a:pt x="25575" y="21087"/>
                </a:cubicBezTo>
                <a:cubicBezTo>
                  <a:pt x="25710" y="21142"/>
                  <a:pt x="25850" y="21172"/>
                  <a:pt x="25993" y="21172"/>
                </a:cubicBezTo>
                <a:cubicBezTo>
                  <a:pt x="26127" y="21172"/>
                  <a:pt x="26264" y="21145"/>
                  <a:pt x="26397" y="21087"/>
                </a:cubicBezTo>
                <a:lnTo>
                  <a:pt x="26314" y="20884"/>
                </a:lnTo>
                <a:lnTo>
                  <a:pt x="26421" y="21087"/>
                </a:lnTo>
                <a:cubicBezTo>
                  <a:pt x="26635" y="20992"/>
                  <a:pt x="26826" y="20813"/>
                  <a:pt x="26945" y="20575"/>
                </a:cubicBezTo>
                <a:cubicBezTo>
                  <a:pt x="27909" y="18682"/>
                  <a:pt x="28992" y="17682"/>
                  <a:pt x="29743" y="17182"/>
                </a:cubicBezTo>
                <a:cubicBezTo>
                  <a:pt x="30028" y="16979"/>
                  <a:pt x="30290" y="16848"/>
                  <a:pt x="30505" y="16753"/>
                </a:cubicBezTo>
                <a:lnTo>
                  <a:pt x="30505" y="16753"/>
                </a:lnTo>
                <a:cubicBezTo>
                  <a:pt x="30171" y="17265"/>
                  <a:pt x="29909" y="17813"/>
                  <a:pt x="29743" y="18241"/>
                </a:cubicBezTo>
                <a:cubicBezTo>
                  <a:pt x="29647" y="18467"/>
                  <a:pt x="29671" y="18717"/>
                  <a:pt x="29814" y="18932"/>
                </a:cubicBezTo>
                <a:cubicBezTo>
                  <a:pt x="29838" y="18967"/>
                  <a:pt x="29862" y="19015"/>
                  <a:pt x="29897" y="19051"/>
                </a:cubicBezTo>
                <a:cubicBezTo>
                  <a:pt x="29326" y="19313"/>
                  <a:pt x="28314" y="19813"/>
                  <a:pt x="27873" y="20110"/>
                </a:cubicBezTo>
                <a:cubicBezTo>
                  <a:pt x="27778" y="20182"/>
                  <a:pt x="27754" y="20325"/>
                  <a:pt x="27814" y="20420"/>
                </a:cubicBezTo>
                <a:cubicBezTo>
                  <a:pt x="27861" y="20480"/>
                  <a:pt x="27933" y="20515"/>
                  <a:pt x="28004" y="20515"/>
                </a:cubicBezTo>
                <a:cubicBezTo>
                  <a:pt x="28052" y="20515"/>
                  <a:pt x="28088" y="20503"/>
                  <a:pt x="28135" y="20480"/>
                </a:cubicBezTo>
                <a:cubicBezTo>
                  <a:pt x="28659" y="20110"/>
                  <a:pt x="30183" y="19408"/>
                  <a:pt x="30469" y="19277"/>
                </a:cubicBezTo>
                <a:cubicBezTo>
                  <a:pt x="30707" y="19277"/>
                  <a:pt x="30945" y="19146"/>
                  <a:pt x="31088" y="18920"/>
                </a:cubicBezTo>
                <a:cubicBezTo>
                  <a:pt x="31374" y="18491"/>
                  <a:pt x="31755" y="18110"/>
                  <a:pt x="32231" y="17789"/>
                </a:cubicBezTo>
                <a:cubicBezTo>
                  <a:pt x="32667" y="17491"/>
                  <a:pt x="33159" y="17347"/>
                  <a:pt x="33640" y="17347"/>
                </a:cubicBezTo>
                <a:cubicBezTo>
                  <a:pt x="34370" y="17347"/>
                  <a:pt x="35077" y="17677"/>
                  <a:pt x="35529" y="18301"/>
                </a:cubicBezTo>
                <a:cubicBezTo>
                  <a:pt x="35803" y="18682"/>
                  <a:pt x="35981" y="19098"/>
                  <a:pt x="36112" y="19479"/>
                </a:cubicBezTo>
                <a:cubicBezTo>
                  <a:pt x="35869" y="19467"/>
                  <a:pt x="35639" y="19462"/>
                  <a:pt x="35421" y="19462"/>
                </a:cubicBezTo>
                <a:cubicBezTo>
                  <a:pt x="33944" y="19462"/>
                  <a:pt x="33069" y="19709"/>
                  <a:pt x="33017" y="19729"/>
                </a:cubicBezTo>
                <a:cubicBezTo>
                  <a:pt x="32910" y="19753"/>
                  <a:pt x="32838" y="19884"/>
                  <a:pt x="32874" y="20003"/>
                </a:cubicBezTo>
                <a:cubicBezTo>
                  <a:pt x="32898" y="20099"/>
                  <a:pt x="32993" y="20158"/>
                  <a:pt x="33088" y="20158"/>
                </a:cubicBezTo>
                <a:lnTo>
                  <a:pt x="33148" y="20158"/>
                </a:lnTo>
                <a:cubicBezTo>
                  <a:pt x="33158" y="20148"/>
                  <a:pt x="34009" y="19906"/>
                  <a:pt x="35438" y="19906"/>
                </a:cubicBezTo>
                <a:cubicBezTo>
                  <a:pt x="35693" y="19906"/>
                  <a:pt x="35966" y="19914"/>
                  <a:pt x="36255" y="19932"/>
                </a:cubicBezTo>
                <a:cubicBezTo>
                  <a:pt x="36327" y="20265"/>
                  <a:pt x="36362" y="20539"/>
                  <a:pt x="36386" y="20730"/>
                </a:cubicBezTo>
                <a:cubicBezTo>
                  <a:pt x="36127" y="20714"/>
                  <a:pt x="35692" y="20694"/>
                  <a:pt x="35144" y="20694"/>
                </a:cubicBezTo>
                <a:cubicBezTo>
                  <a:pt x="33981" y="20694"/>
                  <a:pt x="32309" y="20785"/>
                  <a:pt x="30731" y="21206"/>
                </a:cubicBezTo>
                <a:cubicBezTo>
                  <a:pt x="30612" y="21242"/>
                  <a:pt x="30540" y="21361"/>
                  <a:pt x="30576" y="21480"/>
                </a:cubicBezTo>
                <a:cubicBezTo>
                  <a:pt x="30600" y="21587"/>
                  <a:pt x="30695" y="21646"/>
                  <a:pt x="30790" y="21646"/>
                </a:cubicBezTo>
                <a:lnTo>
                  <a:pt x="30850" y="21646"/>
                </a:lnTo>
                <a:cubicBezTo>
                  <a:pt x="32406" y="21229"/>
                  <a:pt x="34088" y="21141"/>
                  <a:pt x="35229" y="21141"/>
                </a:cubicBezTo>
                <a:cubicBezTo>
                  <a:pt x="35878" y="21141"/>
                  <a:pt x="36352" y="21169"/>
                  <a:pt x="36529" y="21182"/>
                </a:cubicBezTo>
                <a:cubicBezTo>
                  <a:pt x="37327" y="21920"/>
                  <a:pt x="37815" y="22623"/>
                  <a:pt x="38089" y="23242"/>
                </a:cubicBezTo>
                <a:cubicBezTo>
                  <a:pt x="37154" y="23094"/>
                  <a:pt x="36233" y="23029"/>
                  <a:pt x="35339" y="23029"/>
                </a:cubicBezTo>
                <a:cubicBezTo>
                  <a:pt x="30115" y="23029"/>
                  <a:pt x="25780" y="25227"/>
                  <a:pt x="24682" y="25837"/>
                </a:cubicBezTo>
                <a:cubicBezTo>
                  <a:pt x="24671" y="25778"/>
                  <a:pt x="24659" y="25718"/>
                  <a:pt x="24647" y="25671"/>
                </a:cubicBezTo>
                <a:cubicBezTo>
                  <a:pt x="24647" y="25647"/>
                  <a:pt x="24647" y="25611"/>
                  <a:pt x="24635" y="25587"/>
                </a:cubicBezTo>
                <a:cubicBezTo>
                  <a:pt x="24599" y="25421"/>
                  <a:pt x="24563" y="25242"/>
                  <a:pt x="24528" y="25075"/>
                </a:cubicBezTo>
                <a:cubicBezTo>
                  <a:pt x="24873" y="24837"/>
                  <a:pt x="26064" y="24087"/>
                  <a:pt x="28135" y="23266"/>
                </a:cubicBezTo>
                <a:cubicBezTo>
                  <a:pt x="28254" y="23218"/>
                  <a:pt x="28314" y="23087"/>
                  <a:pt x="28266" y="22968"/>
                </a:cubicBezTo>
                <a:cubicBezTo>
                  <a:pt x="28230" y="22886"/>
                  <a:pt x="28145" y="22832"/>
                  <a:pt x="28060" y="22832"/>
                </a:cubicBezTo>
                <a:cubicBezTo>
                  <a:pt x="28033" y="22832"/>
                  <a:pt x="28006" y="22838"/>
                  <a:pt x="27980" y="22849"/>
                </a:cubicBezTo>
                <a:cubicBezTo>
                  <a:pt x="26075" y="23599"/>
                  <a:pt x="24909" y="24290"/>
                  <a:pt x="24420" y="24611"/>
                </a:cubicBezTo>
                <a:cubicBezTo>
                  <a:pt x="24373" y="24409"/>
                  <a:pt x="24325" y="24206"/>
                  <a:pt x="24278" y="24016"/>
                </a:cubicBezTo>
                <a:cubicBezTo>
                  <a:pt x="24278" y="23980"/>
                  <a:pt x="24266" y="23956"/>
                  <a:pt x="24254" y="23932"/>
                </a:cubicBezTo>
                <a:cubicBezTo>
                  <a:pt x="24230" y="23861"/>
                  <a:pt x="24218" y="23790"/>
                  <a:pt x="24194" y="23718"/>
                </a:cubicBezTo>
                <a:cubicBezTo>
                  <a:pt x="24456" y="23587"/>
                  <a:pt x="25040" y="23289"/>
                  <a:pt x="25766" y="23016"/>
                </a:cubicBezTo>
                <a:cubicBezTo>
                  <a:pt x="25873" y="22968"/>
                  <a:pt x="25933" y="22837"/>
                  <a:pt x="25885" y="22730"/>
                </a:cubicBezTo>
                <a:cubicBezTo>
                  <a:pt x="25858" y="22639"/>
                  <a:pt x="25774" y="22582"/>
                  <a:pt x="25684" y="22582"/>
                </a:cubicBezTo>
                <a:cubicBezTo>
                  <a:pt x="25656" y="22582"/>
                  <a:pt x="25627" y="22588"/>
                  <a:pt x="25599" y="22599"/>
                </a:cubicBezTo>
                <a:cubicBezTo>
                  <a:pt x="24921" y="22861"/>
                  <a:pt x="24385" y="23123"/>
                  <a:pt x="24087" y="23278"/>
                </a:cubicBezTo>
                <a:cubicBezTo>
                  <a:pt x="23909" y="22611"/>
                  <a:pt x="23730" y="21980"/>
                  <a:pt x="23539" y="21361"/>
                </a:cubicBezTo>
                <a:cubicBezTo>
                  <a:pt x="23718" y="20753"/>
                  <a:pt x="25516" y="14931"/>
                  <a:pt x="31124" y="12538"/>
                </a:cubicBezTo>
                <a:close/>
                <a:moveTo>
                  <a:pt x="8513" y="16938"/>
                </a:moveTo>
                <a:cubicBezTo>
                  <a:pt x="14790" y="16938"/>
                  <a:pt x="21661" y="19458"/>
                  <a:pt x="22539" y="19801"/>
                </a:cubicBezTo>
                <a:cubicBezTo>
                  <a:pt x="22968" y="20968"/>
                  <a:pt x="23361" y="22266"/>
                  <a:pt x="23730" y="23682"/>
                </a:cubicBezTo>
                <a:cubicBezTo>
                  <a:pt x="22123" y="23158"/>
                  <a:pt x="20622" y="22777"/>
                  <a:pt x="20599" y="22766"/>
                </a:cubicBezTo>
                <a:cubicBezTo>
                  <a:pt x="20583" y="22763"/>
                  <a:pt x="20568" y="22761"/>
                  <a:pt x="20553" y="22761"/>
                </a:cubicBezTo>
                <a:cubicBezTo>
                  <a:pt x="20450" y="22761"/>
                  <a:pt x="20357" y="22829"/>
                  <a:pt x="20337" y="22932"/>
                </a:cubicBezTo>
                <a:cubicBezTo>
                  <a:pt x="20301" y="23051"/>
                  <a:pt x="20372" y="23170"/>
                  <a:pt x="20491" y="23206"/>
                </a:cubicBezTo>
                <a:cubicBezTo>
                  <a:pt x="20515" y="23206"/>
                  <a:pt x="22170" y="23635"/>
                  <a:pt x="23861" y="24194"/>
                </a:cubicBezTo>
                <a:cubicBezTo>
                  <a:pt x="23956" y="24587"/>
                  <a:pt x="24051" y="24992"/>
                  <a:pt x="24135" y="25397"/>
                </a:cubicBezTo>
                <a:cubicBezTo>
                  <a:pt x="22968" y="25206"/>
                  <a:pt x="18896" y="24611"/>
                  <a:pt x="14407" y="24516"/>
                </a:cubicBezTo>
                <a:cubicBezTo>
                  <a:pt x="13923" y="24504"/>
                  <a:pt x="13449" y="24498"/>
                  <a:pt x="12987" y="24498"/>
                </a:cubicBezTo>
                <a:cubicBezTo>
                  <a:pt x="6917" y="24498"/>
                  <a:pt x="2765" y="25514"/>
                  <a:pt x="608" y="27516"/>
                </a:cubicBezTo>
                <a:cubicBezTo>
                  <a:pt x="537" y="27004"/>
                  <a:pt x="596" y="26492"/>
                  <a:pt x="787" y="25992"/>
                </a:cubicBezTo>
                <a:cubicBezTo>
                  <a:pt x="1108" y="25135"/>
                  <a:pt x="1787" y="24468"/>
                  <a:pt x="2644" y="24147"/>
                </a:cubicBezTo>
                <a:cubicBezTo>
                  <a:pt x="5733" y="23004"/>
                  <a:pt x="8487" y="22620"/>
                  <a:pt x="10792" y="22620"/>
                </a:cubicBezTo>
                <a:cubicBezTo>
                  <a:pt x="14014" y="22620"/>
                  <a:pt x="16361" y="23370"/>
                  <a:pt x="17527" y="23849"/>
                </a:cubicBezTo>
                <a:cubicBezTo>
                  <a:pt x="17688" y="23913"/>
                  <a:pt x="17856" y="23945"/>
                  <a:pt x="18022" y="23945"/>
                </a:cubicBezTo>
                <a:cubicBezTo>
                  <a:pt x="18348" y="23945"/>
                  <a:pt x="18668" y="23824"/>
                  <a:pt x="18920" y="23587"/>
                </a:cubicBezTo>
                <a:cubicBezTo>
                  <a:pt x="19289" y="23254"/>
                  <a:pt x="19420" y="22754"/>
                  <a:pt x="19277" y="22277"/>
                </a:cubicBezTo>
                <a:lnTo>
                  <a:pt x="19265" y="22254"/>
                </a:lnTo>
                <a:cubicBezTo>
                  <a:pt x="19182" y="22027"/>
                  <a:pt x="19039" y="21813"/>
                  <a:pt x="18836" y="21658"/>
                </a:cubicBezTo>
                <a:cubicBezTo>
                  <a:pt x="18539" y="21432"/>
                  <a:pt x="18229" y="21218"/>
                  <a:pt x="17920" y="21027"/>
                </a:cubicBezTo>
                <a:lnTo>
                  <a:pt x="17920" y="21027"/>
                </a:lnTo>
                <a:cubicBezTo>
                  <a:pt x="18979" y="21242"/>
                  <a:pt x="20396" y="21563"/>
                  <a:pt x="21563" y="21896"/>
                </a:cubicBezTo>
                <a:cubicBezTo>
                  <a:pt x="21587" y="21908"/>
                  <a:pt x="21611" y="21908"/>
                  <a:pt x="21623" y="21908"/>
                </a:cubicBezTo>
                <a:cubicBezTo>
                  <a:pt x="21730" y="21908"/>
                  <a:pt x="21813" y="21849"/>
                  <a:pt x="21837" y="21742"/>
                </a:cubicBezTo>
                <a:cubicBezTo>
                  <a:pt x="21873" y="21623"/>
                  <a:pt x="21813" y="21504"/>
                  <a:pt x="21694" y="21468"/>
                </a:cubicBezTo>
                <a:cubicBezTo>
                  <a:pt x="19587" y="20861"/>
                  <a:pt x="16658" y="20337"/>
                  <a:pt x="16491" y="20301"/>
                </a:cubicBezTo>
                <a:cubicBezTo>
                  <a:pt x="14454" y="19447"/>
                  <a:pt x="12250" y="19194"/>
                  <a:pt x="10371" y="19194"/>
                </a:cubicBezTo>
                <a:cubicBezTo>
                  <a:pt x="9943" y="19194"/>
                  <a:pt x="9533" y="19207"/>
                  <a:pt x="9145" y="19229"/>
                </a:cubicBezTo>
                <a:cubicBezTo>
                  <a:pt x="6775" y="19360"/>
                  <a:pt x="4811" y="19837"/>
                  <a:pt x="4073" y="20027"/>
                </a:cubicBezTo>
                <a:cubicBezTo>
                  <a:pt x="4251" y="18932"/>
                  <a:pt x="5216" y="18205"/>
                  <a:pt x="5228" y="18194"/>
                </a:cubicBezTo>
                <a:cubicBezTo>
                  <a:pt x="5311" y="18134"/>
                  <a:pt x="5406" y="18075"/>
                  <a:pt x="5490" y="18003"/>
                </a:cubicBezTo>
                <a:cubicBezTo>
                  <a:pt x="5847" y="17729"/>
                  <a:pt x="6168" y="17408"/>
                  <a:pt x="6442" y="17039"/>
                </a:cubicBezTo>
                <a:cubicBezTo>
                  <a:pt x="7119" y="16969"/>
                  <a:pt x="7812" y="16938"/>
                  <a:pt x="8513" y="16938"/>
                </a:cubicBezTo>
                <a:close/>
                <a:moveTo>
                  <a:pt x="35320" y="23479"/>
                </a:moveTo>
                <a:cubicBezTo>
                  <a:pt x="36277" y="23479"/>
                  <a:pt x="37264" y="23555"/>
                  <a:pt x="38267" y="23730"/>
                </a:cubicBezTo>
                <a:cubicBezTo>
                  <a:pt x="38363" y="24040"/>
                  <a:pt x="38410" y="24325"/>
                  <a:pt x="38422" y="24587"/>
                </a:cubicBezTo>
                <a:cubicBezTo>
                  <a:pt x="37059" y="24164"/>
                  <a:pt x="35236" y="24120"/>
                  <a:pt x="34470" y="24120"/>
                </a:cubicBezTo>
                <a:cubicBezTo>
                  <a:pt x="34266" y="24120"/>
                  <a:pt x="34137" y="24123"/>
                  <a:pt x="34112" y="24123"/>
                </a:cubicBezTo>
                <a:cubicBezTo>
                  <a:pt x="33993" y="24135"/>
                  <a:pt x="33898" y="24230"/>
                  <a:pt x="33898" y="24361"/>
                </a:cubicBezTo>
                <a:cubicBezTo>
                  <a:pt x="33910" y="24480"/>
                  <a:pt x="34005" y="24575"/>
                  <a:pt x="34124" y="24575"/>
                </a:cubicBezTo>
                <a:lnTo>
                  <a:pt x="34136" y="24575"/>
                </a:lnTo>
                <a:cubicBezTo>
                  <a:pt x="34141" y="24575"/>
                  <a:pt x="34256" y="24572"/>
                  <a:pt x="34451" y="24572"/>
                </a:cubicBezTo>
                <a:cubicBezTo>
                  <a:pt x="35198" y="24572"/>
                  <a:pt x="37110" y="24617"/>
                  <a:pt x="38422" y="25052"/>
                </a:cubicBezTo>
                <a:cubicBezTo>
                  <a:pt x="38387" y="25421"/>
                  <a:pt x="38303" y="25683"/>
                  <a:pt x="38232" y="25849"/>
                </a:cubicBezTo>
                <a:cubicBezTo>
                  <a:pt x="36617" y="25424"/>
                  <a:pt x="35137" y="25271"/>
                  <a:pt x="33843" y="25271"/>
                </a:cubicBezTo>
                <a:cubicBezTo>
                  <a:pt x="31512" y="25271"/>
                  <a:pt x="29784" y="25769"/>
                  <a:pt x="28957" y="26076"/>
                </a:cubicBezTo>
                <a:cubicBezTo>
                  <a:pt x="28826" y="26123"/>
                  <a:pt x="28695" y="26183"/>
                  <a:pt x="28588" y="26254"/>
                </a:cubicBezTo>
                <a:cubicBezTo>
                  <a:pt x="26873" y="26826"/>
                  <a:pt x="25933" y="27242"/>
                  <a:pt x="25897" y="27266"/>
                </a:cubicBezTo>
                <a:cubicBezTo>
                  <a:pt x="25778" y="27314"/>
                  <a:pt x="25730" y="27445"/>
                  <a:pt x="25778" y="27552"/>
                </a:cubicBezTo>
                <a:cubicBezTo>
                  <a:pt x="25814" y="27635"/>
                  <a:pt x="25897" y="27683"/>
                  <a:pt x="25980" y="27683"/>
                </a:cubicBezTo>
                <a:cubicBezTo>
                  <a:pt x="26016" y="27683"/>
                  <a:pt x="26052" y="27683"/>
                  <a:pt x="26075" y="27671"/>
                </a:cubicBezTo>
                <a:cubicBezTo>
                  <a:pt x="26087" y="27671"/>
                  <a:pt x="26730" y="27373"/>
                  <a:pt x="27897" y="26957"/>
                </a:cubicBezTo>
                <a:lnTo>
                  <a:pt x="27897" y="26957"/>
                </a:lnTo>
                <a:cubicBezTo>
                  <a:pt x="27802" y="27147"/>
                  <a:pt x="27730" y="27349"/>
                  <a:pt x="27695" y="27576"/>
                </a:cubicBezTo>
                <a:cubicBezTo>
                  <a:pt x="27611" y="28159"/>
                  <a:pt x="27838" y="28516"/>
                  <a:pt x="28040" y="28707"/>
                </a:cubicBezTo>
                <a:cubicBezTo>
                  <a:pt x="28267" y="28924"/>
                  <a:pt x="28593" y="29043"/>
                  <a:pt x="28936" y="29043"/>
                </a:cubicBezTo>
                <a:cubicBezTo>
                  <a:pt x="29006" y="29043"/>
                  <a:pt x="29077" y="29038"/>
                  <a:pt x="29147" y="29028"/>
                </a:cubicBezTo>
                <a:cubicBezTo>
                  <a:pt x="30374" y="28825"/>
                  <a:pt x="31457" y="28738"/>
                  <a:pt x="32412" y="28738"/>
                </a:cubicBezTo>
                <a:cubicBezTo>
                  <a:pt x="36367" y="28738"/>
                  <a:pt x="38118" y="30225"/>
                  <a:pt x="38779" y="31040"/>
                </a:cubicBezTo>
                <a:cubicBezTo>
                  <a:pt x="36709" y="30340"/>
                  <a:pt x="34766" y="30085"/>
                  <a:pt x="33035" y="30085"/>
                </a:cubicBezTo>
                <a:cubicBezTo>
                  <a:pt x="29230" y="30085"/>
                  <a:pt x="26443" y="31317"/>
                  <a:pt x="25552" y="31767"/>
                </a:cubicBezTo>
                <a:cubicBezTo>
                  <a:pt x="25516" y="31326"/>
                  <a:pt x="25468" y="30909"/>
                  <a:pt x="25421" y="30481"/>
                </a:cubicBezTo>
                <a:cubicBezTo>
                  <a:pt x="25861" y="30326"/>
                  <a:pt x="27064" y="29909"/>
                  <a:pt x="27564" y="29790"/>
                </a:cubicBezTo>
                <a:cubicBezTo>
                  <a:pt x="27683" y="29755"/>
                  <a:pt x="27754" y="29635"/>
                  <a:pt x="27730" y="29516"/>
                </a:cubicBezTo>
                <a:cubicBezTo>
                  <a:pt x="27701" y="29418"/>
                  <a:pt x="27615" y="29352"/>
                  <a:pt x="27519" y="29352"/>
                </a:cubicBezTo>
                <a:cubicBezTo>
                  <a:pt x="27498" y="29352"/>
                  <a:pt x="27477" y="29355"/>
                  <a:pt x="27457" y="29362"/>
                </a:cubicBezTo>
                <a:cubicBezTo>
                  <a:pt x="26968" y="29481"/>
                  <a:pt x="25873" y="29850"/>
                  <a:pt x="25373" y="30028"/>
                </a:cubicBezTo>
                <a:cubicBezTo>
                  <a:pt x="25373" y="30016"/>
                  <a:pt x="25373" y="29993"/>
                  <a:pt x="25361" y="29981"/>
                </a:cubicBezTo>
                <a:cubicBezTo>
                  <a:pt x="25313" y="29540"/>
                  <a:pt x="25242" y="29100"/>
                  <a:pt x="25182" y="28671"/>
                </a:cubicBezTo>
                <a:cubicBezTo>
                  <a:pt x="25182" y="28635"/>
                  <a:pt x="25182" y="28612"/>
                  <a:pt x="25171" y="28576"/>
                </a:cubicBezTo>
                <a:cubicBezTo>
                  <a:pt x="25123" y="28266"/>
                  <a:pt x="25075" y="27945"/>
                  <a:pt x="25016" y="27635"/>
                </a:cubicBezTo>
                <a:cubicBezTo>
                  <a:pt x="25016" y="27600"/>
                  <a:pt x="25016" y="27576"/>
                  <a:pt x="25004" y="27540"/>
                </a:cubicBezTo>
                <a:cubicBezTo>
                  <a:pt x="24932" y="27123"/>
                  <a:pt x="24849" y="26695"/>
                  <a:pt x="24778" y="26290"/>
                </a:cubicBezTo>
                <a:cubicBezTo>
                  <a:pt x="25575" y="25835"/>
                  <a:pt x="29971" y="23479"/>
                  <a:pt x="35320" y="23479"/>
                </a:cubicBezTo>
                <a:close/>
                <a:moveTo>
                  <a:pt x="13097" y="24951"/>
                </a:moveTo>
                <a:cubicBezTo>
                  <a:pt x="18346" y="24951"/>
                  <a:pt x="23304" y="25713"/>
                  <a:pt x="24230" y="25861"/>
                </a:cubicBezTo>
                <a:cubicBezTo>
                  <a:pt x="24325" y="26337"/>
                  <a:pt x="24420" y="26814"/>
                  <a:pt x="24516" y="27314"/>
                </a:cubicBezTo>
                <a:cubicBezTo>
                  <a:pt x="22913" y="26871"/>
                  <a:pt x="21242" y="26741"/>
                  <a:pt x="19828" y="26741"/>
                </a:cubicBezTo>
                <a:cubicBezTo>
                  <a:pt x="17818" y="26741"/>
                  <a:pt x="16328" y="27004"/>
                  <a:pt x="16300" y="27004"/>
                </a:cubicBezTo>
                <a:cubicBezTo>
                  <a:pt x="16181" y="27028"/>
                  <a:pt x="16110" y="27147"/>
                  <a:pt x="16122" y="27266"/>
                </a:cubicBezTo>
                <a:cubicBezTo>
                  <a:pt x="16143" y="27371"/>
                  <a:pt x="16238" y="27449"/>
                  <a:pt x="16343" y="27449"/>
                </a:cubicBezTo>
                <a:cubicBezTo>
                  <a:pt x="16356" y="27449"/>
                  <a:pt x="16370" y="27447"/>
                  <a:pt x="16384" y="27445"/>
                </a:cubicBezTo>
                <a:cubicBezTo>
                  <a:pt x="16411" y="27445"/>
                  <a:pt x="17870" y="27186"/>
                  <a:pt x="19833" y="27186"/>
                </a:cubicBezTo>
                <a:cubicBezTo>
                  <a:pt x="21269" y="27186"/>
                  <a:pt x="22973" y="27324"/>
                  <a:pt x="24587" y="27802"/>
                </a:cubicBezTo>
                <a:cubicBezTo>
                  <a:pt x="24623" y="27992"/>
                  <a:pt x="24659" y="28195"/>
                  <a:pt x="24682" y="28385"/>
                </a:cubicBezTo>
                <a:cubicBezTo>
                  <a:pt x="22881" y="28076"/>
                  <a:pt x="21204" y="27959"/>
                  <a:pt x="19695" y="27959"/>
                </a:cubicBezTo>
                <a:cubicBezTo>
                  <a:pt x="17603" y="27959"/>
                  <a:pt x="15836" y="28184"/>
                  <a:pt x="14514" y="28433"/>
                </a:cubicBezTo>
                <a:cubicBezTo>
                  <a:pt x="11990" y="28909"/>
                  <a:pt x="10526" y="29576"/>
                  <a:pt x="10466" y="29612"/>
                </a:cubicBezTo>
                <a:cubicBezTo>
                  <a:pt x="10359" y="29659"/>
                  <a:pt x="10312" y="29790"/>
                  <a:pt x="10359" y="29909"/>
                </a:cubicBezTo>
                <a:cubicBezTo>
                  <a:pt x="10395" y="29993"/>
                  <a:pt x="10478" y="30040"/>
                  <a:pt x="10562" y="30040"/>
                </a:cubicBezTo>
                <a:cubicBezTo>
                  <a:pt x="10597" y="30040"/>
                  <a:pt x="10621" y="30028"/>
                  <a:pt x="10657" y="30016"/>
                </a:cubicBezTo>
                <a:cubicBezTo>
                  <a:pt x="10669" y="30005"/>
                  <a:pt x="12133" y="29338"/>
                  <a:pt x="14622" y="28862"/>
                </a:cubicBezTo>
                <a:cubicBezTo>
                  <a:pt x="15913" y="28617"/>
                  <a:pt x="17634" y="28399"/>
                  <a:pt x="19671" y="28399"/>
                </a:cubicBezTo>
                <a:cubicBezTo>
                  <a:pt x="21203" y="28399"/>
                  <a:pt x="22914" y="28523"/>
                  <a:pt x="24754" y="28850"/>
                </a:cubicBezTo>
                <a:cubicBezTo>
                  <a:pt x="24801" y="29159"/>
                  <a:pt x="24849" y="29469"/>
                  <a:pt x="24885" y="29778"/>
                </a:cubicBezTo>
                <a:cubicBezTo>
                  <a:pt x="24326" y="29700"/>
                  <a:pt x="23029" y="29549"/>
                  <a:pt x="21262" y="29549"/>
                </a:cubicBezTo>
                <a:cubicBezTo>
                  <a:pt x="17909" y="29549"/>
                  <a:pt x="12863" y="30095"/>
                  <a:pt x="7966" y="32731"/>
                </a:cubicBezTo>
                <a:cubicBezTo>
                  <a:pt x="7775" y="32540"/>
                  <a:pt x="7521" y="32438"/>
                  <a:pt x="7259" y="32438"/>
                </a:cubicBezTo>
                <a:cubicBezTo>
                  <a:pt x="7161" y="32438"/>
                  <a:pt x="7063" y="32452"/>
                  <a:pt x="6966" y="32481"/>
                </a:cubicBezTo>
                <a:cubicBezTo>
                  <a:pt x="5751" y="32850"/>
                  <a:pt x="4811" y="34243"/>
                  <a:pt x="4763" y="34303"/>
                </a:cubicBezTo>
                <a:cubicBezTo>
                  <a:pt x="4406" y="34850"/>
                  <a:pt x="4061" y="35291"/>
                  <a:pt x="3716" y="35600"/>
                </a:cubicBezTo>
                <a:cubicBezTo>
                  <a:pt x="3488" y="35819"/>
                  <a:pt x="3189" y="35929"/>
                  <a:pt x="2886" y="35929"/>
                </a:cubicBezTo>
                <a:cubicBezTo>
                  <a:pt x="2777" y="35929"/>
                  <a:pt x="2668" y="35915"/>
                  <a:pt x="2561" y="35886"/>
                </a:cubicBezTo>
                <a:cubicBezTo>
                  <a:pt x="2168" y="35779"/>
                  <a:pt x="1882" y="35493"/>
                  <a:pt x="1775" y="35112"/>
                </a:cubicBezTo>
                <a:cubicBezTo>
                  <a:pt x="1739" y="34993"/>
                  <a:pt x="1715" y="34874"/>
                  <a:pt x="1715" y="34755"/>
                </a:cubicBezTo>
                <a:cubicBezTo>
                  <a:pt x="2001" y="34410"/>
                  <a:pt x="3537" y="32683"/>
                  <a:pt x="6311" y="31362"/>
                </a:cubicBezTo>
                <a:cubicBezTo>
                  <a:pt x="6430" y="31302"/>
                  <a:pt x="6466" y="31171"/>
                  <a:pt x="6418" y="31064"/>
                </a:cubicBezTo>
                <a:cubicBezTo>
                  <a:pt x="6383" y="30985"/>
                  <a:pt x="6303" y="30939"/>
                  <a:pt x="6215" y="30939"/>
                </a:cubicBezTo>
                <a:cubicBezTo>
                  <a:pt x="6184" y="30939"/>
                  <a:pt x="6152" y="30945"/>
                  <a:pt x="6121" y="30957"/>
                </a:cubicBezTo>
                <a:cubicBezTo>
                  <a:pt x="3977" y="31981"/>
                  <a:pt x="2573" y="33207"/>
                  <a:pt x="1858" y="33934"/>
                </a:cubicBezTo>
                <a:cubicBezTo>
                  <a:pt x="1894" y="33850"/>
                  <a:pt x="1918" y="33791"/>
                  <a:pt x="1918" y="33791"/>
                </a:cubicBezTo>
                <a:lnTo>
                  <a:pt x="1930" y="33779"/>
                </a:lnTo>
                <a:cubicBezTo>
                  <a:pt x="2096" y="33398"/>
                  <a:pt x="2203" y="33041"/>
                  <a:pt x="2263" y="32683"/>
                </a:cubicBezTo>
                <a:cubicBezTo>
                  <a:pt x="2442" y="32505"/>
                  <a:pt x="3108" y="31838"/>
                  <a:pt x="4013" y="31410"/>
                </a:cubicBezTo>
                <a:cubicBezTo>
                  <a:pt x="4132" y="31362"/>
                  <a:pt x="4180" y="31231"/>
                  <a:pt x="4120" y="31112"/>
                </a:cubicBezTo>
                <a:cubicBezTo>
                  <a:pt x="4085" y="31033"/>
                  <a:pt x="4005" y="30986"/>
                  <a:pt x="3917" y="30986"/>
                </a:cubicBezTo>
                <a:cubicBezTo>
                  <a:pt x="3886" y="30986"/>
                  <a:pt x="3854" y="30992"/>
                  <a:pt x="3823" y="31005"/>
                </a:cubicBezTo>
                <a:cubicBezTo>
                  <a:pt x="3180" y="31314"/>
                  <a:pt x="2656" y="31719"/>
                  <a:pt x="2311" y="32029"/>
                </a:cubicBezTo>
                <a:cubicBezTo>
                  <a:pt x="2299" y="31124"/>
                  <a:pt x="2001" y="30362"/>
                  <a:pt x="1739" y="29874"/>
                </a:cubicBezTo>
                <a:cubicBezTo>
                  <a:pt x="2370" y="29469"/>
                  <a:pt x="4763" y="28111"/>
                  <a:pt x="8442" y="27433"/>
                </a:cubicBezTo>
                <a:cubicBezTo>
                  <a:pt x="8561" y="27409"/>
                  <a:pt x="8645" y="27290"/>
                  <a:pt x="8621" y="27171"/>
                </a:cubicBezTo>
                <a:cubicBezTo>
                  <a:pt x="8600" y="27066"/>
                  <a:pt x="8504" y="26988"/>
                  <a:pt x="8400" y="26988"/>
                </a:cubicBezTo>
                <a:cubicBezTo>
                  <a:pt x="8386" y="26988"/>
                  <a:pt x="8373" y="26990"/>
                  <a:pt x="8359" y="26992"/>
                </a:cubicBezTo>
                <a:cubicBezTo>
                  <a:pt x="4585" y="27695"/>
                  <a:pt x="2192" y="29052"/>
                  <a:pt x="1513" y="29481"/>
                </a:cubicBezTo>
                <a:cubicBezTo>
                  <a:pt x="1430" y="29362"/>
                  <a:pt x="1370" y="29290"/>
                  <a:pt x="1370" y="29278"/>
                </a:cubicBezTo>
                <a:cubicBezTo>
                  <a:pt x="1215" y="29052"/>
                  <a:pt x="1072" y="28826"/>
                  <a:pt x="953" y="28612"/>
                </a:cubicBezTo>
                <a:cubicBezTo>
                  <a:pt x="858" y="28421"/>
                  <a:pt x="775" y="28231"/>
                  <a:pt x="715" y="28028"/>
                </a:cubicBezTo>
                <a:cubicBezTo>
                  <a:pt x="3095" y="25609"/>
                  <a:pt x="8222" y="24951"/>
                  <a:pt x="13097" y="24951"/>
                </a:cubicBezTo>
                <a:close/>
                <a:moveTo>
                  <a:pt x="33021" y="30524"/>
                </a:moveTo>
                <a:cubicBezTo>
                  <a:pt x="34805" y="30524"/>
                  <a:pt x="36823" y="30802"/>
                  <a:pt x="38982" y="31576"/>
                </a:cubicBezTo>
                <a:cubicBezTo>
                  <a:pt x="38863" y="31755"/>
                  <a:pt x="38744" y="31933"/>
                  <a:pt x="38637" y="32088"/>
                </a:cubicBezTo>
                <a:cubicBezTo>
                  <a:pt x="37124" y="31600"/>
                  <a:pt x="35779" y="31576"/>
                  <a:pt x="35720" y="31576"/>
                </a:cubicBezTo>
                <a:cubicBezTo>
                  <a:pt x="35589" y="31576"/>
                  <a:pt x="35493" y="31683"/>
                  <a:pt x="35493" y="31802"/>
                </a:cubicBezTo>
                <a:cubicBezTo>
                  <a:pt x="35493" y="31921"/>
                  <a:pt x="35589" y="32029"/>
                  <a:pt x="35708" y="32029"/>
                </a:cubicBezTo>
                <a:cubicBezTo>
                  <a:pt x="35731" y="32029"/>
                  <a:pt x="36993" y="32041"/>
                  <a:pt x="38387" y="32481"/>
                </a:cubicBezTo>
                <a:cubicBezTo>
                  <a:pt x="38184" y="32814"/>
                  <a:pt x="38029" y="33112"/>
                  <a:pt x="37898" y="33386"/>
                </a:cubicBezTo>
                <a:cubicBezTo>
                  <a:pt x="37387" y="33310"/>
                  <a:pt x="35770" y="33094"/>
                  <a:pt x="34014" y="33094"/>
                </a:cubicBezTo>
                <a:cubicBezTo>
                  <a:pt x="33849" y="33094"/>
                  <a:pt x="33683" y="33096"/>
                  <a:pt x="33517" y="33100"/>
                </a:cubicBezTo>
                <a:cubicBezTo>
                  <a:pt x="33398" y="33100"/>
                  <a:pt x="33291" y="33195"/>
                  <a:pt x="33303" y="33326"/>
                </a:cubicBezTo>
                <a:cubicBezTo>
                  <a:pt x="33303" y="33445"/>
                  <a:pt x="33398" y="33541"/>
                  <a:pt x="33517" y="33541"/>
                </a:cubicBezTo>
                <a:lnTo>
                  <a:pt x="33529" y="33541"/>
                </a:lnTo>
                <a:cubicBezTo>
                  <a:pt x="33664" y="33538"/>
                  <a:pt x="33799" y="33537"/>
                  <a:pt x="33933" y="33537"/>
                </a:cubicBezTo>
                <a:cubicBezTo>
                  <a:pt x="35569" y="33537"/>
                  <a:pt x="37080" y="33726"/>
                  <a:pt x="37696" y="33803"/>
                </a:cubicBezTo>
                <a:cubicBezTo>
                  <a:pt x="37517" y="34219"/>
                  <a:pt x="37434" y="34529"/>
                  <a:pt x="37398" y="34719"/>
                </a:cubicBezTo>
                <a:cubicBezTo>
                  <a:pt x="36018" y="34480"/>
                  <a:pt x="34763" y="34380"/>
                  <a:pt x="33631" y="34380"/>
                </a:cubicBezTo>
                <a:cubicBezTo>
                  <a:pt x="29247" y="34380"/>
                  <a:pt x="26701" y="35874"/>
                  <a:pt x="25802" y="36517"/>
                </a:cubicBezTo>
                <a:cubicBezTo>
                  <a:pt x="25802" y="35874"/>
                  <a:pt x="25778" y="35231"/>
                  <a:pt x="25754" y="34612"/>
                </a:cubicBezTo>
                <a:cubicBezTo>
                  <a:pt x="26171" y="34327"/>
                  <a:pt x="28064" y="33195"/>
                  <a:pt x="31505" y="32862"/>
                </a:cubicBezTo>
                <a:cubicBezTo>
                  <a:pt x="31624" y="32850"/>
                  <a:pt x="31719" y="32731"/>
                  <a:pt x="31707" y="32612"/>
                </a:cubicBezTo>
                <a:cubicBezTo>
                  <a:pt x="31696" y="32500"/>
                  <a:pt x="31589" y="32409"/>
                  <a:pt x="31477" y="32409"/>
                </a:cubicBezTo>
                <a:cubicBezTo>
                  <a:pt x="31471" y="32409"/>
                  <a:pt x="31464" y="32409"/>
                  <a:pt x="31457" y="32410"/>
                </a:cubicBezTo>
                <a:cubicBezTo>
                  <a:pt x="28314" y="32731"/>
                  <a:pt x="26445" y="33660"/>
                  <a:pt x="25730" y="34088"/>
                </a:cubicBezTo>
                <a:cubicBezTo>
                  <a:pt x="25706" y="33826"/>
                  <a:pt x="25694" y="33565"/>
                  <a:pt x="25683" y="33303"/>
                </a:cubicBezTo>
                <a:cubicBezTo>
                  <a:pt x="26087" y="33100"/>
                  <a:pt x="27421" y="32517"/>
                  <a:pt x="28504" y="32302"/>
                </a:cubicBezTo>
                <a:cubicBezTo>
                  <a:pt x="28623" y="32279"/>
                  <a:pt x="28707" y="32160"/>
                  <a:pt x="28683" y="32041"/>
                </a:cubicBezTo>
                <a:cubicBezTo>
                  <a:pt x="28662" y="31935"/>
                  <a:pt x="28566" y="31858"/>
                  <a:pt x="28462" y="31858"/>
                </a:cubicBezTo>
                <a:cubicBezTo>
                  <a:pt x="28448" y="31858"/>
                  <a:pt x="28435" y="31859"/>
                  <a:pt x="28421" y="31862"/>
                </a:cubicBezTo>
                <a:cubicBezTo>
                  <a:pt x="27385" y="32064"/>
                  <a:pt x="26195" y="32576"/>
                  <a:pt x="25647" y="32826"/>
                </a:cubicBezTo>
                <a:cubicBezTo>
                  <a:pt x="25635" y="32624"/>
                  <a:pt x="25611" y="32433"/>
                  <a:pt x="25599" y="32243"/>
                </a:cubicBezTo>
                <a:cubicBezTo>
                  <a:pt x="26192" y="31922"/>
                  <a:pt x="29018" y="30524"/>
                  <a:pt x="33021" y="30524"/>
                </a:cubicBezTo>
                <a:close/>
                <a:moveTo>
                  <a:pt x="21231" y="29992"/>
                </a:moveTo>
                <a:cubicBezTo>
                  <a:pt x="23137" y="29992"/>
                  <a:pt x="24490" y="30173"/>
                  <a:pt x="24944" y="30243"/>
                </a:cubicBezTo>
                <a:cubicBezTo>
                  <a:pt x="25040" y="31040"/>
                  <a:pt x="25123" y="31874"/>
                  <a:pt x="25194" y="32731"/>
                </a:cubicBezTo>
                <a:cubicBezTo>
                  <a:pt x="24039" y="32541"/>
                  <a:pt x="22694" y="32433"/>
                  <a:pt x="22682" y="32433"/>
                </a:cubicBezTo>
                <a:cubicBezTo>
                  <a:pt x="22674" y="32433"/>
                  <a:pt x="22666" y="32432"/>
                  <a:pt x="22658" y="32432"/>
                </a:cubicBezTo>
                <a:cubicBezTo>
                  <a:pt x="22538" y="32432"/>
                  <a:pt x="22443" y="32513"/>
                  <a:pt x="22432" y="32636"/>
                </a:cubicBezTo>
                <a:cubicBezTo>
                  <a:pt x="22420" y="32755"/>
                  <a:pt x="22515" y="32862"/>
                  <a:pt x="22635" y="32874"/>
                </a:cubicBezTo>
                <a:cubicBezTo>
                  <a:pt x="22658" y="32874"/>
                  <a:pt x="24075" y="32993"/>
                  <a:pt x="25218" y="33195"/>
                </a:cubicBezTo>
                <a:cubicBezTo>
                  <a:pt x="25242" y="33445"/>
                  <a:pt x="25254" y="33695"/>
                  <a:pt x="25266" y="33957"/>
                </a:cubicBezTo>
                <a:cubicBezTo>
                  <a:pt x="24643" y="33908"/>
                  <a:pt x="23006" y="33800"/>
                  <a:pt x="21515" y="33800"/>
                </a:cubicBezTo>
                <a:cubicBezTo>
                  <a:pt x="20869" y="33800"/>
                  <a:pt x="20250" y="33820"/>
                  <a:pt x="19753" y="33874"/>
                </a:cubicBezTo>
                <a:cubicBezTo>
                  <a:pt x="19503" y="33576"/>
                  <a:pt x="19146" y="33398"/>
                  <a:pt x="18741" y="33362"/>
                </a:cubicBezTo>
                <a:cubicBezTo>
                  <a:pt x="18523" y="33344"/>
                  <a:pt x="18305" y="33336"/>
                  <a:pt x="18087" y="33336"/>
                </a:cubicBezTo>
                <a:cubicBezTo>
                  <a:pt x="12946" y="33336"/>
                  <a:pt x="7867" y="38142"/>
                  <a:pt x="6383" y="39672"/>
                </a:cubicBezTo>
                <a:cubicBezTo>
                  <a:pt x="6133" y="39922"/>
                  <a:pt x="5784" y="40062"/>
                  <a:pt x="5430" y="40062"/>
                </a:cubicBezTo>
                <a:cubicBezTo>
                  <a:pt x="5378" y="40062"/>
                  <a:pt x="5327" y="40059"/>
                  <a:pt x="5275" y="40053"/>
                </a:cubicBezTo>
                <a:cubicBezTo>
                  <a:pt x="4989" y="40018"/>
                  <a:pt x="4728" y="39946"/>
                  <a:pt x="4501" y="39827"/>
                </a:cubicBezTo>
                <a:cubicBezTo>
                  <a:pt x="4347" y="39744"/>
                  <a:pt x="4216" y="39637"/>
                  <a:pt x="4108" y="39518"/>
                </a:cubicBezTo>
                <a:cubicBezTo>
                  <a:pt x="4370" y="39101"/>
                  <a:pt x="5347" y="37672"/>
                  <a:pt x="7406" y="36160"/>
                </a:cubicBezTo>
                <a:cubicBezTo>
                  <a:pt x="9645" y="34505"/>
                  <a:pt x="13657" y="32398"/>
                  <a:pt x="20051" y="31767"/>
                </a:cubicBezTo>
                <a:cubicBezTo>
                  <a:pt x="20182" y="31755"/>
                  <a:pt x="20265" y="31636"/>
                  <a:pt x="20253" y="31517"/>
                </a:cubicBezTo>
                <a:cubicBezTo>
                  <a:pt x="20242" y="31404"/>
                  <a:pt x="20146" y="31313"/>
                  <a:pt x="20035" y="31313"/>
                </a:cubicBezTo>
                <a:cubicBezTo>
                  <a:pt x="20029" y="31313"/>
                  <a:pt x="20022" y="31314"/>
                  <a:pt x="20015" y="31314"/>
                </a:cubicBezTo>
                <a:cubicBezTo>
                  <a:pt x="13491" y="31957"/>
                  <a:pt x="9395" y="34124"/>
                  <a:pt x="7109" y="35815"/>
                </a:cubicBezTo>
                <a:cubicBezTo>
                  <a:pt x="5263" y="37196"/>
                  <a:pt x="4275" y="38470"/>
                  <a:pt x="3870" y="39065"/>
                </a:cubicBezTo>
                <a:cubicBezTo>
                  <a:pt x="3858" y="39041"/>
                  <a:pt x="3846" y="39018"/>
                  <a:pt x="3846" y="38994"/>
                </a:cubicBezTo>
                <a:cubicBezTo>
                  <a:pt x="3751" y="38637"/>
                  <a:pt x="3823" y="38244"/>
                  <a:pt x="4025" y="37922"/>
                </a:cubicBezTo>
                <a:lnTo>
                  <a:pt x="4049" y="37898"/>
                </a:lnTo>
                <a:cubicBezTo>
                  <a:pt x="4466" y="37267"/>
                  <a:pt x="5025" y="36732"/>
                  <a:pt x="5692" y="36303"/>
                </a:cubicBezTo>
                <a:cubicBezTo>
                  <a:pt x="6752" y="35612"/>
                  <a:pt x="7561" y="34874"/>
                  <a:pt x="8097" y="34100"/>
                </a:cubicBezTo>
                <a:cubicBezTo>
                  <a:pt x="8311" y="33803"/>
                  <a:pt x="8347" y="33434"/>
                  <a:pt x="8216" y="33100"/>
                </a:cubicBezTo>
                <a:cubicBezTo>
                  <a:pt x="13010" y="30530"/>
                  <a:pt x="17943" y="29992"/>
                  <a:pt x="21231" y="29992"/>
                </a:cubicBezTo>
                <a:close/>
                <a:moveTo>
                  <a:pt x="33686" y="34842"/>
                </a:moveTo>
                <a:cubicBezTo>
                  <a:pt x="34786" y="34842"/>
                  <a:pt x="36003" y="34939"/>
                  <a:pt x="37339" y="35172"/>
                </a:cubicBezTo>
                <a:cubicBezTo>
                  <a:pt x="37279" y="35755"/>
                  <a:pt x="37184" y="36267"/>
                  <a:pt x="37065" y="36732"/>
                </a:cubicBezTo>
                <a:cubicBezTo>
                  <a:pt x="35871" y="36393"/>
                  <a:pt x="34811" y="36289"/>
                  <a:pt x="33964" y="36289"/>
                </a:cubicBezTo>
                <a:cubicBezTo>
                  <a:pt x="32699" y="36289"/>
                  <a:pt x="31907" y="36520"/>
                  <a:pt x="31850" y="36541"/>
                </a:cubicBezTo>
                <a:cubicBezTo>
                  <a:pt x="31731" y="36577"/>
                  <a:pt x="31671" y="36696"/>
                  <a:pt x="31707" y="36815"/>
                </a:cubicBezTo>
                <a:cubicBezTo>
                  <a:pt x="31737" y="36913"/>
                  <a:pt x="31823" y="36979"/>
                  <a:pt x="31919" y="36979"/>
                </a:cubicBezTo>
                <a:cubicBezTo>
                  <a:pt x="31939" y="36979"/>
                  <a:pt x="31960" y="36976"/>
                  <a:pt x="31981" y="36970"/>
                </a:cubicBezTo>
                <a:cubicBezTo>
                  <a:pt x="31995" y="36963"/>
                  <a:pt x="32755" y="36740"/>
                  <a:pt x="33978" y="36740"/>
                </a:cubicBezTo>
                <a:cubicBezTo>
                  <a:pt x="34787" y="36740"/>
                  <a:pt x="35800" y="36838"/>
                  <a:pt x="36934" y="37160"/>
                </a:cubicBezTo>
                <a:cubicBezTo>
                  <a:pt x="36886" y="37339"/>
                  <a:pt x="36815" y="37505"/>
                  <a:pt x="36755" y="37672"/>
                </a:cubicBezTo>
                <a:cubicBezTo>
                  <a:pt x="35993" y="37375"/>
                  <a:pt x="35088" y="37279"/>
                  <a:pt x="35041" y="37267"/>
                </a:cubicBezTo>
                <a:cubicBezTo>
                  <a:pt x="35033" y="37267"/>
                  <a:pt x="35026" y="37266"/>
                  <a:pt x="35018" y="37266"/>
                </a:cubicBezTo>
                <a:cubicBezTo>
                  <a:pt x="34909" y="37266"/>
                  <a:pt x="34814" y="37347"/>
                  <a:pt x="34803" y="37470"/>
                </a:cubicBezTo>
                <a:cubicBezTo>
                  <a:pt x="34791" y="37589"/>
                  <a:pt x="34874" y="37696"/>
                  <a:pt x="34993" y="37720"/>
                </a:cubicBezTo>
                <a:cubicBezTo>
                  <a:pt x="35005" y="37720"/>
                  <a:pt x="35874" y="37815"/>
                  <a:pt x="36577" y="38077"/>
                </a:cubicBezTo>
                <a:cubicBezTo>
                  <a:pt x="36303" y="38613"/>
                  <a:pt x="36017" y="39029"/>
                  <a:pt x="35755" y="39327"/>
                </a:cubicBezTo>
                <a:cubicBezTo>
                  <a:pt x="35561" y="39544"/>
                  <a:pt x="35280" y="39673"/>
                  <a:pt x="34995" y="39673"/>
                </a:cubicBezTo>
                <a:cubicBezTo>
                  <a:pt x="34982" y="39673"/>
                  <a:pt x="34970" y="39673"/>
                  <a:pt x="34958" y="39672"/>
                </a:cubicBezTo>
                <a:cubicBezTo>
                  <a:pt x="34660" y="39649"/>
                  <a:pt x="34386" y="39518"/>
                  <a:pt x="34207" y="39280"/>
                </a:cubicBezTo>
                <a:cubicBezTo>
                  <a:pt x="33743" y="38648"/>
                  <a:pt x="33255" y="38184"/>
                  <a:pt x="33005" y="37970"/>
                </a:cubicBezTo>
                <a:cubicBezTo>
                  <a:pt x="32874" y="37863"/>
                  <a:pt x="32743" y="37791"/>
                  <a:pt x="32576" y="37756"/>
                </a:cubicBezTo>
                <a:lnTo>
                  <a:pt x="32552" y="37744"/>
                </a:lnTo>
                <a:cubicBezTo>
                  <a:pt x="32473" y="37725"/>
                  <a:pt x="32393" y="37716"/>
                  <a:pt x="32314" y="37716"/>
                </a:cubicBezTo>
                <a:cubicBezTo>
                  <a:pt x="31994" y="37716"/>
                  <a:pt x="31694" y="37866"/>
                  <a:pt x="31493" y="38125"/>
                </a:cubicBezTo>
                <a:cubicBezTo>
                  <a:pt x="31231" y="38470"/>
                  <a:pt x="31195" y="38910"/>
                  <a:pt x="31398" y="39291"/>
                </a:cubicBezTo>
                <a:cubicBezTo>
                  <a:pt x="31409" y="39327"/>
                  <a:pt x="31433" y="39363"/>
                  <a:pt x="31445" y="39399"/>
                </a:cubicBezTo>
                <a:cubicBezTo>
                  <a:pt x="31341" y="39397"/>
                  <a:pt x="31217" y="39396"/>
                  <a:pt x="31077" y="39396"/>
                </a:cubicBezTo>
                <a:cubicBezTo>
                  <a:pt x="30146" y="39396"/>
                  <a:pt x="28502" y="39447"/>
                  <a:pt x="27218" y="39768"/>
                </a:cubicBezTo>
                <a:cubicBezTo>
                  <a:pt x="27099" y="39791"/>
                  <a:pt x="27028" y="39911"/>
                  <a:pt x="27052" y="40030"/>
                </a:cubicBezTo>
                <a:cubicBezTo>
                  <a:pt x="27076" y="40137"/>
                  <a:pt x="27171" y="40208"/>
                  <a:pt x="27278" y="40208"/>
                </a:cubicBezTo>
                <a:cubicBezTo>
                  <a:pt x="27290" y="40208"/>
                  <a:pt x="27314" y="40196"/>
                  <a:pt x="27326" y="40196"/>
                </a:cubicBezTo>
                <a:cubicBezTo>
                  <a:pt x="28496" y="39906"/>
                  <a:pt x="29997" y="39850"/>
                  <a:pt x="30932" y="39850"/>
                </a:cubicBezTo>
                <a:cubicBezTo>
                  <a:pt x="31263" y="39850"/>
                  <a:pt x="31522" y="39857"/>
                  <a:pt x="31671" y="39863"/>
                </a:cubicBezTo>
                <a:cubicBezTo>
                  <a:pt x="31779" y="40113"/>
                  <a:pt x="31898" y="40375"/>
                  <a:pt x="32005" y="40661"/>
                </a:cubicBezTo>
                <a:cubicBezTo>
                  <a:pt x="32124" y="40970"/>
                  <a:pt x="32100" y="41315"/>
                  <a:pt x="31957" y="41613"/>
                </a:cubicBezTo>
                <a:cubicBezTo>
                  <a:pt x="31814" y="41899"/>
                  <a:pt x="31552" y="42113"/>
                  <a:pt x="31243" y="42208"/>
                </a:cubicBezTo>
                <a:cubicBezTo>
                  <a:pt x="30382" y="42461"/>
                  <a:pt x="29399" y="42542"/>
                  <a:pt x="28490" y="42542"/>
                </a:cubicBezTo>
                <a:cubicBezTo>
                  <a:pt x="27210" y="42542"/>
                  <a:pt x="26078" y="42380"/>
                  <a:pt x="25647" y="42304"/>
                </a:cubicBezTo>
                <a:cubicBezTo>
                  <a:pt x="25647" y="42208"/>
                  <a:pt x="25659" y="42113"/>
                  <a:pt x="25659" y="42018"/>
                </a:cubicBezTo>
                <a:cubicBezTo>
                  <a:pt x="25718" y="41982"/>
                  <a:pt x="25754" y="41911"/>
                  <a:pt x="25754" y="41839"/>
                </a:cubicBezTo>
                <a:cubicBezTo>
                  <a:pt x="25742" y="41780"/>
                  <a:pt x="25718" y="41720"/>
                  <a:pt x="25683" y="41685"/>
                </a:cubicBezTo>
                <a:cubicBezTo>
                  <a:pt x="25683" y="41685"/>
                  <a:pt x="25683" y="41673"/>
                  <a:pt x="25683" y="41673"/>
                </a:cubicBezTo>
                <a:cubicBezTo>
                  <a:pt x="25895" y="41583"/>
                  <a:pt x="26725" y="41264"/>
                  <a:pt x="28085" y="41264"/>
                </a:cubicBezTo>
                <a:cubicBezTo>
                  <a:pt x="28175" y="41264"/>
                  <a:pt x="28267" y="41265"/>
                  <a:pt x="28361" y="41268"/>
                </a:cubicBezTo>
                <a:cubicBezTo>
                  <a:pt x="28492" y="41268"/>
                  <a:pt x="28588" y="41173"/>
                  <a:pt x="28600" y="41054"/>
                </a:cubicBezTo>
                <a:cubicBezTo>
                  <a:pt x="28600" y="40923"/>
                  <a:pt x="28504" y="40827"/>
                  <a:pt x="28373" y="40815"/>
                </a:cubicBezTo>
                <a:cubicBezTo>
                  <a:pt x="28311" y="40814"/>
                  <a:pt x="28249" y="40814"/>
                  <a:pt x="28189" y="40814"/>
                </a:cubicBezTo>
                <a:cubicBezTo>
                  <a:pt x="26956" y="40814"/>
                  <a:pt x="26115" y="41037"/>
                  <a:pt x="25706" y="41185"/>
                </a:cubicBezTo>
                <a:cubicBezTo>
                  <a:pt x="25742" y="40637"/>
                  <a:pt x="25766" y="40101"/>
                  <a:pt x="25778" y="39565"/>
                </a:cubicBezTo>
                <a:cubicBezTo>
                  <a:pt x="25778" y="39565"/>
                  <a:pt x="25778" y="39553"/>
                  <a:pt x="25778" y="39553"/>
                </a:cubicBezTo>
                <a:cubicBezTo>
                  <a:pt x="25778" y="39541"/>
                  <a:pt x="25778" y="39530"/>
                  <a:pt x="25778" y="39518"/>
                </a:cubicBezTo>
                <a:cubicBezTo>
                  <a:pt x="25790" y="39208"/>
                  <a:pt x="25802" y="38910"/>
                  <a:pt x="25802" y="38601"/>
                </a:cubicBezTo>
                <a:cubicBezTo>
                  <a:pt x="26075" y="38375"/>
                  <a:pt x="27230" y="37482"/>
                  <a:pt x="29373" y="36958"/>
                </a:cubicBezTo>
                <a:cubicBezTo>
                  <a:pt x="29493" y="36922"/>
                  <a:pt x="29564" y="36803"/>
                  <a:pt x="29528" y="36684"/>
                </a:cubicBezTo>
                <a:cubicBezTo>
                  <a:pt x="29508" y="36580"/>
                  <a:pt x="29415" y="36513"/>
                  <a:pt x="29312" y="36513"/>
                </a:cubicBezTo>
                <a:cubicBezTo>
                  <a:pt x="29297" y="36513"/>
                  <a:pt x="29282" y="36514"/>
                  <a:pt x="29266" y="36517"/>
                </a:cubicBezTo>
                <a:cubicBezTo>
                  <a:pt x="27480" y="36958"/>
                  <a:pt x="26349" y="37636"/>
                  <a:pt x="25814" y="38029"/>
                </a:cubicBezTo>
                <a:cubicBezTo>
                  <a:pt x="25814" y="37708"/>
                  <a:pt x="25814" y="37398"/>
                  <a:pt x="25814" y="37089"/>
                </a:cubicBezTo>
                <a:cubicBezTo>
                  <a:pt x="26250" y="36730"/>
                  <a:pt x="28825" y="34842"/>
                  <a:pt x="33686" y="34842"/>
                </a:cubicBezTo>
                <a:close/>
                <a:moveTo>
                  <a:pt x="21510" y="34251"/>
                </a:moveTo>
                <a:cubicBezTo>
                  <a:pt x="23031" y="34251"/>
                  <a:pt x="24727" y="34366"/>
                  <a:pt x="25290" y="34410"/>
                </a:cubicBezTo>
                <a:cubicBezTo>
                  <a:pt x="25337" y="35315"/>
                  <a:pt x="25361" y="36255"/>
                  <a:pt x="25361" y="37232"/>
                </a:cubicBezTo>
                <a:cubicBezTo>
                  <a:pt x="25059" y="37200"/>
                  <a:pt x="24340" y="37152"/>
                  <a:pt x="23382" y="37152"/>
                </a:cubicBezTo>
                <a:cubicBezTo>
                  <a:pt x="22903" y="37152"/>
                  <a:pt x="22365" y="37164"/>
                  <a:pt x="21789" y="37196"/>
                </a:cubicBezTo>
                <a:cubicBezTo>
                  <a:pt x="19848" y="37315"/>
                  <a:pt x="17062" y="37708"/>
                  <a:pt x="14884" y="38946"/>
                </a:cubicBezTo>
                <a:cubicBezTo>
                  <a:pt x="14776" y="39006"/>
                  <a:pt x="14741" y="39149"/>
                  <a:pt x="14800" y="39256"/>
                </a:cubicBezTo>
                <a:cubicBezTo>
                  <a:pt x="14836" y="39327"/>
                  <a:pt x="14907" y="39363"/>
                  <a:pt x="14991" y="39363"/>
                </a:cubicBezTo>
                <a:cubicBezTo>
                  <a:pt x="15026" y="39363"/>
                  <a:pt x="15062" y="39351"/>
                  <a:pt x="15098" y="39339"/>
                </a:cubicBezTo>
                <a:cubicBezTo>
                  <a:pt x="17695" y="37863"/>
                  <a:pt x="21205" y="37598"/>
                  <a:pt x="23403" y="37598"/>
                </a:cubicBezTo>
                <a:cubicBezTo>
                  <a:pt x="24380" y="37598"/>
                  <a:pt x="25097" y="37650"/>
                  <a:pt x="25361" y="37672"/>
                </a:cubicBezTo>
                <a:cubicBezTo>
                  <a:pt x="25361" y="38208"/>
                  <a:pt x="25361" y="38744"/>
                  <a:pt x="25337" y="39303"/>
                </a:cubicBezTo>
                <a:cubicBezTo>
                  <a:pt x="25201" y="39299"/>
                  <a:pt x="25009" y="39294"/>
                  <a:pt x="24766" y="39294"/>
                </a:cubicBezTo>
                <a:cubicBezTo>
                  <a:pt x="22541" y="39294"/>
                  <a:pt x="16105" y="39659"/>
                  <a:pt x="10502" y="43459"/>
                </a:cubicBezTo>
                <a:cubicBezTo>
                  <a:pt x="10347" y="43328"/>
                  <a:pt x="10216" y="43185"/>
                  <a:pt x="10109" y="43018"/>
                </a:cubicBezTo>
                <a:cubicBezTo>
                  <a:pt x="10097" y="43018"/>
                  <a:pt x="10097" y="43006"/>
                  <a:pt x="10097" y="43006"/>
                </a:cubicBezTo>
                <a:cubicBezTo>
                  <a:pt x="10788" y="42280"/>
                  <a:pt x="12288" y="41458"/>
                  <a:pt x="12300" y="41446"/>
                </a:cubicBezTo>
                <a:cubicBezTo>
                  <a:pt x="12419" y="41387"/>
                  <a:pt x="12455" y="41244"/>
                  <a:pt x="12395" y="41137"/>
                </a:cubicBezTo>
                <a:cubicBezTo>
                  <a:pt x="12355" y="41065"/>
                  <a:pt x="12277" y="41025"/>
                  <a:pt x="12198" y="41025"/>
                </a:cubicBezTo>
                <a:cubicBezTo>
                  <a:pt x="12159" y="41025"/>
                  <a:pt x="12121" y="41034"/>
                  <a:pt x="12086" y="41054"/>
                </a:cubicBezTo>
                <a:cubicBezTo>
                  <a:pt x="12026" y="41089"/>
                  <a:pt x="10657" y="41839"/>
                  <a:pt x="9883" y="42589"/>
                </a:cubicBezTo>
                <a:cubicBezTo>
                  <a:pt x="9692" y="42054"/>
                  <a:pt x="9752" y="41577"/>
                  <a:pt x="9776" y="41423"/>
                </a:cubicBezTo>
                <a:cubicBezTo>
                  <a:pt x="12633" y="37756"/>
                  <a:pt x="17479" y="36624"/>
                  <a:pt x="18908" y="36362"/>
                </a:cubicBezTo>
                <a:cubicBezTo>
                  <a:pt x="19194" y="36303"/>
                  <a:pt x="19456" y="36184"/>
                  <a:pt x="19658" y="35993"/>
                </a:cubicBezTo>
                <a:cubicBezTo>
                  <a:pt x="19803" y="35967"/>
                  <a:pt x="20239" y="35904"/>
                  <a:pt x="20999" y="35904"/>
                </a:cubicBezTo>
                <a:cubicBezTo>
                  <a:pt x="21608" y="35904"/>
                  <a:pt x="22425" y="35944"/>
                  <a:pt x="23468" y="36077"/>
                </a:cubicBezTo>
                <a:cubicBezTo>
                  <a:pt x="23480" y="36089"/>
                  <a:pt x="23480" y="36089"/>
                  <a:pt x="23492" y="36089"/>
                </a:cubicBezTo>
                <a:cubicBezTo>
                  <a:pt x="23599" y="36089"/>
                  <a:pt x="23706" y="36005"/>
                  <a:pt x="23718" y="35886"/>
                </a:cubicBezTo>
                <a:cubicBezTo>
                  <a:pt x="23730" y="35767"/>
                  <a:pt x="23647" y="35660"/>
                  <a:pt x="23528" y="35636"/>
                </a:cubicBezTo>
                <a:cubicBezTo>
                  <a:pt x="22441" y="35499"/>
                  <a:pt x="21596" y="35458"/>
                  <a:pt x="20968" y="35458"/>
                </a:cubicBezTo>
                <a:cubicBezTo>
                  <a:pt x="20563" y="35458"/>
                  <a:pt x="20248" y="35475"/>
                  <a:pt x="20015" y="35493"/>
                </a:cubicBezTo>
                <a:cubicBezTo>
                  <a:pt x="20182" y="35124"/>
                  <a:pt x="20182" y="34696"/>
                  <a:pt x="20015" y="34303"/>
                </a:cubicBezTo>
                <a:cubicBezTo>
                  <a:pt x="20452" y="34265"/>
                  <a:pt x="20970" y="34251"/>
                  <a:pt x="21510" y="34251"/>
                </a:cubicBezTo>
                <a:close/>
                <a:moveTo>
                  <a:pt x="24748" y="39734"/>
                </a:moveTo>
                <a:cubicBezTo>
                  <a:pt x="24996" y="39734"/>
                  <a:pt x="25191" y="39739"/>
                  <a:pt x="25325" y="39744"/>
                </a:cubicBezTo>
                <a:cubicBezTo>
                  <a:pt x="25302" y="40363"/>
                  <a:pt x="25278" y="40982"/>
                  <a:pt x="25242" y="41625"/>
                </a:cubicBezTo>
                <a:cubicBezTo>
                  <a:pt x="22444" y="41744"/>
                  <a:pt x="19860" y="42720"/>
                  <a:pt x="19753" y="42756"/>
                </a:cubicBezTo>
                <a:cubicBezTo>
                  <a:pt x="19634" y="42804"/>
                  <a:pt x="19575" y="42935"/>
                  <a:pt x="19622" y="43054"/>
                </a:cubicBezTo>
                <a:cubicBezTo>
                  <a:pt x="19658" y="43137"/>
                  <a:pt x="19741" y="43197"/>
                  <a:pt x="19837" y="43197"/>
                </a:cubicBezTo>
                <a:cubicBezTo>
                  <a:pt x="19860" y="43197"/>
                  <a:pt x="19884" y="43185"/>
                  <a:pt x="19908" y="43173"/>
                </a:cubicBezTo>
                <a:cubicBezTo>
                  <a:pt x="19944" y="43161"/>
                  <a:pt x="22504" y="42197"/>
                  <a:pt x="25206" y="42077"/>
                </a:cubicBezTo>
                <a:lnTo>
                  <a:pt x="25206" y="42077"/>
                </a:lnTo>
                <a:cubicBezTo>
                  <a:pt x="25206" y="42185"/>
                  <a:pt x="25194" y="42292"/>
                  <a:pt x="25194" y="42399"/>
                </a:cubicBezTo>
                <a:cubicBezTo>
                  <a:pt x="23726" y="43927"/>
                  <a:pt x="22097" y="44261"/>
                  <a:pt x="20954" y="44261"/>
                </a:cubicBezTo>
                <a:cubicBezTo>
                  <a:pt x="20512" y="44261"/>
                  <a:pt x="20143" y="44211"/>
                  <a:pt x="19884" y="44161"/>
                </a:cubicBezTo>
                <a:cubicBezTo>
                  <a:pt x="18984" y="43981"/>
                  <a:pt x="18178" y="43895"/>
                  <a:pt x="17424" y="43895"/>
                </a:cubicBezTo>
                <a:cubicBezTo>
                  <a:pt x="17331" y="43895"/>
                  <a:pt x="17238" y="43897"/>
                  <a:pt x="17146" y="43899"/>
                </a:cubicBezTo>
                <a:cubicBezTo>
                  <a:pt x="16098" y="43935"/>
                  <a:pt x="15157" y="44078"/>
                  <a:pt x="14550" y="44185"/>
                </a:cubicBezTo>
                <a:cubicBezTo>
                  <a:pt x="14130" y="44265"/>
                  <a:pt x="13711" y="44305"/>
                  <a:pt x="13306" y="44305"/>
                </a:cubicBezTo>
                <a:cubicBezTo>
                  <a:pt x="13171" y="44305"/>
                  <a:pt x="13038" y="44301"/>
                  <a:pt x="12907" y="44292"/>
                </a:cubicBezTo>
                <a:cubicBezTo>
                  <a:pt x="13967" y="43673"/>
                  <a:pt x="16539" y="42339"/>
                  <a:pt x="19908" y="41851"/>
                </a:cubicBezTo>
                <a:cubicBezTo>
                  <a:pt x="20027" y="41827"/>
                  <a:pt x="20110" y="41720"/>
                  <a:pt x="20099" y="41589"/>
                </a:cubicBezTo>
                <a:cubicBezTo>
                  <a:pt x="20077" y="41484"/>
                  <a:pt x="19991" y="41407"/>
                  <a:pt x="19881" y="41407"/>
                </a:cubicBezTo>
                <a:cubicBezTo>
                  <a:pt x="19867" y="41407"/>
                  <a:pt x="19852" y="41408"/>
                  <a:pt x="19837" y="41411"/>
                </a:cubicBezTo>
                <a:cubicBezTo>
                  <a:pt x="15693" y="42006"/>
                  <a:pt x="12717" y="43863"/>
                  <a:pt x="12205" y="44197"/>
                </a:cubicBezTo>
                <a:cubicBezTo>
                  <a:pt x="11681" y="44102"/>
                  <a:pt x="11240" y="43947"/>
                  <a:pt x="10883" y="43732"/>
                </a:cubicBezTo>
                <a:cubicBezTo>
                  <a:pt x="16343" y="40089"/>
                  <a:pt x="22579" y="39734"/>
                  <a:pt x="24748" y="39734"/>
                </a:cubicBezTo>
                <a:close/>
                <a:moveTo>
                  <a:pt x="10073" y="1"/>
                </a:moveTo>
                <a:cubicBezTo>
                  <a:pt x="10062" y="13"/>
                  <a:pt x="10038" y="13"/>
                  <a:pt x="10026" y="25"/>
                </a:cubicBezTo>
                <a:lnTo>
                  <a:pt x="10014" y="25"/>
                </a:lnTo>
                <a:cubicBezTo>
                  <a:pt x="10002" y="37"/>
                  <a:pt x="9990" y="49"/>
                  <a:pt x="9978" y="60"/>
                </a:cubicBezTo>
                <a:lnTo>
                  <a:pt x="9966" y="60"/>
                </a:lnTo>
                <a:cubicBezTo>
                  <a:pt x="9954" y="72"/>
                  <a:pt x="9942" y="96"/>
                  <a:pt x="9931" y="108"/>
                </a:cubicBezTo>
                <a:cubicBezTo>
                  <a:pt x="9919" y="120"/>
                  <a:pt x="9919" y="144"/>
                  <a:pt x="9907" y="156"/>
                </a:cubicBezTo>
                <a:cubicBezTo>
                  <a:pt x="9907" y="168"/>
                  <a:pt x="9907" y="168"/>
                  <a:pt x="9907" y="168"/>
                </a:cubicBezTo>
                <a:cubicBezTo>
                  <a:pt x="9871" y="310"/>
                  <a:pt x="8978" y="3775"/>
                  <a:pt x="9109" y="6585"/>
                </a:cubicBezTo>
                <a:cubicBezTo>
                  <a:pt x="9097" y="6704"/>
                  <a:pt x="9050" y="8204"/>
                  <a:pt x="8597" y="9062"/>
                </a:cubicBezTo>
                <a:cubicBezTo>
                  <a:pt x="8561" y="9121"/>
                  <a:pt x="8561" y="9204"/>
                  <a:pt x="8597" y="9264"/>
                </a:cubicBezTo>
                <a:cubicBezTo>
                  <a:pt x="8633" y="9335"/>
                  <a:pt x="8704" y="9371"/>
                  <a:pt x="8776" y="9383"/>
                </a:cubicBezTo>
                <a:cubicBezTo>
                  <a:pt x="8811" y="9383"/>
                  <a:pt x="12217" y="9776"/>
                  <a:pt x="14598" y="11217"/>
                </a:cubicBezTo>
                <a:cubicBezTo>
                  <a:pt x="15003" y="11455"/>
                  <a:pt x="15217" y="11931"/>
                  <a:pt x="15134" y="12395"/>
                </a:cubicBezTo>
                <a:lnTo>
                  <a:pt x="15122" y="12431"/>
                </a:lnTo>
                <a:cubicBezTo>
                  <a:pt x="15050" y="12788"/>
                  <a:pt x="14812" y="13086"/>
                  <a:pt x="14455" y="13241"/>
                </a:cubicBezTo>
                <a:cubicBezTo>
                  <a:pt x="14302" y="13307"/>
                  <a:pt x="14139" y="13340"/>
                  <a:pt x="13976" y="13340"/>
                </a:cubicBezTo>
                <a:cubicBezTo>
                  <a:pt x="13757" y="13340"/>
                  <a:pt x="13539" y="13280"/>
                  <a:pt x="13348" y="13157"/>
                </a:cubicBezTo>
                <a:cubicBezTo>
                  <a:pt x="12598" y="12705"/>
                  <a:pt x="11407" y="12062"/>
                  <a:pt x="10050" y="11621"/>
                </a:cubicBezTo>
                <a:cubicBezTo>
                  <a:pt x="9836" y="11553"/>
                  <a:pt x="9614" y="11520"/>
                  <a:pt x="9394" y="11520"/>
                </a:cubicBezTo>
                <a:cubicBezTo>
                  <a:pt x="8999" y="11520"/>
                  <a:pt x="8607" y="11625"/>
                  <a:pt x="8264" y="11824"/>
                </a:cubicBezTo>
                <a:cubicBezTo>
                  <a:pt x="7740" y="12145"/>
                  <a:pt x="7359" y="12669"/>
                  <a:pt x="7252" y="13264"/>
                </a:cubicBezTo>
                <a:cubicBezTo>
                  <a:pt x="7192" y="13562"/>
                  <a:pt x="7145" y="13848"/>
                  <a:pt x="7121" y="14134"/>
                </a:cubicBezTo>
                <a:cubicBezTo>
                  <a:pt x="6966" y="15562"/>
                  <a:pt x="6263" y="16836"/>
                  <a:pt x="5216" y="17646"/>
                </a:cubicBezTo>
                <a:cubicBezTo>
                  <a:pt x="5132" y="17717"/>
                  <a:pt x="5049" y="17777"/>
                  <a:pt x="4966" y="17836"/>
                </a:cubicBezTo>
                <a:cubicBezTo>
                  <a:pt x="4906" y="17872"/>
                  <a:pt x="3620" y="18837"/>
                  <a:pt x="3596" y="20325"/>
                </a:cubicBezTo>
                <a:cubicBezTo>
                  <a:pt x="3596" y="20396"/>
                  <a:pt x="3632" y="20468"/>
                  <a:pt x="3692" y="20515"/>
                </a:cubicBezTo>
                <a:cubicBezTo>
                  <a:pt x="3727" y="20542"/>
                  <a:pt x="3783" y="20555"/>
                  <a:pt x="3834" y="20555"/>
                </a:cubicBezTo>
                <a:cubicBezTo>
                  <a:pt x="3851" y="20555"/>
                  <a:pt x="3867" y="20554"/>
                  <a:pt x="3882" y="20551"/>
                </a:cubicBezTo>
                <a:cubicBezTo>
                  <a:pt x="3936" y="20531"/>
                  <a:pt x="6874" y="19648"/>
                  <a:pt x="10404" y="19648"/>
                </a:cubicBezTo>
                <a:cubicBezTo>
                  <a:pt x="13122" y="19648"/>
                  <a:pt x="16190" y="20172"/>
                  <a:pt x="18563" y="22015"/>
                </a:cubicBezTo>
                <a:cubicBezTo>
                  <a:pt x="18694" y="22111"/>
                  <a:pt x="18789" y="22254"/>
                  <a:pt x="18848" y="22396"/>
                </a:cubicBezTo>
                <a:lnTo>
                  <a:pt x="18848" y="22420"/>
                </a:lnTo>
                <a:cubicBezTo>
                  <a:pt x="18944" y="22718"/>
                  <a:pt x="18860" y="23039"/>
                  <a:pt x="18622" y="23266"/>
                </a:cubicBezTo>
                <a:cubicBezTo>
                  <a:pt x="18480" y="23391"/>
                  <a:pt x="18268" y="23498"/>
                  <a:pt x="18023" y="23498"/>
                </a:cubicBezTo>
                <a:cubicBezTo>
                  <a:pt x="17918" y="23498"/>
                  <a:pt x="17808" y="23479"/>
                  <a:pt x="17693" y="23432"/>
                </a:cubicBezTo>
                <a:cubicBezTo>
                  <a:pt x="16498" y="22946"/>
                  <a:pt x="14092" y="22175"/>
                  <a:pt x="10791" y="22175"/>
                </a:cubicBezTo>
                <a:cubicBezTo>
                  <a:pt x="8440" y="22175"/>
                  <a:pt x="5635" y="22566"/>
                  <a:pt x="2489" y="23730"/>
                </a:cubicBezTo>
                <a:cubicBezTo>
                  <a:pt x="1513" y="24087"/>
                  <a:pt x="739" y="24861"/>
                  <a:pt x="370" y="25837"/>
                </a:cubicBezTo>
                <a:cubicBezTo>
                  <a:pt x="1" y="26826"/>
                  <a:pt x="72" y="27909"/>
                  <a:pt x="572" y="28826"/>
                </a:cubicBezTo>
                <a:cubicBezTo>
                  <a:pt x="691" y="29052"/>
                  <a:pt x="834" y="29290"/>
                  <a:pt x="1013" y="29540"/>
                </a:cubicBezTo>
                <a:cubicBezTo>
                  <a:pt x="1025" y="29564"/>
                  <a:pt x="2501" y="31469"/>
                  <a:pt x="1537" y="33588"/>
                </a:cubicBezTo>
                <a:cubicBezTo>
                  <a:pt x="1477" y="33684"/>
                  <a:pt x="1108" y="34422"/>
                  <a:pt x="1346" y="35243"/>
                </a:cubicBezTo>
                <a:cubicBezTo>
                  <a:pt x="1501" y="35767"/>
                  <a:pt x="1918" y="36172"/>
                  <a:pt x="2442" y="36315"/>
                </a:cubicBezTo>
                <a:cubicBezTo>
                  <a:pt x="2593" y="36356"/>
                  <a:pt x="2746" y="36376"/>
                  <a:pt x="2896" y="36376"/>
                </a:cubicBezTo>
                <a:cubicBezTo>
                  <a:pt x="3312" y="36376"/>
                  <a:pt x="3710" y="36222"/>
                  <a:pt x="4025" y="35934"/>
                </a:cubicBezTo>
                <a:cubicBezTo>
                  <a:pt x="4394" y="35600"/>
                  <a:pt x="4763" y="35136"/>
                  <a:pt x="5144" y="34553"/>
                </a:cubicBezTo>
                <a:cubicBezTo>
                  <a:pt x="5156" y="34541"/>
                  <a:pt x="6037" y="33231"/>
                  <a:pt x="7097" y="32922"/>
                </a:cubicBezTo>
                <a:cubicBezTo>
                  <a:pt x="7160" y="32900"/>
                  <a:pt x="7221" y="32891"/>
                  <a:pt x="7278" y="32891"/>
                </a:cubicBezTo>
                <a:cubicBezTo>
                  <a:pt x="7478" y="32891"/>
                  <a:pt x="7635" y="33006"/>
                  <a:pt x="7728" y="33136"/>
                </a:cubicBezTo>
                <a:cubicBezTo>
                  <a:pt x="7847" y="33303"/>
                  <a:pt x="7918" y="33588"/>
                  <a:pt x="7740" y="33850"/>
                </a:cubicBezTo>
                <a:cubicBezTo>
                  <a:pt x="7228" y="34577"/>
                  <a:pt x="6466" y="35279"/>
                  <a:pt x="5454" y="35934"/>
                </a:cubicBezTo>
                <a:cubicBezTo>
                  <a:pt x="4739" y="36398"/>
                  <a:pt x="4144" y="36970"/>
                  <a:pt x="3680" y="37648"/>
                </a:cubicBezTo>
                <a:lnTo>
                  <a:pt x="3668" y="37684"/>
                </a:lnTo>
                <a:cubicBezTo>
                  <a:pt x="3382" y="38101"/>
                  <a:pt x="3287" y="38625"/>
                  <a:pt x="3418" y="39113"/>
                </a:cubicBezTo>
                <a:cubicBezTo>
                  <a:pt x="3465" y="39315"/>
                  <a:pt x="3549" y="39494"/>
                  <a:pt x="3668" y="39661"/>
                </a:cubicBezTo>
                <a:lnTo>
                  <a:pt x="3680" y="39672"/>
                </a:lnTo>
                <a:cubicBezTo>
                  <a:pt x="3835" y="39899"/>
                  <a:pt x="4049" y="40089"/>
                  <a:pt x="4299" y="40232"/>
                </a:cubicBezTo>
                <a:cubicBezTo>
                  <a:pt x="4573" y="40363"/>
                  <a:pt x="4882" y="40458"/>
                  <a:pt x="5216" y="40506"/>
                </a:cubicBezTo>
                <a:cubicBezTo>
                  <a:pt x="5282" y="40513"/>
                  <a:pt x="5348" y="40517"/>
                  <a:pt x="5414" y="40517"/>
                </a:cubicBezTo>
                <a:cubicBezTo>
                  <a:pt x="5896" y="40517"/>
                  <a:pt x="6369" y="40328"/>
                  <a:pt x="6704" y="39982"/>
                </a:cubicBezTo>
                <a:cubicBezTo>
                  <a:pt x="8155" y="38497"/>
                  <a:pt x="13125" y="33789"/>
                  <a:pt x="18079" y="33789"/>
                </a:cubicBezTo>
                <a:cubicBezTo>
                  <a:pt x="18288" y="33789"/>
                  <a:pt x="18497" y="33797"/>
                  <a:pt x="18705" y="33815"/>
                </a:cubicBezTo>
                <a:cubicBezTo>
                  <a:pt x="19015" y="33838"/>
                  <a:pt x="19289" y="33993"/>
                  <a:pt x="19467" y="34231"/>
                </a:cubicBezTo>
                <a:cubicBezTo>
                  <a:pt x="19479" y="34243"/>
                  <a:pt x="19491" y="34255"/>
                  <a:pt x="19491" y="34267"/>
                </a:cubicBezTo>
                <a:cubicBezTo>
                  <a:pt x="19527" y="34315"/>
                  <a:pt x="19563" y="34374"/>
                  <a:pt x="19598" y="34434"/>
                </a:cubicBezTo>
                <a:cubicBezTo>
                  <a:pt x="19765" y="34779"/>
                  <a:pt x="19729" y="35184"/>
                  <a:pt x="19515" y="35481"/>
                </a:cubicBezTo>
                <a:lnTo>
                  <a:pt x="19479" y="35529"/>
                </a:lnTo>
                <a:cubicBezTo>
                  <a:pt x="19456" y="35565"/>
                  <a:pt x="19420" y="35600"/>
                  <a:pt x="19384" y="35636"/>
                </a:cubicBezTo>
                <a:lnTo>
                  <a:pt x="19384" y="35648"/>
                </a:lnTo>
                <a:cubicBezTo>
                  <a:pt x="19229" y="35791"/>
                  <a:pt x="19039" y="35886"/>
                  <a:pt x="18825" y="35934"/>
                </a:cubicBezTo>
                <a:cubicBezTo>
                  <a:pt x="17360" y="36196"/>
                  <a:pt x="12336" y="37375"/>
                  <a:pt x="9383" y="41208"/>
                </a:cubicBezTo>
                <a:cubicBezTo>
                  <a:pt x="9371" y="41232"/>
                  <a:pt x="9347" y="41256"/>
                  <a:pt x="9347" y="41292"/>
                </a:cubicBezTo>
                <a:cubicBezTo>
                  <a:pt x="9335" y="41327"/>
                  <a:pt x="9121" y="42328"/>
                  <a:pt x="9728" y="43268"/>
                </a:cubicBezTo>
                <a:cubicBezTo>
                  <a:pt x="9895" y="43506"/>
                  <a:pt x="10097" y="43721"/>
                  <a:pt x="10335" y="43899"/>
                </a:cubicBezTo>
                <a:lnTo>
                  <a:pt x="10359" y="43923"/>
                </a:lnTo>
                <a:cubicBezTo>
                  <a:pt x="10835" y="44280"/>
                  <a:pt x="11455" y="44530"/>
                  <a:pt x="12217" y="44661"/>
                </a:cubicBezTo>
                <a:cubicBezTo>
                  <a:pt x="12574" y="44721"/>
                  <a:pt x="12931" y="44756"/>
                  <a:pt x="13312" y="44756"/>
                </a:cubicBezTo>
                <a:cubicBezTo>
                  <a:pt x="13741" y="44756"/>
                  <a:pt x="14181" y="44709"/>
                  <a:pt x="14634" y="44625"/>
                </a:cubicBezTo>
                <a:cubicBezTo>
                  <a:pt x="15229" y="44518"/>
                  <a:pt x="16146" y="44387"/>
                  <a:pt x="17158" y="44352"/>
                </a:cubicBezTo>
                <a:cubicBezTo>
                  <a:pt x="17248" y="44349"/>
                  <a:pt x="17338" y="44348"/>
                  <a:pt x="17429" y="44348"/>
                </a:cubicBezTo>
                <a:cubicBezTo>
                  <a:pt x="18159" y="44348"/>
                  <a:pt x="18933" y="44432"/>
                  <a:pt x="19801" y="44602"/>
                </a:cubicBezTo>
                <a:cubicBezTo>
                  <a:pt x="20080" y="44655"/>
                  <a:pt x="20481" y="44710"/>
                  <a:pt x="20962" y="44710"/>
                </a:cubicBezTo>
                <a:cubicBezTo>
                  <a:pt x="22186" y="44710"/>
                  <a:pt x="23928" y="44356"/>
                  <a:pt x="25492" y="42732"/>
                </a:cubicBezTo>
                <a:cubicBezTo>
                  <a:pt x="25876" y="42803"/>
                  <a:pt x="27085" y="42993"/>
                  <a:pt x="28481" y="42993"/>
                </a:cubicBezTo>
                <a:cubicBezTo>
                  <a:pt x="29426" y="42993"/>
                  <a:pt x="30456" y="42906"/>
                  <a:pt x="31374" y="42637"/>
                </a:cubicBezTo>
                <a:cubicBezTo>
                  <a:pt x="31802" y="42518"/>
                  <a:pt x="32160" y="42220"/>
                  <a:pt x="32362" y="41816"/>
                </a:cubicBezTo>
                <a:cubicBezTo>
                  <a:pt x="32564" y="41399"/>
                  <a:pt x="32588" y="40923"/>
                  <a:pt x="32421" y="40506"/>
                </a:cubicBezTo>
                <a:cubicBezTo>
                  <a:pt x="32302" y="40172"/>
                  <a:pt x="32160" y="39863"/>
                  <a:pt x="32029" y="39565"/>
                </a:cubicBezTo>
                <a:cubicBezTo>
                  <a:pt x="32029" y="39553"/>
                  <a:pt x="32017" y="39541"/>
                  <a:pt x="32017" y="39530"/>
                </a:cubicBezTo>
                <a:cubicBezTo>
                  <a:pt x="31945" y="39375"/>
                  <a:pt x="31874" y="39232"/>
                  <a:pt x="31790" y="39089"/>
                </a:cubicBezTo>
                <a:cubicBezTo>
                  <a:pt x="31659" y="38827"/>
                  <a:pt x="31731" y="38565"/>
                  <a:pt x="31850" y="38398"/>
                </a:cubicBezTo>
                <a:cubicBezTo>
                  <a:pt x="31972" y="38249"/>
                  <a:pt x="32130" y="38165"/>
                  <a:pt x="32308" y="38165"/>
                </a:cubicBezTo>
                <a:cubicBezTo>
                  <a:pt x="32356" y="38165"/>
                  <a:pt x="32406" y="38171"/>
                  <a:pt x="32457" y="38184"/>
                </a:cubicBezTo>
                <a:lnTo>
                  <a:pt x="32493" y="38196"/>
                </a:lnTo>
                <a:cubicBezTo>
                  <a:pt x="32564" y="38208"/>
                  <a:pt x="32648" y="38256"/>
                  <a:pt x="32719" y="38315"/>
                </a:cubicBezTo>
                <a:cubicBezTo>
                  <a:pt x="32957" y="38518"/>
                  <a:pt x="33410" y="38946"/>
                  <a:pt x="33850" y="39541"/>
                </a:cubicBezTo>
                <a:cubicBezTo>
                  <a:pt x="34112" y="39887"/>
                  <a:pt x="34505" y="40101"/>
                  <a:pt x="34934" y="40113"/>
                </a:cubicBezTo>
                <a:cubicBezTo>
                  <a:pt x="34960" y="40114"/>
                  <a:pt x="34986" y="40115"/>
                  <a:pt x="35012" y="40115"/>
                </a:cubicBezTo>
                <a:cubicBezTo>
                  <a:pt x="35425" y="40115"/>
                  <a:pt x="35820" y="39938"/>
                  <a:pt x="36089" y="39625"/>
                </a:cubicBezTo>
                <a:cubicBezTo>
                  <a:pt x="36410" y="39268"/>
                  <a:pt x="36755" y="38756"/>
                  <a:pt x="37065" y="38077"/>
                </a:cubicBezTo>
                <a:cubicBezTo>
                  <a:pt x="37077" y="38065"/>
                  <a:pt x="37077" y="38053"/>
                  <a:pt x="37077" y="38053"/>
                </a:cubicBezTo>
                <a:cubicBezTo>
                  <a:pt x="37089" y="38041"/>
                  <a:pt x="37089" y="38029"/>
                  <a:pt x="37089" y="38017"/>
                </a:cubicBezTo>
                <a:cubicBezTo>
                  <a:pt x="37434" y="37244"/>
                  <a:pt x="37708" y="36255"/>
                  <a:pt x="37803" y="34993"/>
                </a:cubicBezTo>
                <a:cubicBezTo>
                  <a:pt x="37803" y="34981"/>
                  <a:pt x="37910" y="33803"/>
                  <a:pt x="39518" y="31612"/>
                </a:cubicBezTo>
                <a:cubicBezTo>
                  <a:pt x="39518" y="31612"/>
                  <a:pt x="39518" y="31600"/>
                  <a:pt x="39518" y="31600"/>
                </a:cubicBezTo>
                <a:cubicBezTo>
                  <a:pt x="39530" y="31588"/>
                  <a:pt x="39530" y="31576"/>
                  <a:pt x="39541" y="31564"/>
                </a:cubicBezTo>
                <a:cubicBezTo>
                  <a:pt x="39541" y="31564"/>
                  <a:pt x="39541" y="31564"/>
                  <a:pt x="39541" y="31552"/>
                </a:cubicBezTo>
                <a:cubicBezTo>
                  <a:pt x="39553" y="31540"/>
                  <a:pt x="39553" y="31529"/>
                  <a:pt x="39553" y="31505"/>
                </a:cubicBezTo>
                <a:lnTo>
                  <a:pt x="39553" y="31493"/>
                </a:lnTo>
                <a:cubicBezTo>
                  <a:pt x="39553" y="31481"/>
                  <a:pt x="39553" y="31469"/>
                  <a:pt x="39553" y="31457"/>
                </a:cubicBezTo>
                <a:cubicBezTo>
                  <a:pt x="39553" y="31445"/>
                  <a:pt x="39553" y="31445"/>
                  <a:pt x="39553" y="31445"/>
                </a:cubicBezTo>
                <a:cubicBezTo>
                  <a:pt x="39553" y="31421"/>
                  <a:pt x="39553" y="31410"/>
                  <a:pt x="39541" y="31398"/>
                </a:cubicBezTo>
                <a:cubicBezTo>
                  <a:pt x="39541" y="31398"/>
                  <a:pt x="39541" y="31398"/>
                  <a:pt x="39541" y="31386"/>
                </a:cubicBezTo>
                <a:cubicBezTo>
                  <a:pt x="39481" y="31244"/>
                  <a:pt x="38141" y="28276"/>
                  <a:pt x="32446" y="28276"/>
                </a:cubicBezTo>
                <a:cubicBezTo>
                  <a:pt x="31455" y="28276"/>
                  <a:pt x="30334" y="28366"/>
                  <a:pt x="29064" y="28576"/>
                </a:cubicBezTo>
                <a:cubicBezTo>
                  <a:pt x="29008" y="28586"/>
                  <a:pt x="28953" y="28590"/>
                  <a:pt x="28898" y="28590"/>
                </a:cubicBezTo>
                <a:cubicBezTo>
                  <a:pt x="28687" y="28590"/>
                  <a:pt x="28492" y="28518"/>
                  <a:pt x="28350" y="28385"/>
                </a:cubicBezTo>
                <a:cubicBezTo>
                  <a:pt x="28159" y="28207"/>
                  <a:pt x="28088" y="27957"/>
                  <a:pt x="28135" y="27635"/>
                </a:cubicBezTo>
                <a:cubicBezTo>
                  <a:pt x="28195" y="27230"/>
                  <a:pt x="28445" y="26873"/>
                  <a:pt x="28802" y="26647"/>
                </a:cubicBezTo>
                <a:cubicBezTo>
                  <a:pt x="28802" y="26647"/>
                  <a:pt x="28814" y="26635"/>
                  <a:pt x="28814" y="26635"/>
                </a:cubicBezTo>
                <a:cubicBezTo>
                  <a:pt x="28909" y="26587"/>
                  <a:pt x="29004" y="26528"/>
                  <a:pt x="29100" y="26492"/>
                </a:cubicBezTo>
                <a:cubicBezTo>
                  <a:pt x="29910" y="26205"/>
                  <a:pt x="31595" y="25720"/>
                  <a:pt x="33869" y="25720"/>
                </a:cubicBezTo>
                <a:cubicBezTo>
                  <a:pt x="35172" y="25720"/>
                  <a:pt x="36668" y="25879"/>
                  <a:pt x="38303" y="26326"/>
                </a:cubicBezTo>
                <a:cubicBezTo>
                  <a:pt x="38322" y="26330"/>
                  <a:pt x="38342" y="26333"/>
                  <a:pt x="38361" y="26333"/>
                </a:cubicBezTo>
                <a:cubicBezTo>
                  <a:pt x="38439" y="26333"/>
                  <a:pt x="38515" y="26295"/>
                  <a:pt x="38553" y="26218"/>
                </a:cubicBezTo>
                <a:cubicBezTo>
                  <a:pt x="38613" y="26123"/>
                  <a:pt x="39911" y="23718"/>
                  <a:pt x="36839" y="20861"/>
                </a:cubicBezTo>
                <a:cubicBezTo>
                  <a:pt x="36815" y="20491"/>
                  <a:pt x="36696" y="19158"/>
                  <a:pt x="35886" y="18039"/>
                </a:cubicBezTo>
                <a:cubicBezTo>
                  <a:pt x="35347" y="17291"/>
                  <a:pt x="34509" y="16895"/>
                  <a:pt x="33640" y="16895"/>
                </a:cubicBezTo>
                <a:cubicBezTo>
                  <a:pt x="33071" y="16895"/>
                  <a:pt x="32488" y="17066"/>
                  <a:pt x="31969" y="17420"/>
                </a:cubicBezTo>
                <a:cubicBezTo>
                  <a:pt x="31457" y="17777"/>
                  <a:pt x="31028" y="18205"/>
                  <a:pt x="30719" y="18682"/>
                </a:cubicBezTo>
                <a:cubicBezTo>
                  <a:pt x="30647" y="18777"/>
                  <a:pt x="30552" y="18837"/>
                  <a:pt x="30445" y="18837"/>
                </a:cubicBezTo>
                <a:lnTo>
                  <a:pt x="30421" y="18825"/>
                </a:lnTo>
                <a:cubicBezTo>
                  <a:pt x="30326" y="18825"/>
                  <a:pt x="30243" y="18777"/>
                  <a:pt x="30183" y="18694"/>
                </a:cubicBezTo>
                <a:cubicBezTo>
                  <a:pt x="30124" y="18598"/>
                  <a:pt x="30112" y="18503"/>
                  <a:pt x="30159" y="18408"/>
                </a:cubicBezTo>
                <a:cubicBezTo>
                  <a:pt x="30386" y="17860"/>
                  <a:pt x="30755" y="17074"/>
                  <a:pt x="31267" y="16467"/>
                </a:cubicBezTo>
                <a:cubicBezTo>
                  <a:pt x="31326" y="16396"/>
                  <a:pt x="31338" y="16289"/>
                  <a:pt x="31290" y="16205"/>
                </a:cubicBezTo>
                <a:cubicBezTo>
                  <a:pt x="31248" y="16141"/>
                  <a:pt x="31167" y="16096"/>
                  <a:pt x="31090" y="16096"/>
                </a:cubicBezTo>
                <a:cubicBezTo>
                  <a:pt x="31081" y="16096"/>
                  <a:pt x="31073" y="16097"/>
                  <a:pt x="31064" y="16098"/>
                </a:cubicBezTo>
                <a:cubicBezTo>
                  <a:pt x="30957" y="16110"/>
                  <a:pt x="28504" y="16527"/>
                  <a:pt x="26540" y="20372"/>
                </a:cubicBezTo>
                <a:cubicBezTo>
                  <a:pt x="26468" y="20515"/>
                  <a:pt x="26361" y="20622"/>
                  <a:pt x="26230" y="20682"/>
                </a:cubicBezTo>
                <a:cubicBezTo>
                  <a:pt x="26147" y="20714"/>
                  <a:pt x="26067" y="20728"/>
                  <a:pt x="25992" y="20728"/>
                </a:cubicBezTo>
                <a:cubicBezTo>
                  <a:pt x="25788" y="20728"/>
                  <a:pt x="25620" y="20625"/>
                  <a:pt x="25516" y="20503"/>
                </a:cubicBezTo>
                <a:cubicBezTo>
                  <a:pt x="25373" y="20337"/>
                  <a:pt x="25254" y="20027"/>
                  <a:pt x="25421" y="19729"/>
                </a:cubicBezTo>
                <a:cubicBezTo>
                  <a:pt x="26206" y="18348"/>
                  <a:pt x="28421" y="15038"/>
                  <a:pt x="32231" y="14122"/>
                </a:cubicBezTo>
                <a:cubicBezTo>
                  <a:pt x="32291" y="14110"/>
                  <a:pt x="32338" y="14074"/>
                  <a:pt x="32374" y="14015"/>
                </a:cubicBezTo>
                <a:cubicBezTo>
                  <a:pt x="32410" y="13967"/>
                  <a:pt x="32410" y="13907"/>
                  <a:pt x="32398" y="13848"/>
                </a:cubicBezTo>
                <a:cubicBezTo>
                  <a:pt x="32386" y="13812"/>
                  <a:pt x="32148" y="13062"/>
                  <a:pt x="31362" y="12110"/>
                </a:cubicBezTo>
                <a:cubicBezTo>
                  <a:pt x="30778" y="11419"/>
                  <a:pt x="29778" y="10514"/>
                  <a:pt x="28183" y="9788"/>
                </a:cubicBezTo>
                <a:cubicBezTo>
                  <a:pt x="28183" y="9776"/>
                  <a:pt x="28171" y="9776"/>
                  <a:pt x="28171" y="9776"/>
                </a:cubicBezTo>
                <a:cubicBezTo>
                  <a:pt x="27814" y="9609"/>
                  <a:pt x="27421" y="9454"/>
                  <a:pt x="27004" y="9312"/>
                </a:cubicBezTo>
                <a:cubicBezTo>
                  <a:pt x="26802" y="9050"/>
                  <a:pt x="25980" y="8014"/>
                  <a:pt x="24730" y="7216"/>
                </a:cubicBezTo>
                <a:cubicBezTo>
                  <a:pt x="24380" y="6993"/>
                  <a:pt x="23979" y="6881"/>
                  <a:pt x="23574" y="6881"/>
                </a:cubicBezTo>
                <a:cubicBezTo>
                  <a:pt x="23330" y="6881"/>
                  <a:pt x="23085" y="6921"/>
                  <a:pt x="22849" y="7002"/>
                </a:cubicBezTo>
                <a:cubicBezTo>
                  <a:pt x="22194" y="7228"/>
                  <a:pt x="21694" y="7728"/>
                  <a:pt x="21468" y="8383"/>
                </a:cubicBezTo>
                <a:cubicBezTo>
                  <a:pt x="21265" y="8966"/>
                  <a:pt x="21087" y="9585"/>
                  <a:pt x="20956" y="10228"/>
                </a:cubicBezTo>
                <a:cubicBezTo>
                  <a:pt x="20861" y="10716"/>
                  <a:pt x="20456" y="10931"/>
                  <a:pt x="20134" y="10967"/>
                </a:cubicBezTo>
                <a:cubicBezTo>
                  <a:pt x="20099" y="10971"/>
                  <a:pt x="20063" y="10973"/>
                  <a:pt x="20026" y="10973"/>
                </a:cubicBezTo>
                <a:cubicBezTo>
                  <a:pt x="19747" y="10973"/>
                  <a:pt x="19420" y="10848"/>
                  <a:pt x="19241" y="10490"/>
                </a:cubicBezTo>
                <a:cubicBezTo>
                  <a:pt x="19229" y="10466"/>
                  <a:pt x="19217" y="10443"/>
                  <a:pt x="19217" y="10419"/>
                </a:cubicBezTo>
                <a:cubicBezTo>
                  <a:pt x="19146" y="10276"/>
                  <a:pt x="19122" y="10109"/>
                  <a:pt x="19146" y="9943"/>
                </a:cubicBezTo>
                <a:cubicBezTo>
                  <a:pt x="19229" y="9323"/>
                  <a:pt x="19503" y="7668"/>
                  <a:pt x="20384" y="5835"/>
                </a:cubicBezTo>
                <a:cubicBezTo>
                  <a:pt x="20420" y="5763"/>
                  <a:pt x="20408" y="5668"/>
                  <a:pt x="20349" y="5597"/>
                </a:cubicBezTo>
                <a:cubicBezTo>
                  <a:pt x="20325" y="5561"/>
                  <a:pt x="19467" y="4561"/>
                  <a:pt x="15836" y="3585"/>
                </a:cubicBezTo>
                <a:cubicBezTo>
                  <a:pt x="15788" y="3573"/>
                  <a:pt x="11800" y="2263"/>
                  <a:pt x="10300" y="96"/>
                </a:cubicBezTo>
                <a:cubicBezTo>
                  <a:pt x="10288" y="72"/>
                  <a:pt x="10276" y="60"/>
                  <a:pt x="10264" y="49"/>
                </a:cubicBezTo>
                <a:lnTo>
                  <a:pt x="10252" y="49"/>
                </a:lnTo>
                <a:cubicBezTo>
                  <a:pt x="10240" y="37"/>
                  <a:pt x="10228" y="25"/>
                  <a:pt x="10216" y="25"/>
                </a:cubicBezTo>
                <a:cubicBezTo>
                  <a:pt x="10216" y="25"/>
                  <a:pt x="10204" y="13"/>
                  <a:pt x="10204" y="13"/>
                </a:cubicBezTo>
                <a:cubicBezTo>
                  <a:pt x="10181" y="13"/>
                  <a:pt x="10169" y="1"/>
                  <a:pt x="1014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274;p43">
            <a:extLst>
              <a:ext uri="{FF2B5EF4-FFF2-40B4-BE49-F238E27FC236}">
                <a16:creationId xmlns:a16="http://schemas.microsoft.com/office/drawing/2014/main" id="{69E33384-6877-D14E-2035-3D90A314D72A}"/>
              </a:ext>
            </a:extLst>
          </p:cNvPr>
          <p:cNvSpPr txBox="1"/>
          <p:nvPr/>
        </p:nvSpPr>
        <p:spPr>
          <a:xfrm>
            <a:off x="492243" y="2573245"/>
            <a:ext cx="2012896" cy="339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1200" dirty="0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rPr>
              <a:t>Focuses on climate action, sustainable product and packaging, and digital responsibility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8" name="Google Shape;274;p43">
            <a:extLst>
              <a:ext uri="{FF2B5EF4-FFF2-40B4-BE49-F238E27FC236}">
                <a16:creationId xmlns:a16="http://schemas.microsoft.com/office/drawing/2014/main" id="{25D353A5-86D6-4D40-D9AC-8D8FDCD29B3E}"/>
              </a:ext>
            </a:extLst>
          </p:cNvPr>
          <p:cNvSpPr txBox="1"/>
          <p:nvPr/>
        </p:nvSpPr>
        <p:spPr>
          <a:xfrm>
            <a:off x="2410412" y="2672674"/>
            <a:ext cx="2180979" cy="3192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1200" dirty="0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rPr>
              <a:t>Review potential negative impacts and take preventive measures from the early stages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9" name="Google Shape;274;p43">
            <a:extLst>
              <a:ext uri="{FF2B5EF4-FFF2-40B4-BE49-F238E27FC236}">
                <a16:creationId xmlns:a16="http://schemas.microsoft.com/office/drawing/2014/main" id="{C78A7519-AFB1-B99A-2A3B-F2D293EEDBFA}"/>
              </a:ext>
            </a:extLst>
          </p:cNvPr>
          <p:cNvSpPr txBox="1"/>
          <p:nvPr/>
        </p:nvSpPr>
        <p:spPr>
          <a:xfrm>
            <a:off x="1319716" y="4409744"/>
            <a:ext cx="2402920" cy="3136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1200" dirty="0">
                <a:solidFill>
                  <a:schemeClr val="accent2"/>
                </a:solidFill>
                <a:latin typeface="Open Sans"/>
                <a:ea typeface="Open Sans"/>
                <a:cs typeface="Open Sans"/>
              </a:rPr>
              <a:t>Maintain close relationship through public relations, conferences and associations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50"/>
          <p:cNvSpPr txBox="1">
            <a:spLocks noGrp="1"/>
          </p:cNvSpPr>
          <p:nvPr>
            <p:ph type="subTitle" idx="1"/>
          </p:nvPr>
        </p:nvSpPr>
        <p:spPr>
          <a:xfrm>
            <a:off x="490331" y="2143129"/>
            <a:ext cx="1706700" cy="3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/>
            <a:r>
              <a:rPr lang="en"/>
              <a:t>Recycled Plastics</a:t>
            </a:r>
          </a:p>
        </p:txBody>
      </p:sp>
      <p:sp>
        <p:nvSpPr>
          <p:cNvPr id="390" name="Google Shape;390;p50"/>
          <p:cNvSpPr txBox="1">
            <a:spLocks noGrp="1"/>
          </p:cNvSpPr>
          <p:nvPr>
            <p:ph type="subTitle" idx="3"/>
          </p:nvPr>
        </p:nvSpPr>
        <p:spPr>
          <a:xfrm>
            <a:off x="2594889" y="2295448"/>
            <a:ext cx="1706700" cy="30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/>
            <a:r>
              <a:rPr lang="en"/>
              <a:t>Material saving components</a:t>
            </a:r>
            <a:endParaRPr/>
          </a:p>
        </p:txBody>
      </p:sp>
      <p:sp>
        <p:nvSpPr>
          <p:cNvPr id="392" name="Google Shape;392;p50"/>
          <p:cNvSpPr txBox="1">
            <a:spLocks noGrp="1"/>
          </p:cNvSpPr>
          <p:nvPr>
            <p:ph type="subTitle" idx="5"/>
          </p:nvPr>
        </p:nvSpPr>
        <p:spPr>
          <a:xfrm>
            <a:off x="479941" y="4171747"/>
            <a:ext cx="1862563" cy="31738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/>
            <a:r>
              <a:rPr lang="en"/>
              <a:t>Decrease CO2 emissions</a:t>
            </a:r>
            <a:endParaRPr/>
          </a:p>
        </p:txBody>
      </p:sp>
      <p:sp>
        <p:nvSpPr>
          <p:cNvPr id="394" name="Google Shape;394;p50"/>
          <p:cNvSpPr txBox="1">
            <a:spLocks noGrp="1"/>
          </p:cNvSpPr>
          <p:nvPr>
            <p:ph type="subTitle" idx="7"/>
          </p:nvPr>
        </p:nvSpPr>
        <p:spPr>
          <a:xfrm>
            <a:off x="2594889" y="4260069"/>
            <a:ext cx="1706700" cy="30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/>
            <a:r>
              <a:rPr lang="en"/>
              <a:t>Long term supplier relationships</a:t>
            </a:r>
            <a:endParaRPr lang="en-US"/>
          </a:p>
        </p:txBody>
      </p:sp>
      <p:pic>
        <p:nvPicPr>
          <p:cNvPr id="396" name="Google Shape;396;p50"/>
          <p:cNvPicPr preferRelativeResize="0"/>
          <p:nvPr/>
        </p:nvPicPr>
        <p:blipFill rotWithShape="1">
          <a:blip r:embed="rId3">
            <a:alphaModFix/>
          </a:blip>
          <a:srcRect l="27191" r="25345"/>
          <a:stretch/>
        </p:blipFill>
        <p:spPr>
          <a:xfrm>
            <a:off x="4572000" y="0"/>
            <a:ext cx="4572000" cy="5418576"/>
          </a:xfrm>
          <a:prstGeom prst="rect">
            <a:avLst/>
          </a:prstGeom>
          <a:noFill/>
          <a:ln>
            <a:noFill/>
          </a:ln>
        </p:spPr>
      </p:pic>
      <p:sp>
        <p:nvSpPr>
          <p:cNvPr id="397" name="Google Shape;397;p50"/>
          <p:cNvSpPr txBox="1">
            <a:spLocks noGrp="1"/>
          </p:cNvSpPr>
          <p:nvPr>
            <p:ph type="title"/>
          </p:nvPr>
        </p:nvSpPr>
        <p:spPr>
          <a:xfrm>
            <a:off x="1449" y="198169"/>
            <a:ext cx="4566762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2400"/>
              <a:t>Supply Chain and Production</a:t>
            </a:r>
          </a:p>
        </p:txBody>
      </p:sp>
      <p:sp>
        <p:nvSpPr>
          <p:cNvPr id="398" name="Google Shape;398;p50"/>
          <p:cNvSpPr/>
          <p:nvPr/>
        </p:nvSpPr>
        <p:spPr>
          <a:xfrm>
            <a:off x="3253364" y="3317125"/>
            <a:ext cx="389750" cy="572671"/>
          </a:xfrm>
          <a:custGeom>
            <a:avLst/>
            <a:gdLst/>
            <a:ahLst/>
            <a:cxnLst/>
            <a:rect l="l" t="t" r="r" b="b"/>
            <a:pathLst>
              <a:path w="32065" h="47114" extrusionOk="0">
                <a:moveTo>
                  <a:pt x="3335" y="572"/>
                </a:moveTo>
                <a:cubicBezTo>
                  <a:pt x="3620" y="774"/>
                  <a:pt x="4692" y="1631"/>
                  <a:pt x="5252" y="3572"/>
                </a:cubicBezTo>
                <a:cubicBezTo>
                  <a:pt x="4883" y="3417"/>
                  <a:pt x="4502" y="3286"/>
                  <a:pt x="4109" y="3167"/>
                </a:cubicBezTo>
                <a:cubicBezTo>
                  <a:pt x="2930" y="1858"/>
                  <a:pt x="2096" y="1667"/>
                  <a:pt x="2073" y="1655"/>
                </a:cubicBezTo>
                <a:cubicBezTo>
                  <a:pt x="2057" y="1652"/>
                  <a:pt x="2042" y="1651"/>
                  <a:pt x="2027" y="1651"/>
                </a:cubicBezTo>
                <a:cubicBezTo>
                  <a:pt x="1924" y="1651"/>
                  <a:pt x="1830" y="1718"/>
                  <a:pt x="1799" y="1822"/>
                </a:cubicBezTo>
                <a:cubicBezTo>
                  <a:pt x="1775" y="1941"/>
                  <a:pt x="1846" y="2060"/>
                  <a:pt x="1966" y="2084"/>
                </a:cubicBezTo>
                <a:cubicBezTo>
                  <a:pt x="1977" y="2096"/>
                  <a:pt x="2489" y="2227"/>
                  <a:pt x="3299" y="2977"/>
                </a:cubicBezTo>
                <a:cubicBezTo>
                  <a:pt x="2748" y="2878"/>
                  <a:pt x="2256" y="2842"/>
                  <a:pt x="1838" y="2842"/>
                </a:cubicBezTo>
                <a:cubicBezTo>
                  <a:pt x="1354" y="2842"/>
                  <a:pt x="971" y="2890"/>
                  <a:pt x="715" y="2941"/>
                </a:cubicBezTo>
                <a:cubicBezTo>
                  <a:pt x="834" y="2596"/>
                  <a:pt x="1013" y="2274"/>
                  <a:pt x="1239" y="1977"/>
                </a:cubicBezTo>
                <a:cubicBezTo>
                  <a:pt x="1323" y="1870"/>
                  <a:pt x="1394" y="1774"/>
                  <a:pt x="1477" y="1691"/>
                </a:cubicBezTo>
                <a:cubicBezTo>
                  <a:pt x="1763" y="1381"/>
                  <a:pt x="2085" y="1119"/>
                  <a:pt x="2454" y="929"/>
                </a:cubicBezTo>
                <a:cubicBezTo>
                  <a:pt x="2466" y="941"/>
                  <a:pt x="2477" y="965"/>
                  <a:pt x="2489" y="977"/>
                </a:cubicBezTo>
                <a:cubicBezTo>
                  <a:pt x="2501" y="988"/>
                  <a:pt x="3311" y="1679"/>
                  <a:pt x="3799" y="2453"/>
                </a:cubicBezTo>
                <a:cubicBezTo>
                  <a:pt x="3847" y="2524"/>
                  <a:pt x="3918" y="2560"/>
                  <a:pt x="3990" y="2560"/>
                </a:cubicBezTo>
                <a:cubicBezTo>
                  <a:pt x="4025" y="2560"/>
                  <a:pt x="4073" y="2548"/>
                  <a:pt x="4109" y="2524"/>
                </a:cubicBezTo>
                <a:cubicBezTo>
                  <a:pt x="4216" y="2453"/>
                  <a:pt x="4240" y="2322"/>
                  <a:pt x="4180" y="2215"/>
                </a:cubicBezTo>
                <a:cubicBezTo>
                  <a:pt x="3751" y="1536"/>
                  <a:pt x="3120" y="941"/>
                  <a:pt x="2882" y="727"/>
                </a:cubicBezTo>
                <a:cubicBezTo>
                  <a:pt x="3025" y="667"/>
                  <a:pt x="3180" y="607"/>
                  <a:pt x="3335" y="572"/>
                </a:cubicBezTo>
                <a:close/>
                <a:moveTo>
                  <a:pt x="4390" y="435"/>
                </a:moveTo>
                <a:cubicBezTo>
                  <a:pt x="4613" y="435"/>
                  <a:pt x="4839" y="454"/>
                  <a:pt x="5061" y="488"/>
                </a:cubicBezTo>
                <a:cubicBezTo>
                  <a:pt x="5204" y="774"/>
                  <a:pt x="5621" y="1667"/>
                  <a:pt x="5811" y="2858"/>
                </a:cubicBezTo>
                <a:cubicBezTo>
                  <a:pt x="5823" y="2965"/>
                  <a:pt x="5918" y="3048"/>
                  <a:pt x="6026" y="3048"/>
                </a:cubicBezTo>
                <a:lnTo>
                  <a:pt x="6061" y="3048"/>
                </a:lnTo>
                <a:cubicBezTo>
                  <a:pt x="6180" y="3024"/>
                  <a:pt x="6264" y="2917"/>
                  <a:pt x="6252" y="2786"/>
                </a:cubicBezTo>
                <a:cubicBezTo>
                  <a:pt x="6097" y="1834"/>
                  <a:pt x="5811" y="1060"/>
                  <a:pt x="5609" y="607"/>
                </a:cubicBezTo>
                <a:lnTo>
                  <a:pt x="5609" y="607"/>
                </a:lnTo>
                <a:cubicBezTo>
                  <a:pt x="5776" y="655"/>
                  <a:pt x="5930" y="715"/>
                  <a:pt x="6085" y="774"/>
                </a:cubicBezTo>
                <a:cubicBezTo>
                  <a:pt x="6514" y="953"/>
                  <a:pt x="6907" y="1155"/>
                  <a:pt x="7264" y="1369"/>
                </a:cubicBezTo>
                <a:cubicBezTo>
                  <a:pt x="7264" y="1393"/>
                  <a:pt x="7276" y="1417"/>
                  <a:pt x="7288" y="1441"/>
                </a:cubicBezTo>
                <a:cubicBezTo>
                  <a:pt x="7811" y="2667"/>
                  <a:pt x="7752" y="4263"/>
                  <a:pt x="7692" y="4977"/>
                </a:cubicBezTo>
                <a:cubicBezTo>
                  <a:pt x="7502" y="4846"/>
                  <a:pt x="7311" y="4703"/>
                  <a:pt x="7121" y="4584"/>
                </a:cubicBezTo>
                <a:cubicBezTo>
                  <a:pt x="7228" y="3846"/>
                  <a:pt x="7145" y="3084"/>
                  <a:pt x="7049" y="2560"/>
                </a:cubicBezTo>
                <a:cubicBezTo>
                  <a:pt x="7028" y="2455"/>
                  <a:pt x="6942" y="2377"/>
                  <a:pt x="6832" y="2377"/>
                </a:cubicBezTo>
                <a:cubicBezTo>
                  <a:pt x="6817" y="2377"/>
                  <a:pt x="6803" y="2379"/>
                  <a:pt x="6788" y="2381"/>
                </a:cubicBezTo>
                <a:cubicBezTo>
                  <a:pt x="6668" y="2405"/>
                  <a:pt x="6597" y="2524"/>
                  <a:pt x="6609" y="2643"/>
                </a:cubicBezTo>
                <a:cubicBezTo>
                  <a:pt x="6692" y="3084"/>
                  <a:pt x="6764" y="3715"/>
                  <a:pt x="6704" y="4322"/>
                </a:cubicBezTo>
                <a:cubicBezTo>
                  <a:pt x="6407" y="4132"/>
                  <a:pt x="6097" y="3965"/>
                  <a:pt x="5776" y="3810"/>
                </a:cubicBezTo>
                <a:cubicBezTo>
                  <a:pt x="5335" y="1953"/>
                  <a:pt x="4442" y="929"/>
                  <a:pt x="3918" y="465"/>
                </a:cubicBezTo>
                <a:cubicBezTo>
                  <a:pt x="4072" y="445"/>
                  <a:pt x="4230" y="435"/>
                  <a:pt x="4390" y="435"/>
                </a:cubicBezTo>
                <a:close/>
                <a:moveTo>
                  <a:pt x="1845" y="3288"/>
                </a:moveTo>
                <a:cubicBezTo>
                  <a:pt x="2383" y="3288"/>
                  <a:pt x="3059" y="3353"/>
                  <a:pt x="3835" y="3560"/>
                </a:cubicBezTo>
                <a:cubicBezTo>
                  <a:pt x="1751" y="3965"/>
                  <a:pt x="1061" y="4775"/>
                  <a:pt x="1037" y="4810"/>
                </a:cubicBezTo>
                <a:cubicBezTo>
                  <a:pt x="953" y="4906"/>
                  <a:pt x="965" y="5048"/>
                  <a:pt x="1061" y="5120"/>
                </a:cubicBezTo>
                <a:cubicBezTo>
                  <a:pt x="1108" y="5156"/>
                  <a:pt x="1156" y="5179"/>
                  <a:pt x="1204" y="5179"/>
                </a:cubicBezTo>
                <a:cubicBezTo>
                  <a:pt x="1275" y="5179"/>
                  <a:pt x="1334" y="5144"/>
                  <a:pt x="1382" y="5096"/>
                </a:cubicBezTo>
                <a:cubicBezTo>
                  <a:pt x="1382" y="5084"/>
                  <a:pt x="2192" y="4167"/>
                  <a:pt x="4763" y="3870"/>
                </a:cubicBezTo>
                <a:lnTo>
                  <a:pt x="4787" y="3870"/>
                </a:lnTo>
                <a:cubicBezTo>
                  <a:pt x="5049" y="3965"/>
                  <a:pt x="5311" y="4084"/>
                  <a:pt x="5561" y="4203"/>
                </a:cubicBezTo>
                <a:cubicBezTo>
                  <a:pt x="5515" y="4202"/>
                  <a:pt x="5468" y="4202"/>
                  <a:pt x="5420" y="4202"/>
                </a:cubicBezTo>
                <a:cubicBezTo>
                  <a:pt x="4174" y="4202"/>
                  <a:pt x="2262" y="4518"/>
                  <a:pt x="1001" y="6203"/>
                </a:cubicBezTo>
                <a:cubicBezTo>
                  <a:pt x="811" y="5870"/>
                  <a:pt x="668" y="5501"/>
                  <a:pt x="584" y="5120"/>
                </a:cubicBezTo>
                <a:cubicBezTo>
                  <a:pt x="537" y="4906"/>
                  <a:pt x="501" y="4691"/>
                  <a:pt x="489" y="4477"/>
                </a:cubicBezTo>
                <a:cubicBezTo>
                  <a:pt x="644" y="4358"/>
                  <a:pt x="1061" y="4096"/>
                  <a:pt x="1787" y="3965"/>
                </a:cubicBezTo>
                <a:cubicBezTo>
                  <a:pt x="1906" y="3941"/>
                  <a:pt x="1989" y="3834"/>
                  <a:pt x="1966" y="3703"/>
                </a:cubicBezTo>
                <a:cubicBezTo>
                  <a:pt x="1955" y="3598"/>
                  <a:pt x="1861" y="3520"/>
                  <a:pt x="1757" y="3520"/>
                </a:cubicBezTo>
                <a:cubicBezTo>
                  <a:pt x="1743" y="3520"/>
                  <a:pt x="1729" y="3522"/>
                  <a:pt x="1715" y="3524"/>
                </a:cubicBezTo>
                <a:cubicBezTo>
                  <a:pt x="1156" y="3620"/>
                  <a:pt x="763" y="3786"/>
                  <a:pt x="489" y="3941"/>
                </a:cubicBezTo>
                <a:cubicBezTo>
                  <a:pt x="513" y="3763"/>
                  <a:pt x="537" y="3596"/>
                  <a:pt x="572" y="3429"/>
                </a:cubicBezTo>
                <a:cubicBezTo>
                  <a:pt x="766" y="3378"/>
                  <a:pt x="1210" y="3288"/>
                  <a:pt x="1845" y="3288"/>
                </a:cubicBezTo>
                <a:close/>
                <a:moveTo>
                  <a:pt x="7871" y="1786"/>
                </a:moveTo>
                <a:lnTo>
                  <a:pt x="7871" y="1786"/>
                </a:lnTo>
                <a:cubicBezTo>
                  <a:pt x="8192" y="2012"/>
                  <a:pt x="8490" y="2262"/>
                  <a:pt x="8764" y="2524"/>
                </a:cubicBezTo>
                <a:cubicBezTo>
                  <a:pt x="8764" y="2727"/>
                  <a:pt x="8776" y="3227"/>
                  <a:pt x="8740" y="3727"/>
                </a:cubicBezTo>
                <a:cubicBezTo>
                  <a:pt x="8728" y="3858"/>
                  <a:pt x="8824" y="3965"/>
                  <a:pt x="8943" y="3965"/>
                </a:cubicBezTo>
                <a:lnTo>
                  <a:pt x="8966" y="3965"/>
                </a:lnTo>
                <a:cubicBezTo>
                  <a:pt x="9074" y="3965"/>
                  <a:pt x="9181" y="3882"/>
                  <a:pt x="9181" y="3763"/>
                </a:cubicBezTo>
                <a:cubicBezTo>
                  <a:pt x="9205" y="3489"/>
                  <a:pt x="9216" y="3227"/>
                  <a:pt x="9216" y="3001"/>
                </a:cubicBezTo>
                <a:cubicBezTo>
                  <a:pt x="9621" y="3465"/>
                  <a:pt x="9967" y="3965"/>
                  <a:pt x="10264" y="4465"/>
                </a:cubicBezTo>
                <a:cubicBezTo>
                  <a:pt x="10264" y="4751"/>
                  <a:pt x="10252" y="5822"/>
                  <a:pt x="9883" y="6930"/>
                </a:cubicBezTo>
                <a:cubicBezTo>
                  <a:pt x="9764" y="6811"/>
                  <a:pt x="9633" y="6680"/>
                  <a:pt x="9514" y="6561"/>
                </a:cubicBezTo>
                <a:cubicBezTo>
                  <a:pt x="9812" y="5799"/>
                  <a:pt x="9847" y="4477"/>
                  <a:pt x="9847" y="4417"/>
                </a:cubicBezTo>
                <a:cubicBezTo>
                  <a:pt x="9847" y="4298"/>
                  <a:pt x="9752" y="4191"/>
                  <a:pt x="9621" y="4191"/>
                </a:cubicBezTo>
                <a:cubicBezTo>
                  <a:pt x="9502" y="4191"/>
                  <a:pt x="9407" y="4286"/>
                  <a:pt x="9395" y="4406"/>
                </a:cubicBezTo>
                <a:cubicBezTo>
                  <a:pt x="9395" y="4417"/>
                  <a:pt x="9371" y="5513"/>
                  <a:pt x="9157" y="6215"/>
                </a:cubicBezTo>
                <a:cubicBezTo>
                  <a:pt x="8943" y="6001"/>
                  <a:pt x="8716" y="5799"/>
                  <a:pt x="8490" y="5608"/>
                </a:cubicBezTo>
                <a:cubicBezTo>
                  <a:pt x="8466" y="5572"/>
                  <a:pt x="8431" y="5549"/>
                  <a:pt x="8407" y="5537"/>
                </a:cubicBezTo>
                <a:cubicBezTo>
                  <a:pt x="8300" y="5453"/>
                  <a:pt x="8204" y="5382"/>
                  <a:pt x="8109" y="5299"/>
                </a:cubicBezTo>
                <a:cubicBezTo>
                  <a:pt x="8169" y="4846"/>
                  <a:pt x="8312" y="3215"/>
                  <a:pt x="7871" y="1786"/>
                </a:cubicBezTo>
                <a:close/>
                <a:moveTo>
                  <a:pt x="5427" y="4649"/>
                </a:moveTo>
                <a:cubicBezTo>
                  <a:pt x="5986" y="4649"/>
                  <a:pt x="6399" y="4716"/>
                  <a:pt x="6526" y="4739"/>
                </a:cubicBezTo>
                <a:cubicBezTo>
                  <a:pt x="6919" y="4977"/>
                  <a:pt x="7288" y="5239"/>
                  <a:pt x="7657" y="5513"/>
                </a:cubicBezTo>
                <a:cubicBezTo>
                  <a:pt x="5906" y="5560"/>
                  <a:pt x="4704" y="6084"/>
                  <a:pt x="4644" y="6120"/>
                </a:cubicBezTo>
                <a:cubicBezTo>
                  <a:pt x="4537" y="6168"/>
                  <a:pt x="4478" y="6299"/>
                  <a:pt x="4537" y="6406"/>
                </a:cubicBezTo>
                <a:cubicBezTo>
                  <a:pt x="4573" y="6489"/>
                  <a:pt x="4656" y="6549"/>
                  <a:pt x="4740" y="6549"/>
                </a:cubicBezTo>
                <a:cubicBezTo>
                  <a:pt x="4763" y="6549"/>
                  <a:pt x="4799" y="6537"/>
                  <a:pt x="4823" y="6525"/>
                </a:cubicBezTo>
                <a:cubicBezTo>
                  <a:pt x="4846" y="6514"/>
                  <a:pt x="6113" y="5960"/>
                  <a:pt x="7892" y="5960"/>
                </a:cubicBezTo>
                <a:cubicBezTo>
                  <a:pt x="7994" y="5960"/>
                  <a:pt x="8099" y="5961"/>
                  <a:pt x="8204" y="5965"/>
                </a:cubicBezTo>
                <a:cubicBezTo>
                  <a:pt x="8383" y="6108"/>
                  <a:pt x="8550" y="6251"/>
                  <a:pt x="8704" y="6406"/>
                </a:cubicBezTo>
                <a:cubicBezTo>
                  <a:pt x="8593" y="6403"/>
                  <a:pt x="8469" y="6400"/>
                  <a:pt x="8334" y="6400"/>
                </a:cubicBezTo>
                <a:cubicBezTo>
                  <a:pt x="7976" y="6400"/>
                  <a:pt x="7543" y="6417"/>
                  <a:pt x="7085" y="6477"/>
                </a:cubicBezTo>
                <a:cubicBezTo>
                  <a:pt x="5549" y="6692"/>
                  <a:pt x="4382" y="7275"/>
                  <a:pt x="3716" y="8180"/>
                </a:cubicBezTo>
                <a:cubicBezTo>
                  <a:pt x="3323" y="8061"/>
                  <a:pt x="2954" y="7918"/>
                  <a:pt x="2608" y="7751"/>
                </a:cubicBezTo>
                <a:cubicBezTo>
                  <a:pt x="2608" y="7739"/>
                  <a:pt x="2597" y="7739"/>
                  <a:pt x="2585" y="7727"/>
                </a:cubicBezTo>
                <a:cubicBezTo>
                  <a:pt x="2716" y="7585"/>
                  <a:pt x="2989" y="7334"/>
                  <a:pt x="3537" y="7061"/>
                </a:cubicBezTo>
                <a:cubicBezTo>
                  <a:pt x="3656" y="7013"/>
                  <a:pt x="3704" y="6882"/>
                  <a:pt x="3644" y="6763"/>
                </a:cubicBezTo>
                <a:cubicBezTo>
                  <a:pt x="3611" y="6688"/>
                  <a:pt x="3530" y="6642"/>
                  <a:pt x="3448" y="6642"/>
                </a:cubicBezTo>
                <a:cubicBezTo>
                  <a:pt x="3414" y="6642"/>
                  <a:pt x="3379" y="6650"/>
                  <a:pt x="3347" y="6668"/>
                </a:cubicBezTo>
                <a:cubicBezTo>
                  <a:pt x="2692" y="6977"/>
                  <a:pt x="2358" y="7299"/>
                  <a:pt x="2204" y="7501"/>
                </a:cubicBezTo>
                <a:cubicBezTo>
                  <a:pt x="2073" y="7406"/>
                  <a:pt x="1942" y="7311"/>
                  <a:pt x="1823" y="7204"/>
                </a:cubicBezTo>
                <a:cubicBezTo>
                  <a:pt x="2061" y="6870"/>
                  <a:pt x="2811" y="6049"/>
                  <a:pt x="4430" y="5727"/>
                </a:cubicBezTo>
                <a:cubicBezTo>
                  <a:pt x="4549" y="5703"/>
                  <a:pt x="4633" y="5584"/>
                  <a:pt x="4609" y="5465"/>
                </a:cubicBezTo>
                <a:cubicBezTo>
                  <a:pt x="4588" y="5360"/>
                  <a:pt x="4492" y="5283"/>
                  <a:pt x="4388" y="5283"/>
                </a:cubicBezTo>
                <a:cubicBezTo>
                  <a:pt x="4374" y="5283"/>
                  <a:pt x="4361" y="5284"/>
                  <a:pt x="4347" y="5287"/>
                </a:cubicBezTo>
                <a:cubicBezTo>
                  <a:pt x="2644" y="5620"/>
                  <a:pt x="1823" y="6465"/>
                  <a:pt x="1501" y="6894"/>
                </a:cubicBezTo>
                <a:cubicBezTo>
                  <a:pt x="1418" y="6799"/>
                  <a:pt x="1334" y="6703"/>
                  <a:pt x="1263" y="6596"/>
                </a:cubicBezTo>
                <a:cubicBezTo>
                  <a:pt x="2418" y="4948"/>
                  <a:pt x="4248" y="4649"/>
                  <a:pt x="5427" y="4649"/>
                </a:cubicBezTo>
                <a:close/>
                <a:moveTo>
                  <a:pt x="10681" y="5251"/>
                </a:moveTo>
                <a:cubicBezTo>
                  <a:pt x="10824" y="5560"/>
                  <a:pt x="10943" y="5858"/>
                  <a:pt x="11050" y="6156"/>
                </a:cubicBezTo>
                <a:cubicBezTo>
                  <a:pt x="11014" y="6406"/>
                  <a:pt x="10907" y="7168"/>
                  <a:pt x="10776" y="7561"/>
                </a:cubicBezTo>
                <a:cubicBezTo>
                  <a:pt x="10740" y="7680"/>
                  <a:pt x="10800" y="7799"/>
                  <a:pt x="10919" y="7835"/>
                </a:cubicBezTo>
                <a:cubicBezTo>
                  <a:pt x="10943" y="7846"/>
                  <a:pt x="10967" y="7846"/>
                  <a:pt x="10990" y="7846"/>
                </a:cubicBezTo>
                <a:cubicBezTo>
                  <a:pt x="11086" y="7846"/>
                  <a:pt x="11169" y="7787"/>
                  <a:pt x="11205" y="7692"/>
                </a:cubicBezTo>
                <a:cubicBezTo>
                  <a:pt x="11264" y="7525"/>
                  <a:pt x="11312" y="7299"/>
                  <a:pt x="11360" y="7073"/>
                </a:cubicBezTo>
                <a:cubicBezTo>
                  <a:pt x="11586" y="7918"/>
                  <a:pt x="11705" y="8668"/>
                  <a:pt x="11752" y="9192"/>
                </a:cubicBezTo>
                <a:cubicBezTo>
                  <a:pt x="11300" y="8573"/>
                  <a:pt x="10800" y="7930"/>
                  <a:pt x="10228" y="7299"/>
                </a:cubicBezTo>
                <a:cubicBezTo>
                  <a:pt x="10514" y="6549"/>
                  <a:pt x="10633" y="5799"/>
                  <a:pt x="10681" y="5251"/>
                </a:cubicBezTo>
                <a:close/>
                <a:moveTo>
                  <a:pt x="8390" y="6847"/>
                </a:moveTo>
                <a:cubicBezTo>
                  <a:pt x="8781" y="6847"/>
                  <a:pt x="9078" y="6870"/>
                  <a:pt x="9216" y="6882"/>
                </a:cubicBezTo>
                <a:cubicBezTo>
                  <a:pt x="9609" y="7275"/>
                  <a:pt x="9978" y="7692"/>
                  <a:pt x="10324" y="8096"/>
                </a:cubicBezTo>
                <a:cubicBezTo>
                  <a:pt x="10162" y="8088"/>
                  <a:pt x="10012" y="8085"/>
                  <a:pt x="9878" y="8085"/>
                </a:cubicBezTo>
                <a:cubicBezTo>
                  <a:pt x="9430" y="8085"/>
                  <a:pt x="9151" y="8120"/>
                  <a:pt x="9133" y="8120"/>
                </a:cubicBezTo>
                <a:cubicBezTo>
                  <a:pt x="9014" y="8144"/>
                  <a:pt x="8919" y="8251"/>
                  <a:pt x="8943" y="8382"/>
                </a:cubicBezTo>
                <a:cubicBezTo>
                  <a:pt x="8954" y="8489"/>
                  <a:pt x="9050" y="8573"/>
                  <a:pt x="9157" y="8573"/>
                </a:cubicBezTo>
                <a:lnTo>
                  <a:pt x="9193" y="8573"/>
                </a:lnTo>
                <a:cubicBezTo>
                  <a:pt x="9201" y="8573"/>
                  <a:pt x="9473" y="8530"/>
                  <a:pt x="9908" y="8530"/>
                </a:cubicBezTo>
                <a:cubicBezTo>
                  <a:pt x="10125" y="8530"/>
                  <a:pt x="10383" y="8541"/>
                  <a:pt x="10669" y="8573"/>
                </a:cubicBezTo>
                <a:lnTo>
                  <a:pt x="10717" y="8573"/>
                </a:lnTo>
                <a:cubicBezTo>
                  <a:pt x="10943" y="8847"/>
                  <a:pt x="11157" y="9132"/>
                  <a:pt x="11360" y="9394"/>
                </a:cubicBezTo>
                <a:cubicBezTo>
                  <a:pt x="9514" y="8620"/>
                  <a:pt x="7645" y="8442"/>
                  <a:pt x="6418" y="8418"/>
                </a:cubicBezTo>
                <a:cubicBezTo>
                  <a:pt x="6788" y="8239"/>
                  <a:pt x="7335" y="8049"/>
                  <a:pt x="8062" y="7966"/>
                </a:cubicBezTo>
                <a:cubicBezTo>
                  <a:pt x="8192" y="7954"/>
                  <a:pt x="8276" y="7846"/>
                  <a:pt x="8264" y="7715"/>
                </a:cubicBezTo>
                <a:cubicBezTo>
                  <a:pt x="8253" y="7604"/>
                  <a:pt x="8158" y="7524"/>
                  <a:pt x="8039" y="7524"/>
                </a:cubicBezTo>
                <a:cubicBezTo>
                  <a:pt x="8030" y="7524"/>
                  <a:pt x="8022" y="7524"/>
                  <a:pt x="8014" y="7525"/>
                </a:cubicBezTo>
                <a:cubicBezTo>
                  <a:pt x="6549" y="7692"/>
                  <a:pt x="5764" y="8251"/>
                  <a:pt x="5537" y="8430"/>
                </a:cubicBezTo>
                <a:lnTo>
                  <a:pt x="5466" y="8430"/>
                </a:lnTo>
                <a:cubicBezTo>
                  <a:pt x="5359" y="8438"/>
                  <a:pt x="5258" y="8442"/>
                  <a:pt x="5163" y="8442"/>
                </a:cubicBezTo>
                <a:cubicBezTo>
                  <a:pt x="4971" y="8442"/>
                  <a:pt x="4799" y="8426"/>
                  <a:pt x="4633" y="8394"/>
                </a:cubicBezTo>
                <a:cubicBezTo>
                  <a:pt x="4490" y="8370"/>
                  <a:pt x="4335" y="8335"/>
                  <a:pt x="4192" y="8311"/>
                </a:cubicBezTo>
                <a:cubicBezTo>
                  <a:pt x="5252" y="7046"/>
                  <a:pt x="7230" y="6847"/>
                  <a:pt x="8390" y="6847"/>
                </a:cubicBezTo>
                <a:close/>
                <a:moveTo>
                  <a:pt x="21194" y="7692"/>
                </a:moveTo>
                <a:cubicBezTo>
                  <a:pt x="21397" y="7763"/>
                  <a:pt x="21587" y="7835"/>
                  <a:pt x="21778" y="7930"/>
                </a:cubicBezTo>
                <a:cubicBezTo>
                  <a:pt x="21408" y="8227"/>
                  <a:pt x="20765" y="8811"/>
                  <a:pt x="20349" y="9466"/>
                </a:cubicBezTo>
                <a:cubicBezTo>
                  <a:pt x="20277" y="9561"/>
                  <a:pt x="20313" y="9704"/>
                  <a:pt x="20408" y="9775"/>
                </a:cubicBezTo>
                <a:cubicBezTo>
                  <a:pt x="20456" y="9799"/>
                  <a:pt x="20492" y="9811"/>
                  <a:pt x="20539" y="9811"/>
                </a:cubicBezTo>
                <a:cubicBezTo>
                  <a:pt x="20611" y="9811"/>
                  <a:pt x="20682" y="9775"/>
                  <a:pt x="20718" y="9704"/>
                </a:cubicBezTo>
                <a:cubicBezTo>
                  <a:pt x="21158" y="9025"/>
                  <a:pt x="21897" y="8406"/>
                  <a:pt x="22194" y="8168"/>
                </a:cubicBezTo>
                <a:cubicBezTo>
                  <a:pt x="22373" y="8299"/>
                  <a:pt x="22551" y="8442"/>
                  <a:pt x="22706" y="8597"/>
                </a:cubicBezTo>
                <a:cubicBezTo>
                  <a:pt x="22456" y="8692"/>
                  <a:pt x="22123" y="8870"/>
                  <a:pt x="21789" y="9204"/>
                </a:cubicBezTo>
                <a:cubicBezTo>
                  <a:pt x="21706" y="9287"/>
                  <a:pt x="21706" y="9430"/>
                  <a:pt x="21789" y="9513"/>
                </a:cubicBezTo>
                <a:cubicBezTo>
                  <a:pt x="21837" y="9561"/>
                  <a:pt x="21897" y="9585"/>
                  <a:pt x="21956" y="9585"/>
                </a:cubicBezTo>
                <a:cubicBezTo>
                  <a:pt x="22004" y="9585"/>
                  <a:pt x="22063" y="9561"/>
                  <a:pt x="22111" y="9513"/>
                </a:cubicBezTo>
                <a:cubicBezTo>
                  <a:pt x="22480" y="9156"/>
                  <a:pt x="22849" y="9001"/>
                  <a:pt x="23040" y="8954"/>
                </a:cubicBezTo>
                <a:cubicBezTo>
                  <a:pt x="23266" y="9239"/>
                  <a:pt x="23468" y="9573"/>
                  <a:pt x="23611" y="9930"/>
                </a:cubicBezTo>
                <a:cubicBezTo>
                  <a:pt x="23169" y="9865"/>
                  <a:pt x="22744" y="9835"/>
                  <a:pt x="22335" y="9835"/>
                </a:cubicBezTo>
                <a:cubicBezTo>
                  <a:pt x="22072" y="9835"/>
                  <a:pt x="21815" y="9847"/>
                  <a:pt x="21563" y="9871"/>
                </a:cubicBezTo>
                <a:cubicBezTo>
                  <a:pt x="21551" y="9871"/>
                  <a:pt x="21527" y="9871"/>
                  <a:pt x="21516" y="9882"/>
                </a:cubicBezTo>
                <a:cubicBezTo>
                  <a:pt x="20754" y="9966"/>
                  <a:pt x="20039" y="10168"/>
                  <a:pt x="19396" y="10478"/>
                </a:cubicBezTo>
                <a:cubicBezTo>
                  <a:pt x="19646" y="9835"/>
                  <a:pt x="20182" y="8692"/>
                  <a:pt x="21194" y="7692"/>
                </a:cubicBezTo>
                <a:close/>
                <a:moveTo>
                  <a:pt x="19944" y="7513"/>
                </a:moveTo>
                <a:cubicBezTo>
                  <a:pt x="20194" y="7513"/>
                  <a:pt x="20432" y="7537"/>
                  <a:pt x="20682" y="7573"/>
                </a:cubicBezTo>
                <a:cubicBezTo>
                  <a:pt x="19408" y="8930"/>
                  <a:pt x="18920" y="10442"/>
                  <a:pt x="18813" y="10811"/>
                </a:cubicBezTo>
                <a:cubicBezTo>
                  <a:pt x="18658" y="10906"/>
                  <a:pt x="18515" y="11013"/>
                  <a:pt x="18372" y="11121"/>
                </a:cubicBezTo>
                <a:cubicBezTo>
                  <a:pt x="18420" y="10263"/>
                  <a:pt x="18610" y="9561"/>
                  <a:pt x="18765" y="9109"/>
                </a:cubicBezTo>
                <a:cubicBezTo>
                  <a:pt x="18801" y="8989"/>
                  <a:pt x="18741" y="8858"/>
                  <a:pt x="18622" y="8823"/>
                </a:cubicBezTo>
                <a:cubicBezTo>
                  <a:pt x="18601" y="8816"/>
                  <a:pt x="18580" y="8812"/>
                  <a:pt x="18558" y="8812"/>
                </a:cubicBezTo>
                <a:cubicBezTo>
                  <a:pt x="18468" y="8812"/>
                  <a:pt x="18377" y="8870"/>
                  <a:pt x="18349" y="8966"/>
                </a:cubicBezTo>
                <a:cubicBezTo>
                  <a:pt x="18146" y="9513"/>
                  <a:pt x="17920" y="10406"/>
                  <a:pt x="17920" y="11514"/>
                </a:cubicBezTo>
                <a:cubicBezTo>
                  <a:pt x="17682" y="11740"/>
                  <a:pt x="17456" y="11978"/>
                  <a:pt x="17253" y="12216"/>
                </a:cubicBezTo>
                <a:cubicBezTo>
                  <a:pt x="17217" y="11240"/>
                  <a:pt x="17265" y="9239"/>
                  <a:pt x="18146" y="7894"/>
                </a:cubicBezTo>
                <a:cubicBezTo>
                  <a:pt x="18718" y="7644"/>
                  <a:pt x="19325" y="7513"/>
                  <a:pt x="19944" y="7513"/>
                </a:cubicBezTo>
                <a:close/>
                <a:moveTo>
                  <a:pt x="22599" y="10287"/>
                </a:moveTo>
                <a:lnTo>
                  <a:pt x="22599" y="10287"/>
                </a:lnTo>
                <a:cubicBezTo>
                  <a:pt x="22980" y="10299"/>
                  <a:pt x="23373" y="10335"/>
                  <a:pt x="23778" y="10406"/>
                </a:cubicBezTo>
                <a:cubicBezTo>
                  <a:pt x="23802" y="10490"/>
                  <a:pt x="23825" y="10573"/>
                  <a:pt x="23849" y="10656"/>
                </a:cubicBezTo>
                <a:cubicBezTo>
                  <a:pt x="23956" y="11192"/>
                  <a:pt x="23956" y="11716"/>
                  <a:pt x="23873" y="12216"/>
                </a:cubicBezTo>
                <a:cubicBezTo>
                  <a:pt x="22885" y="11252"/>
                  <a:pt x="21754" y="10692"/>
                  <a:pt x="21027" y="10406"/>
                </a:cubicBezTo>
                <a:cubicBezTo>
                  <a:pt x="21194" y="10371"/>
                  <a:pt x="21373" y="10347"/>
                  <a:pt x="21539" y="10323"/>
                </a:cubicBezTo>
                <a:cubicBezTo>
                  <a:pt x="21766" y="10418"/>
                  <a:pt x="22611" y="10763"/>
                  <a:pt x="23206" y="11073"/>
                </a:cubicBezTo>
                <a:cubicBezTo>
                  <a:pt x="23230" y="11085"/>
                  <a:pt x="23266" y="11097"/>
                  <a:pt x="23302" y="11097"/>
                </a:cubicBezTo>
                <a:cubicBezTo>
                  <a:pt x="23385" y="11097"/>
                  <a:pt x="23456" y="11049"/>
                  <a:pt x="23504" y="10978"/>
                </a:cubicBezTo>
                <a:cubicBezTo>
                  <a:pt x="23563" y="10871"/>
                  <a:pt x="23516" y="10728"/>
                  <a:pt x="23409" y="10680"/>
                </a:cubicBezTo>
                <a:cubicBezTo>
                  <a:pt x="23159" y="10549"/>
                  <a:pt x="22861" y="10406"/>
                  <a:pt x="22599" y="10287"/>
                </a:cubicBezTo>
                <a:close/>
                <a:moveTo>
                  <a:pt x="20265" y="10609"/>
                </a:moveTo>
                <a:cubicBezTo>
                  <a:pt x="20623" y="10716"/>
                  <a:pt x="22409" y="11311"/>
                  <a:pt x="23742" y="12728"/>
                </a:cubicBezTo>
                <a:cubicBezTo>
                  <a:pt x="23706" y="12799"/>
                  <a:pt x="23683" y="12883"/>
                  <a:pt x="23647" y="12954"/>
                </a:cubicBezTo>
                <a:cubicBezTo>
                  <a:pt x="22825" y="11942"/>
                  <a:pt x="21694" y="11502"/>
                  <a:pt x="21647" y="11478"/>
                </a:cubicBezTo>
                <a:cubicBezTo>
                  <a:pt x="21619" y="11467"/>
                  <a:pt x="21591" y="11461"/>
                  <a:pt x="21564" y="11461"/>
                </a:cubicBezTo>
                <a:cubicBezTo>
                  <a:pt x="21476" y="11461"/>
                  <a:pt x="21397" y="11518"/>
                  <a:pt x="21361" y="11609"/>
                </a:cubicBezTo>
                <a:cubicBezTo>
                  <a:pt x="21313" y="11716"/>
                  <a:pt x="21373" y="11847"/>
                  <a:pt x="21492" y="11895"/>
                </a:cubicBezTo>
                <a:cubicBezTo>
                  <a:pt x="21504" y="11895"/>
                  <a:pt x="22670" y="12359"/>
                  <a:pt x="23432" y="13407"/>
                </a:cubicBezTo>
                <a:cubicBezTo>
                  <a:pt x="23290" y="13657"/>
                  <a:pt x="23123" y="13895"/>
                  <a:pt x="22909" y="14109"/>
                </a:cubicBezTo>
                <a:cubicBezTo>
                  <a:pt x="21158" y="12680"/>
                  <a:pt x="19087" y="12049"/>
                  <a:pt x="18218" y="11835"/>
                </a:cubicBezTo>
                <a:cubicBezTo>
                  <a:pt x="18325" y="11752"/>
                  <a:pt x="18420" y="11656"/>
                  <a:pt x="18527" y="11573"/>
                </a:cubicBezTo>
                <a:cubicBezTo>
                  <a:pt x="18884" y="11609"/>
                  <a:pt x="20373" y="11835"/>
                  <a:pt x="22004" y="12942"/>
                </a:cubicBezTo>
                <a:cubicBezTo>
                  <a:pt x="22039" y="12966"/>
                  <a:pt x="22087" y="12978"/>
                  <a:pt x="22123" y="12978"/>
                </a:cubicBezTo>
                <a:cubicBezTo>
                  <a:pt x="22194" y="12978"/>
                  <a:pt x="22266" y="12942"/>
                  <a:pt x="22313" y="12883"/>
                </a:cubicBezTo>
                <a:cubicBezTo>
                  <a:pt x="22373" y="12776"/>
                  <a:pt x="22349" y="12645"/>
                  <a:pt x="22254" y="12573"/>
                </a:cubicBezTo>
                <a:cubicBezTo>
                  <a:pt x="20932" y="11680"/>
                  <a:pt x="19718" y="11335"/>
                  <a:pt x="19039" y="11204"/>
                </a:cubicBezTo>
                <a:cubicBezTo>
                  <a:pt x="19420" y="10954"/>
                  <a:pt x="19825" y="10752"/>
                  <a:pt x="20265" y="10609"/>
                </a:cubicBezTo>
                <a:close/>
                <a:moveTo>
                  <a:pt x="17432" y="8275"/>
                </a:moveTo>
                <a:lnTo>
                  <a:pt x="17432" y="8275"/>
                </a:lnTo>
                <a:cubicBezTo>
                  <a:pt x="16634" y="10049"/>
                  <a:pt x="16801" y="12299"/>
                  <a:pt x="16848" y="12776"/>
                </a:cubicBezTo>
                <a:cubicBezTo>
                  <a:pt x="16539" y="13228"/>
                  <a:pt x="16289" y="13692"/>
                  <a:pt x="16074" y="14169"/>
                </a:cubicBezTo>
                <a:cubicBezTo>
                  <a:pt x="15598" y="13002"/>
                  <a:pt x="15431" y="11144"/>
                  <a:pt x="15408" y="10787"/>
                </a:cubicBezTo>
                <a:cubicBezTo>
                  <a:pt x="15551" y="10478"/>
                  <a:pt x="15717" y="10168"/>
                  <a:pt x="15908" y="9859"/>
                </a:cubicBezTo>
                <a:lnTo>
                  <a:pt x="15908" y="9859"/>
                </a:lnTo>
                <a:cubicBezTo>
                  <a:pt x="15824" y="10490"/>
                  <a:pt x="15801" y="11406"/>
                  <a:pt x="16074" y="12454"/>
                </a:cubicBezTo>
                <a:cubicBezTo>
                  <a:pt x="16098" y="12561"/>
                  <a:pt x="16182" y="12621"/>
                  <a:pt x="16289" y="12621"/>
                </a:cubicBezTo>
                <a:lnTo>
                  <a:pt x="16348" y="12621"/>
                </a:lnTo>
                <a:cubicBezTo>
                  <a:pt x="16467" y="12585"/>
                  <a:pt x="16539" y="12466"/>
                  <a:pt x="16503" y="12347"/>
                </a:cubicBezTo>
                <a:cubicBezTo>
                  <a:pt x="16051" y="10585"/>
                  <a:pt x="16491" y="9180"/>
                  <a:pt x="16503" y="9168"/>
                </a:cubicBezTo>
                <a:cubicBezTo>
                  <a:pt x="16515" y="9132"/>
                  <a:pt x="16515" y="9097"/>
                  <a:pt x="16503" y="9061"/>
                </a:cubicBezTo>
                <a:cubicBezTo>
                  <a:pt x="16789" y="8763"/>
                  <a:pt x="17098" y="8501"/>
                  <a:pt x="17432" y="8275"/>
                </a:cubicBezTo>
                <a:close/>
                <a:moveTo>
                  <a:pt x="17848" y="12216"/>
                </a:moveTo>
                <a:cubicBezTo>
                  <a:pt x="18396" y="12335"/>
                  <a:pt x="20706" y="12907"/>
                  <a:pt x="22587" y="14419"/>
                </a:cubicBezTo>
                <a:cubicBezTo>
                  <a:pt x="22540" y="14466"/>
                  <a:pt x="22492" y="14502"/>
                  <a:pt x="22444" y="14538"/>
                </a:cubicBezTo>
                <a:cubicBezTo>
                  <a:pt x="22349" y="14609"/>
                  <a:pt x="22254" y="14669"/>
                  <a:pt x="22159" y="14728"/>
                </a:cubicBezTo>
                <a:cubicBezTo>
                  <a:pt x="21480" y="13919"/>
                  <a:pt x="20646" y="13597"/>
                  <a:pt x="20611" y="13585"/>
                </a:cubicBezTo>
                <a:cubicBezTo>
                  <a:pt x="20590" y="13578"/>
                  <a:pt x="20568" y="13575"/>
                  <a:pt x="20545" y="13575"/>
                </a:cubicBezTo>
                <a:cubicBezTo>
                  <a:pt x="20455" y="13575"/>
                  <a:pt x="20363" y="13630"/>
                  <a:pt x="20325" y="13716"/>
                </a:cubicBezTo>
                <a:cubicBezTo>
                  <a:pt x="20277" y="13835"/>
                  <a:pt x="20337" y="13966"/>
                  <a:pt x="20456" y="14002"/>
                </a:cubicBezTo>
                <a:cubicBezTo>
                  <a:pt x="20468" y="14014"/>
                  <a:pt x="21158" y="14276"/>
                  <a:pt x="21754" y="14954"/>
                </a:cubicBezTo>
                <a:cubicBezTo>
                  <a:pt x="21599" y="15026"/>
                  <a:pt x="21432" y="15097"/>
                  <a:pt x="21254" y="15145"/>
                </a:cubicBezTo>
                <a:cubicBezTo>
                  <a:pt x="20527" y="14288"/>
                  <a:pt x="19622" y="13823"/>
                  <a:pt x="18980" y="13585"/>
                </a:cubicBezTo>
                <a:cubicBezTo>
                  <a:pt x="18958" y="13578"/>
                  <a:pt x="18936" y="13575"/>
                  <a:pt x="18914" y="13575"/>
                </a:cubicBezTo>
                <a:cubicBezTo>
                  <a:pt x="18824" y="13575"/>
                  <a:pt x="18732" y="13630"/>
                  <a:pt x="18694" y="13716"/>
                </a:cubicBezTo>
                <a:cubicBezTo>
                  <a:pt x="18658" y="13835"/>
                  <a:pt x="18718" y="13966"/>
                  <a:pt x="18825" y="14002"/>
                </a:cubicBezTo>
                <a:cubicBezTo>
                  <a:pt x="19361" y="14204"/>
                  <a:pt x="20087" y="14562"/>
                  <a:pt x="20718" y="15216"/>
                </a:cubicBezTo>
                <a:cubicBezTo>
                  <a:pt x="20515" y="15228"/>
                  <a:pt x="20277" y="15252"/>
                  <a:pt x="19992" y="15300"/>
                </a:cubicBezTo>
                <a:cubicBezTo>
                  <a:pt x="18730" y="14312"/>
                  <a:pt x="17265" y="14157"/>
                  <a:pt x="16586" y="14145"/>
                </a:cubicBezTo>
                <a:cubicBezTo>
                  <a:pt x="16908" y="13466"/>
                  <a:pt x="17325" y="12799"/>
                  <a:pt x="17848" y="12216"/>
                </a:cubicBezTo>
                <a:close/>
                <a:moveTo>
                  <a:pt x="15050" y="11728"/>
                </a:moveTo>
                <a:lnTo>
                  <a:pt x="15050" y="11728"/>
                </a:lnTo>
                <a:cubicBezTo>
                  <a:pt x="15170" y="12621"/>
                  <a:pt x="15408" y="13919"/>
                  <a:pt x="15836" y="14716"/>
                </a:cubicBezTo>
                <a:cubicBezTo>
                  <a:pt x="15765" y="14931"/>
                  <a:pt x="15682" y="15133"/>
                  <a:pt x="15622" y="15335"/>
                </a:cubicBezTo>
                <a:cubicBezTo>
                  <a:pt x="15372" y="14716"/>
                  <a:pt x="15193" y="14085"/>
                  <a:pt x="15193" y="14073"/>
                </a:cubicBezTo>
                <a:cubicBezTo>
                  <a:pt x="15163" y="13972"/>
                  <a:pt x="15072" y="13913"/>
                  <a:pt x="14971" y="13913"/>
                </a:cubicBezTo>
                <a:cubicBezTo>
                  <a:pt x="14954" y="13913"/>
                  <a:pt x="14937" y="13915"/>
                  <a:pt x="14920" y="13919"/>
                </a:cubicBezTo>
                <a:cubicBezTo>
                  <a:pt x="14800" y="13954"/>
                  <a:pt x="14729" y="14073"/>
                  <a:pt x="14765" y="14192"/>
                </a:cubicBezTo>
                <a:cubicBezTo>
                  <a:pt x="14777" y="14240"/>
                  <a:pt x="15050" y="15240"/>
                  <a:pt x="15420" y="15990"/>
                </a:cubicBezTo>
                <a:cubicBezTo>
                  <a:pt x="15301" y="16455"/>
                  <a:pt x="15205" y="16871"/>
                  <a:pt x="15158" y="17229"/>
                </a:cubicBezTo>
                <a:cubicBezTo>
                  <a:pt x="14824" y="16050"/>
                  <a:pt x="14419" y="13895"/>
                  <a:pt x="15050" y="11728"/>
                </a:cubicBezTo>
                <a:close/>
                <a:moveTo>
                  <a:pt x="16384" y="14585"/>
                </a:moveTo>
                <a:cubicBezTo>
                  <a:pt x="16813" y="14585"/>
                  <a:pt x="18158" y="14621"/>
                  <a:pt x="19372" y="15407"/>
                </a:cubicBezTo>
                <a:cubicBezTo>
                  <a:pt x="19158" y="15455"/>
                  <a:pt x="18932" y="15502"/>
                  <a:pt x="18694" y="15574"/>
                </a:cubicBezTo>
                <a:cubicBezTo>
                  <a:pt x="17336" y="15955"/>
                  <a:pt x="16289" y="16550"/>
                  <a:pt x="15586" y="17336"/>
                </a:cubicBezTo>
                <a:cubicBezTo>
                  <a:pt x="15670" y="16859"/>
                  <a:pt x="15812" y="16228"/>
                  <a:pt x="16039" y="15526"/>
                </a:cubicBezTo>
                <a:cubicBezTo>
                  <a:pt x="16111" y="15516"/>
                  <a:pt x="16223" y="15505"/>
                  <a:pt x="16371" y="15505"/>
                </a:cubicBezTo>
                <a:cubicBezTo>
                  <a:pt x="16586" y="15505"/>
                  <a:pt x="16876" y="15529"/>
                  <a:pt x="17229" y="15621"/>
                </a:cubicBezTo>
                <a:cubicBezTo>
                  <a:pt x="17253" y="15633"/>
                  <a:pt x="17277" y="15633"/>
                  <a:pt x="17289" y="15633"/>
                </a:cubicBezTo>
                <a:cubicBezTo>
                  <a:pt x="17384" y="15633"/>
                  <a:pt x="17479" y="15562"/>
                  <a:pt x="17503" y="15466"/>
                </a:cubicBezTo>
                <a:cubicBezTo>
                  <a:pt x="17539" y="15347"/>
                  <a:pt x="17467" y="15216"/>
                  <a:pt x="17348" y="15193"/>
                </a:cubicBezTo>
                <a:cubicBezTo>
                  <a:pt x="16940" y="15086"/>
                  <a:pt x="16603" y="15058"/>
                  <a:pt x="16350" y="15058"/>
                </a:cubicBezTo>
                <a:cubicBezTo>
                  <a:pt x="16294" y="15058"/>
                  <a:pt x="16241" y="15059"/>
                  <a:pt x="16193" y="15062"/>
                </a:cubicBezTo>
                <a:cubicBezTo>
                  <a:pt x="16253" y="14907"/>
                  <a:pt x="16313" y="14752"/>
                  <a:pt x="16384" y="14585"/>
                </a:cubicBezTo>
                <a:close/>
                <a:moveTo>
                  <a:pt x="13431" y="21384"/>
                </a:moveTo>
                <a:cubicBezTo>
                  <a:pt x="13550" y="21824"/>
                  <a:pt x="13836" y="23015"/>
                  <a:pt x="13943" y="24087"/>
                </a:cubicBezTo>
                <a:cubicBezTo>
                  <a:pt x="13717" y="23920"/>
                  <a:pt x="13479" y="23753"/>
                  <a:pt x="13229" y="23598"/>
                </a:cubicBezTo>
                <a:cubicBezTo>
                  <a:pt x="13050" y="23110"/>
                  <a:pt x="12753" y="22122"/>
                  <a:pt x="12753" y="22110"/>
                </a:cubicBezTo>
                <a:cubicBezTo>
                  <a:pt x="12723" y="22022"/>
                  <a:pt x="12637" y="21958"/>
                  <a:pt x="12542" y="21958"/>
                </a:cubicBezTo>
                <a:cubicBezTo>
                  <a:pt x="12521" y="21958"/>
                  <a:pt x="12500" y="21961"/>
                  <a:pt x="12479" y="21967"/>
                </a:cubicBezTo>
                <a:cubicBezTo>
                  <a:pt x="12360" y="22003"/>
                  <a:pt x="12288" y="22134"/>
                  <a:pt x="12324" y="22241"/>
                </a:cubicBezTo>
                <a:cubicBezTo>
                  <a:pt x="12336" y="22277"/>
                  <a:pt x="12491" y="22801"/>
                  <a:pt x="12645" y="23265"/>
                </a:cubicBezTo>
                <a:cubicBezTo>
                  <a:pt x="12133" y="23003"/>
                  <a:pt x="11586" y="22765"/>
                  <a:pt x="10979" y="22563"/>
                </a:cubicBezTo>
                <a:cubicBezTo>
                  <a:pt x="11657" y="21896"/>
                  <a:pt x="12514" y="21491"/>
                  <a:pt x="13431" y="21384"/>
                </a:cubicBezTo>
                <a:close/>
                <a:moveTo>
                  <a:pt x="10645" y="22932"/>
                </a:moveTo>
                <a:cubicBezTo>
                  <a:pt x="12312" y="23432"/>
                  <a:pt x="13598" y="24265"/>
                  <a:pt x="14586" y="25218"/>
                </a:cubicBezTo>
                <a:cubicBezTo>
                  <a:pt x="14149" y="25155"/>
                  <a:pt x="13542" y="25093"/>
                  <a:pt x="12865" y="25093"/>
                </a:cubicBezTo>
                <a:cubicBezTo>
                  <a:pt x="11862" y="25093"/>
                  <a:pt x="10704" y="25230"/>
                  <a:pt x="9716" y="25706"/>
                </a:cubicBezTo>
                <a:cubicBezTo>
                  <a:pt x="9705" y="25456"/>
                  <a:pt x="9716" y="25206"/>
                  <a:pt x="9740" y="24968"/>
                </a:cubicBezTo>
                <a:cubicBezTo>
                  <a:pt x="10069" y="24868"/>
                  <a:pt x="10921" y="24627"/>
                  <a:pt x="11991" y="24627"/>
                </a:cubicBezTo>
                <a:cubicBezTo>
                  <a:pt x="12202" y="24627"/>
                  <a:pt x="12421" y="24637"/>
                  <a:pt x="12645" y="24658"/>
                </a:cubicBezTo>
                <a:cubicBezTo>
                  <a:pt x="12653" y="24659"/>
                  <a:pt x="12660" y="24659"/>
                  <a:pt x="12667" y="24659"/>
                </a:cubicBezTo>
                <a:cubicBezTo>
                  <a:pt x="12788" y="24659"/>
                  <a:pt x="12884" y="24568"/>
                  <a:pt x="12895" y="24456"/>
                </a:cubicBezTo>
                <a:cubicBezTo>
                  <a:pt x="12907" y="24337"/>
                  <a:pt x="12812" y="24229"/>
                  <a:pt x="12693" y="24218"/>
                </a:cubicBezTo>
                <a:cubicBezTo>
                  <a:pt x="12448" y="24194"/>
                  <a:pt x="12209" y="24184"/>
                  <a:pt x="11981" y="24184"/>
                </a:cubicBezTo>
                <a:cubicBezTo>
                  <a:pt x="11047" y="24184"/>
                  <a:pt x="10278" y="24353"/>
                  <a:pt x="9847" y="24468"/>
                </a:cubicBezTo>
                <a:cubicBezTo>
                  <a:pt x="9871" y="24360"/>
                  <a:pt x="9907" y="24253"/>
                  <a:pt x="9943" y="24158"/>
                </a:cubicBezTo>
                <a:cubicBezTo>
                  <a:pt x="10152" y="24092"/>
                  <a:pt x="10656" y="23965"/>
                  <a:pt x="11258" y="23965"/>
                </a:cubicBezTo>
                <a:cubicBezTo>
                  <a:pt x="11307" y="23965"/>
                  <a:pt x="11357" y="23966"/>
                  <a:pt x="11407" y="23967"/>
                </a:cubicBezTo>
                <a:cubicBezTo>
                  <a:pt x="11414" y="23968"/>
                  <a:pt x="11421" y="23968"/>
                  <a:pt x="11427" y="23968"/>
                </a:cubicBezTo>
                <a:cubicBezTo>
                  <a:pt x="11538" y="23968"/>
                  <a:pt x="11633" y="23877"/>
                  <a:pt x="11633" y="23753"/>
                </a:cubicBezTo>
                <a:cubicBezTo>
                  <a:pt x="11633" y="23634"/>
                  <a:pt x="11538" y="23527"/>
                  <a:pt x="11419" y="23527"/>
                </a:cubicBezTo>
                <a:cubicBezTo>
                  <a:pt x="11353" y="23524"/>
                  <a:pt x="11288" y="23522"/>
                  <a:pt x="11224" y="23522"/>
                </a:cubicBezTo>
                <a:cubicBezTo>
                  <a:pt x="10814" y="23522"/>
                  <a:pt x="10447" y="23583"/>
                  <a:pt x="10169" y="23634"/>
                </a:cubicBezTo>
                <a:cubicBezTo>
                  <a:pt x="10300" y="23384"/>
                  <a:pt x="10455" y="23146"/>
                  <a:pt x="10645" y="22932"/>
                </a:cubicBezTo>
                <a:close/>
                <a:moveTo>
                  <a:pt x="13955" y="21348"/>
                </a:moveTo>
                <a:cubicBezTo>
                  <a:pt x="14169" y="21348"/>
                  <a:pt x="14384" y="21360"/>
                  <a:pt x="14598" y="21396"/>
                </a:cubicBezTo>
                <a:cubicBezTo>
                  <a:pt x="14669" y="21408"/>
                  <a:pt x="14753" y="21420"/>
                  <a:pt x="14824" y="21443"/>
                </a:cubicBezTo>
                <a:cubicBezTo>
                  <a:pt x="14896" y="21670"/>
                  <a:pt x="15027" y="22229"/>
                  <a:pt x="15062" y="23051"/>
                </a:cubicBezTo>
                <a:cubicBezTo>
                  <a:pt x="15062" y="23170"/>
                  <a:pt x="15158" y="23265"/>
                  <a:pt x="15277" y="23265"/>
                </a:cubicBezTo>
                <a:lnTo>
                  <a:pt x="15289" y="23265"/>
                </a:lnTo>
                <a:cubicBezTo>
                  <a:pt x="15408" y="23253"/>
                  <a:pt x="15503" y="23158"/>
                  <a:pt x="15503" y="23027"/>
                </a:cubicBezTo>
                <a:cubicBezTo>
                  <a:pt x="15479" y="22384"/>
                  <a:pt x="15396" y="21884"/>
                  <a:pt x="15324" y="21562"/>
                </a:cubicBezTo>
                <a:lnTo>
                  <a:pt x="15324" y="21562"/>
                </a:lnTo>
                <a:cubicBezTo>
                  <a:pt x="15515" y="21622"/>
                  <a:pt x="15693" y="21693"/>
                  <a:pt x="15884" y="21777"/>
                </a:cubicBezTo>
                <a:cubicBezTo>
                  <a:pt x="15908" y="22039"/>
                  <a:pt x="15979" y="22836"/>
                  <a:pt x="15908" y="23634"/>
                </a:cubicBezTo>
                <a:cubicBezTo>
                  <a:pt x="15896" y="23753"/>
                  <a:pt x="15979" y="23860"/>
                  <a:pt x="16098" y="23872"/>
                </a:cubicBezTo>
                <a:lnTo>
                  <a:pt x="16122" y="23872"/>
                </a:lnTo>
                <a:cubicBezTo>
                  <a:pt x="16241" y="23872"/>
                  <a:pt x="16336" y="23789"/>
                  <a:pt x="16348" y="23670"/>
                </a:cubicBezTo>
                <a:cubicBezTo>
                  <a:pt x="16408" y="23051"/>
                  <a:pt x="16384" y="22420"/>
                  <a:pt x="16348" y="22039"/>
                </a:cubicBezTo>
                <a:lnTo>
                  <a:pt x="16348" y="22039"/>
                </a:lnTo>
                <a:cubicBezTo>
                  <a:pt x="16491" y="22122"/>
                  <a:pt x="16622" y="22205"/>
                  <a:pt x="16753" y="22313"/>
                </a:cubicBezTo>
                <a:cubicBezTo>
                  <a:pt x="16955" y="23670"/>
                  <a:pt x="16301" y="25456"/>
                  <a:pt x="16015" y="26146"/>
                </a:cubicBezTo>
                <a:cubicBezTo>
                  <a:pt x="15836" y="25920"/>
                  <a:pt x="15658" y="25694"/>
                  <a:pt x="15455" y="25480"/>
                </a:cubicBezTo>
                <a:cubicBezTo>
                  <a:pt x="15443" y="25432"/>
                  <a:pt x="15408" y="25396"/>
                  <a:pt x="15372" y="25372"/>
                </a:cubicBezTo>
                <a:cubicBezTo>
                  <a:pt x="15074" y="25051"/>
                  <a:pt x="14765" y="24753"/>
                  <a:pt x="14419" y="24456"/>
                </a:cubicBezTo>
                <a:cubicBezTo>
                  <a:pt x="14360" y="23301"/>
                  <a:pt x="14038" y="21932"/>
                  <a:pt x="13884" y="21348"/>
                </a:cubicBezTo>
                <a:close/>
                <a:moveTo>
                  <a:pt x="12839" y="25543"/>
                </a:moveTo>
                <a:cubicBezTo>
                  <a:pt x="13927" y="25543"/>
                  <a:pt x="14842" y="25709"/>
                  <a:pt x="15122" y="25765"/>
                </a:cubicBezTo>
                <a:cubicBezTo>
                  <a:pt x="15205" y="25861"/>
                  <a:pt x="15301" y="25968"/>
                  <a:pt x="15384" y="26075"/>
                </a:cubicBezTo>
                <a:cubicBezTo>
                  <a:pt x="14838" y="26007"/>
                  <a:pt x="14339" y="25980"/>
                  <a:pt x="13892" y="25980"/>
                </a:cubicBezTo>
                <a:cubicBezTo>
                  <a:pt x="13245" y="25980"/>
                  <a:pt x="12708" y="26035"/>
                  <a:pt x="12300" y="26099"/>
                </a:cubicBezTo>
                <a:cubicBezTo>
                  <a:pt x="12169" y="26122"/>
                  <a:pt x="12086" y="26242"/>
                  <a:pt x="12110" y="26361"/>
                </a:cubicBezTo>
                <a:cubicBezTo>
                  <a:pt x="12131" y="26466"/>
                  <a:pt x="12217" y="26543"/>
                  <a:pt x="12327" y="26543"/>
                </a:cubicBezTo>
                <a:cubicBezTo>
                  <a:pt x="12342" y="26543"/>
                  <a:pt x="12356" y="26542"/>
                  <a:pt x="12372" y="26539"/>
                </a:cubicBezTo>
                <a:cubicBezTo>
                  <a:pt x="12765" y="26476"/>
                  <a:pt x="13283" y="26423"/>
                  <a:pt x="13908" y="26423"/>
                </a:cubicBezTo>
                <a:cubicBezTo>
                  <a:pt x="14456" y="26423"/>
                  <a:pt x="15087" y="26464"/>
                  <a:pt x="15789" y="26575"/>
                </a:cubicBezTo>
                <a:cubicBezTo>
                  <a:pt x="15920" y="26765"/>
                  <a:pt x="16051" y="26956"/>
                  <a:pt x="16170" y="27146"/>
                </a:cubicBezTo>
                <a:cubicBezTo>
                  <a:pt x="15804" y="27055"/>
                  <a:pt x="15228" y="26954"/>
                  <a:pt x="14509" y="26954"/>
                </a:cubicBezTo>
                <a:cubicBezTo>
                  <a:pt x="13451" y="26954"/>
                  <a:pt x="12083" y="27174"/>
                  <a:pt x="10621" y="27968"/>
                </a:cubicBezTo>
                <a:cubicBezTo>
                  <a:pt x="10193" y="27468"/>
                  <a:pt x="9907" y="26861"/>
                  <a:pt x="9776" y="26206"/>
                </a:cubicBezTo>
                <a:cubicBezTo>
                  <a:pt x="9776" y="26194"/>
                  <a:pt x="9776" y="26182"/>
                  <a:pt x="9776" y="26170"/>
                </a:cubicBezTo>
                <a:cubicBezTo>
                  <a:pt x="10708" y="25681"/>
                  <a:pt x="11846" y="25543"/>
                  <a:pt x="12839" y="25543"/>
                </a:cubicBezTo>
                <a:close/>
                <a:moveTo>
                  <a:pt x="17229" y="22741"/>
                </a:moveTo>
                <a:cubicBezTo>
                  <a:pt x="17467" y="22967"/>
                  <a:pt x="17670" y="23229"/>
                  <a:pt x="17848" y="23515"/>
                </a:cubicBezTo>
                <a:cubicBezTo>
                  <a:pt x="17837" y="23729"/>
                  <a:pt x="17765" y="24479"/>
                  <a:pt x="17444" y="25325"/>
                </a:cubicBezTo>
                <a:cubicBezTo>
                  <a:pt x="17396" y="25432"/>
                  <a:pt x="17456" y="25563"/>
                  <a:pt x="17563" y="25611"/>
                </a:cubicBezTo>
                <a:cubicBezTo>
                  <a:pt x="17587" y="25622"/>
                  <a:pt x="17622" y="25622"/>
                  <a:pt x="17646" y="25622"/>
                </a:cubicBezTo>
                <a:cubicBezTo>
                  <a:pt x="17729" y="25622"/>
                  <a:pt x="17825" y="25575"/>
                  <a:pt x="17860" y="25480"/>
                </a:cubicBezTo>
                <a:cubicBezTo>
                  <a:pt x="18039" y="25003"/>
                  <a:pt x="18146" y="24563"/>
                  <a:pt x="18218" y="24206"/>
                </a:cubicBezTo>
                <a:cubicBezTo>
                  <a:pt x="18325" y="24479"/>
                  <a:pt x="18420" y="24753"/>
                  <a:pt x="18491" y="25039"/>
                </a:cubicBezTo>
                <a:cubicBezTo>
                  <a:pt x="18432" y="25349"/>
                  <a:pt x="18015" y="27146"/>
                  <a:pt x="17217" y="28087"/>
                </a:cubicBezTo>
                <a:cubicBezTo>
                  <a:pt x="16967" y="27599"/>
                  <a:pt x="16670" y="27075"/>
                  <a:pt x="16313" y="26563"/>
                </a:cubicBezTo>
                <a:cubicBezTo>
                  <a:pt x="16479" y="26218"/>
                  <a:pt x="17277" y="24360"/>
                  <a:pt x="17229" y="22741"/>
                </a:cubicBezTo>
                <a:close/>
                <a:moveTo>
                  <a:pt x="14518" y="27411"/>
                </a:moveTo>
                <a:cubicBezTo>
                  <a:pt x="15682" y="27411"/>
                  <a:pt x="16442" y="27682"/>
                  <a:pt x="16455" y="27682"/>
                </a:cubicBezTo>
                <a:cubicBezTo>
                  <a:pt x="16479" y="27694"/>
                  <a:pt x="16491" y="27694"/>
                  <a:pt x="16503" y="27694"/>
                </a:cubicBezTo>
                <a:cubicBezTo>
                  <a:pt x="16765" y="28158"/>
                  <a:pt x="16979" y="28611"/>
                  <a:pt x="17158" y="29040"/>
                </a:cubicBezTo>
                <a:cubicBezTo>
                  <a:pt x="16782" y="28988"/>
                  <a:pt x="16188" y="28928"/>
                  <a:pt x="15543" y="28928"/>
                </a:cubicBezTo>
                <a:cubicBezTo>
                  <a:pt x="14695" y="28928"/>
                  <a:pt x="13759" y="29032"/>
                  <a:pt x="13110" y="29397"/>
                </a:cubicBezTo>
                <a:cubicBezTo>
                  <a:pt x="12776" y="29313"/>
                  <a:pt x="12455" y="29206"/>
                  <a:pt x="12157" y="29075"/>
                </a:cubicBezTo>
                <a:cubicBezTo>
                  <a:pt x="12288" y="28968"/>
                  <a:pt x="12491" y="28849"/>
                  <a:pt x="12776" y="28730"/>
                </a:cubicBezTo>
                <a:cubicBezTo>
                  <a:pt x="13171" y="28563"/>
                  <a:pt x="13786" y="28397"/>
                  <a:pt x="14625" y="28397"/>
                </a:cubicBezTo>
                <a:cubicBezTo>
                  <a:pt x="14924" y="28397"/>
                  <a:pt x="15253" y="28418"/>
                  <a:pt x="15610" y="28468"/>
                </a:cubicBezTo>
                <a:cubicBezTo>
                  <a:pt x="15624" y="28471"/>
                  <a:pt x="15637" y="28472"/>
                  <a:pt x="15650" y="28472"/>
                </a:cubicBezTo>
                <a:cubicBezTo>
                  <a:pt x="15753" y="28472"/>
                  <a:pt x="15839" y="28393"/>
                  <a:pt x="15860" y="28278"/>
                </a:cubicBezTo>
                <a:cubicBezTo>
                  <a:pt x="15872" y="28158"/>
                  <a:pt x="15789" y="28051"/>
                  <a:pt x="15670" y="28027"/>
                </a:cubicBezTo>
                <a:cubicBezTo>
                  <a:pt x="15289" y="27974"/>
                  <a:pt x="14937" y="27950"/>
                  <a:pt x="14614" y="27950"/>
                </a:cubicBezTo>
                <a:cubicBezTo>
                  <a:pt x="12938" y="27950"/>
                  <a:pt x="12024" y="28580"/>
                  <a:pt x="11705" y="28849"/>
                </a:cubicBezTo>
                <a:cubicBezTo>
                  <a:pt x="11431" y="28694"/>
                  <a:pt x="11169" y="28516"/>
                  <a:pt x="10943" y="28301"/>
                </a:cubicBezTo>
                <a:cubicBezTo>
                  <a:pt x="12283" y="27601"/>
                  <a:pt x="13542" y="27411"/>
                  <a:pt x="14518" y="27411"/>
                </a:cubicBezTo>
                <a:close/>
                <a:moveTo>
                  <a:pt x="18682" y="26087"/>
                </a:moveTo>
                <a:lnTo>
                  <a:pt x="18682" y="26087"/>
                </a:lnTo>
                <a:cubicBezTo>
                  <a:pt x="18872" y="27861"/>
                  <a:pt x="18432" y="29611"/>
                  <a:pt x="18134" y="30575"/>
                </a:cubicBezTo>
                <a:cubicBezTo>
                  <a:pt x="18063" y="30266"/>
                  <a:pt x="17944" y="29885"/>
                  <a:pt x="17789" y="29456"/>
                </a:cubicBezTo>
                <a:cubicBezTo>
                  <a:pt x="18134" y="29087"/>
                  <a:pt x="18432" y="28611"/>
                  <a:pt x="18456" y="28587"/>
                </a:cubicBezTo>
                <a:cubicBezTo>
                  <a:pt x="18515" y="28480"/>
                  <a:pt x="18491" y="28337"/>
                  <a:pt x="18384" y="28278"/>
                </a:cubicBezTo>
                <a:cubicBezTo>
                  <a:pt x="18346" y="28252"/>
                  <a:pt x="18304" y="28240"/>
                  <a:pt x="18262" y="28240"/>
                </a:cubicBezTo>
                <a:cubicBezTo>
                  <a:pt x="18186" y="28240"/>
                  <a:pt x="18113" y="28280"/>
                  <a:pt x="18075" y="28349"/>
                </a:cubicBezTo>
                <a:cubicBezTo>
                  <a:pt x="18075" y="28349"/>
                  <a:pt x="17860" y="28670"/>
                  <a:pt x="17610" y="28980"/>
                </a:cubicBezTo>
                <a:cubicBezTo>
                  <a:pt x="17551" y="28837"/>
                  <a:pt x="17491" y="28682"/>
                  <a:pt x="17420" y="28528"/>
                </a:cubicBezTo>
                <a:cubicBezTo>
                  <a:pt x="18039" y="27897"/>
                  <a:pt x="18444" y="26861"/>
                  <a:pt x="18682" y="26087"/>
                </a:cubicBezTo>
                <a:close/>
                <a:moveTo>
                  <a:pt x="15506" y="29377"/>
                </a:moveTo>
                <a:cubicBezTo>
                  <a:pt x="16310" y="29377"/>
                  <a:pt x="17048" y="29473"/>
                  <a:pt x="17336" y="29516"/>
                </a:cubicBezTo>
                <a:cubicBezTo>
                  <a:pt x="17539" y="30063"/>
                  <a:pt x="17670" y="30528"/>
                  <a:pt x="17741" y="30861"/>
                </a:cubicBezTo>
                <a:cubicBezTo>
                  <a:pt x="16146" y="29778"/>
                  <a:pt x="14134" y="29563"/>
                  <a:pt x="14038" y="29551"/>
                </a:cubicBezTo>
                <a:cubicBezTo>
                  <a:pt x="14015" y="29551"/>
                  <a:pt x="13979" y="29540"/>
                  <a:pt x="13955" y="29540"/>
                </a:cubicBezTo>
                <a:cubicBezTo>
                  <a:pt x="14429" y="29417"/>
                  <a:pt x="14982" y="29377"/>
                  <a:pt x="15506" y="29377"/>
                </a:cubicBezTo>
                <a:close/>
                <a:moveTo>
                  <a:pt x="28707" y="30742"/>
                </a:moveTo>
                <a:cubicBezTo>
                  <a:pt x="28886" y="30837"/>
                  <a:pt x="29064" y="30921"/>
                  <a:pt x="29243" y="31028"/>
                </a:cubicBezTo>
                <a:lnTo>
                  <a:pt x="29314" y="31075"/>
                </a:lnTo>
                <a:cubicBezTo>
                  <a:pt x="29362" y="31099"/>
                  <a:pt x="29398" y="31123"/>
                  <a:pt x="29433" y="31147"/>
                </a:cubicBezTo>
                <a:cubicBezTo>
                  <a:pt x="29374" y="31421"/>
                  <a:pt x="29171" y="32135"/>
                  <a:pt x="28409" y="33100"/>
                </a:cubicBezTo>
                <a:cubicBezTo>
                  <a:pt x="28338" y="33195"/>
                  <a:pt x="28350" y="33338"/>
                  <a:pt x="28445" y="33409"/>
                </a:cubicBezTo>
                <a:cubicBezTo>
                  <a:pt x="28493" y="33445"/>
                  <a:pt x="28540" y="33457"/>
                  <a:pt x="28588" y="33457"/>
                </a:cubicBezTo>
                <a:cubicBezTo>
                  <a:pt x="28647" y="33457"/>
                  <a:pt x="28719" y="33433"/>
                  <a:pt x="28766" y="33373"/>
                </a:cubicBezTo>
                <a:cubicBezTo>
                  <a:pt x="29445" y="32516"/>
                  <a:pt x="29707" y="31826"/>
                  <a:pt x="29826" y="31433"/>
                </a:cubicBezTo>
                <a:cubicBezTo>
                  <a:pt x="30017" y="31587"/>
                  <a:pt x="30195" y="31766"/>
                  <a:pt x="30362" y="31945"/>
                </a:cubicBezTo>
                <a:cubicBezTo>
                  <a:pt x="30267" y="32183"/>
                  <a:pt x="30017" y="32730"/>
                  <a:pt x="29659" y="33076"/>
                </a:cubicBezTo>
                <a:cubicBezTo>
                  <a:pt x="29576" y="33171"/>
                  <a:pt x="29576" y="33314"/>
                  <a:pt x="29659" y="33397"/>
                </a:cubicBezTo>
                <a:cubicBezTo>
                  <a:pt x="29707" y="33445"/>
                  <a:pt x="29767" y="33457"/>
                  <a:pt x="29814" y="33457"/>
                </a:cubicBezTo>
                <a:cubicBezTo>
                  <a:pt x="29874" y="33457"/>
                  <a:pt x="29933" y="33445"/>
                  <a:pt x="29981" y="33397"/>
                </a:cubicBezTo>
                <a:cubicBezTo>
                  <a:pt x="30302" y="33076"/>
                  <a:pt x="30541" y="32635"/>
                  <a:pt x="30683" y="32338"/>
                </a:cubicBezTo>
                <a:cubicBezTo>
                  <a:pt x="31124" y="32933"/>
                  <a:pt x="31410" y="33623"/>
                  <a:pt x="31541" y="34374"/>
                </a:cubicBezTo>
                <a:cubicBezTo>
                  <a:pt x="30826" y="34135"/>
                  <a:pt x="30148" y="33981"/>
                  <a:pt x="29493" y="33885"/>
                </a:cubicBezTo>
                <a:cubicBezTo>
                  <a:pt x="29469" y="33873"/>
                  <a:pt x="29445" y="33873"/>
                  <a:pt x="29409" y="33873"/>
                </a:cubicBezTo>
                <a:cubicBezTo>
                  <a:pt x="28958" y="33811"/>
                  <a:pt x="28518" y="33781"/>
                  <a:pt x="28093" y="33781"/>
                </a:cubicBezTo>
                <a:cubicBezTo>
                  <a:pt x="27790" y="33781"/>
                  <a:pt x="27494" y="33796"/>
                  <a:pt x="27207" y="33826"/>
                </a:cubicBezTo>
                <a:cubicBezTo>
                  <a:pt x="27187" y="33821"/>
                  <a:pt x="27165" y="33818"/>
                  <a:pt x="27143" y="33818"/>
                </a:cubicBezTo>
                <a:cubicBezTo>
                  <a:pt x="27112" y="33818"/>
                  <a:pt x="27080" y="33824"/>
                  <a:pt x="27052" y="33838"/>
                </a:cubicBezTo>
                <a:cubicBezTo>
                  <a:pt x="26969" y="33850"/>
                  <a:pt x="26897" y="33862"/>
                  <a:pt x="26814" y="33873"/>
                </a:cubicBezTo>
                <a:cubicBezTo>
                  <a:pt x="27326" y="33338"/>
                  <a:pt x="28064" y="32361"/>
                  <a:pt x="28707" y="30742"/>
                </a:cubicBezTo>
                <a:close/>
                <a:moveTo>
                  <a:pt x="26123" y="30159"/>
                </a:moveTo>
                <a:cubicBezTo>
                  <a:pt x="26278" y="30159"/>
                  <a:pt x="26445" y="30159"/>
                  <a:pt x="26600" y="30171"/>
                </a:cubicBezTo>
                <a:cubicBezTo>
                  <a:pt x="26242" y="30540"/>
                  <a:pt x="25659" y="31183"/>
                  <a:pt x="25135" y="32004"/>
                </a:cubicBezTo>
                <a:cubicBezTo>
                  <a:pt x="25064" y="32099"/>
                  <a:pt x="25087" y="32242"/>
                  <a:pt x="25195" y="32314"/>
                </a:cubicBezTo>
                <a:cubicBezTo>
                  <a:pt x="25230" y="32338"/>
                  <a:pt x="25278" y="32349"/>
                  <a:pt x="25314" y="32349"/>
                </a:cubicBezTo>
                <a:cubicBezTo>
                  <a:pt x="25397" y="32349"/>
                  <a:pt x="25468" y="32314"/>
                  <a:pt x="25504" y="32242"/>
                </a:cubicBezTo>
                <a:cubicBezTo>
                  <a:pt x="26171" y="31230"/>
                  <a:pt x="26933" y="30480"/>
                  <a:pt x="27171" y="30254"/>
                </a:cubicBezTo>
                <a:cubicBezTo>
                  <a:pt x="27552" y="30325"/>
                  <a:pt x="27933" y="30433"/>
                  <a:pt x="28302" y="30575"/>
                </a:cubicBezTo>
                <a:cubicBezTo>
                  <a:pt x="27314" y="33028"/>
                  <a:pt x="26088" y="33945"/>
                  <a:pt x="25969" y="34028"/>
                </a:cubicBezTo>
                <a:cubicBezTo>
                  <a:pt x="25861" y="34052"/>
                  <a:pt x="25766" y="34076"/>
                  <a:pt x="25671" y="34112"/>
                </a:cubicBezTo>
                <a:cubicBezTo>
                  <a:pt x="25873" y="33564"/>
                  <a:pt x="26338" y="32552"/>
                  <a:pt x="27088" y="31802"/>
                </a:cubicBezTo>
                <a:cubicBezTo>
                  <a:pt x="27171" y="31707"/>
                  <a:pt x="27171" y="31564"/>
                  <a:pt x="27088" y="31480"/>
                </a:cubicBezTo>
                <a:cubicBezTo>
                  <a:pt x="27046" y="31439"/>
                  <a:pt x="26989" y="31418"/>
                  <a:pt x="26933" y="31418"/>
                </a:cubicBezTo>
                <a:cubicBezTo>
                  <a:pt x="26876" y="31418"/>
                  <a:pt x="26820" y="31439"/>
                  <a:pt x="26778" y="31480"/>
                </a:cubicBezTo>
                <a:cubicBezTo>
                  <a:pt x="25766" y="32492"/>
                  <a:pt x="25266" y="33885"/>
                  <a:pt x="25135" y="34278"/>
                </a:cubicBezTo>
                <a:cubicBezTo>
                  <a:pt x="24492" y="34493"/>
                  <a:pt x="23897" y="34790"/>
                  <a:pt x="23361" y="35112"/>
                </a:cubicBezTo>
                <a:cubicBezTo>
                  <a:pt x="23968" y="31968"/>
                  <a:pt x="25909" y="30325"/>
                  <a:pt x="25933" y="30313"/>
                </a:cubicBezTo>
                <a:cubicBezTo>
                  <a:pt x="25980" y="30266"/>
                  <a:pt x="26004" y="30218"/>
                  <a:pt x="26004" y="30159"/>
                </a:cubicBezTo>
                <a:close/>
                <a:moveTo>
                  <a:pt x="25385" y="30206"/>
                </a:moveTo>
                <a:lnTo>
                  <a:pt x="25385" y="30206"/>
                </a:lnTo>
                <a:cubicBezTo>
                  <a:pt x="24778" y="30802"/>
                  <a:pt x="23290" y="32552"/>
                  <a:pt x="22849" y="35445"/>
                </a:cubicBezTo>
                <a:cubicBezTo>
                  <a:pt x="22742" y="35517"/>
                  <a:pt x="22635" y="35600"/>
                  <a:pt x="22528" y="35671"/>
                </a:cubicBezTo>
                <a:cubicBezTo>
                  <a:pt x="22504" y="35683"/>
                  <a:pt x="22492" y="35695"/>
                  <a:pt x="22480" y="35707"/>
                </a:cubicBezTo>
                <a:cubicBezTo>
                  <a:pt x="22135" y="35969"/>
                  <a:pt x="21813" y="36243"/>
                  <a:pt x="21527" y="36529"/>
                </a:cubicBezTo>
                <a:cubicBezTo>
                  <a:pt x="21480" y="36564"/>
                  <a:pt x="21432" y="36612"/>
                  <a:pt x="21385" y="36660"/>
                </a:cubicBezTo>
                <a:cubicBezTo>
                  <a:pt x="21206" y="34195"/>
                  <a:pt x="22599" y="31576"/>
                  <a:pt x="22801" y="31195"/>
                </a:cubicBezTo>
                <a:cubicBezTo>
                  <a:pt x="22873" y="31159"/>
                  <a:pt x="22932" y="31111"/>
                  <a:pt x="23004" y="31064"/>
                </a:cubicBezTo>
                <a:cubicBezTo>
                  <a:pt x="23063" y="31028"/>
                  <a:pt x="23123" y="30992"/>
                  <a:pt x="23194" y="30956"/>
                </a:cubicBezTo>
                <a:lnTo>
                  <a:pt x="23194" y="30956"/>
                </a:lnTo>
                <a:cubicBezTo>
                  <a:pt x="22837" y="31718"/>
                  <a:pt x="22278" y="33076"/>
                  <a:pt x="22075" y="34409"/>
                </a:cubicBezTo>
                <a:cubicBezTo>
                  <a:pt x="22063" y="34528"/>
                  <a:pt x="22147" y="34635"/>
                  <a:pt x="22266" y="34659"/>
                </a:cubicBezTo>
                <a:lnTo>
                  <a:pt x="22301" y="34659"/>
                </a:lnTo>
                <a:cubicBezTo>
                  <a:pt x="22409" y="34659"/>
                  <a:pt x="22504" y="34588"/>
                  <a:pt x="22516" y="34469"/>
                </a:cubicBezTo>
                <a:cubicBezTo>
                  <a:pt x="22778" y="32790"/>
                  <a:pt x="23659" y="30992"/>
                  <a:pt x="23849" y="30623"/>
                </a:cubicBezTo>
                <a:cubicBezTo>
                  <a:pt x="24337" y="30409"/>
                  <a:pt x="24861" y="30266"/>
                  <a:pt x="25385" y="30206"/>
                </a:cubicBezTo>
                <a:close/>
                <a:moveTo>
                  <a:pt x="27993" y="34219"/>
                </a:moveTo>
                <a:cubicBezTo>
                  <a:pt x="28433" y="34219"/>
                  <a:pt x="28874" y="34243"/>
                  <a:pt x="29326" y="34302"/>
                </a:cubicBezTo>
                <a:cubicBezTo>
                  <a:pt x="29517" y="34433"/>
                  <a:pt x="30350" y="35040"/>
                  <a:pt x="30826" y="35517"/>
                </a:cubicBezTo>
                <a:cubicBezTo>
                  <a:pt x="30874" y="35564"/>
                  <a:pt x="30933" y="35588"/>
                  <a:pt x="30981" y="35588"/>
                </a:cubicBezTo>
                <a:cubicBezTo>
                  <a:pt x="31041" y="35588"/>
                  <a:pt x="31100" y="35564"/>
                  <a:pt x="31148" y="35517"/>
                </a:cubicBezTo>
                <a:cubicBezTo>
                  <a:pt x="31231" y="35433"/>
                  <a:pt x="31231" y="35290"/>
                  <a:pt x="31148" y="35207"/>
                </a:cubicBezTo>
                <a:cubicBezTo>
                  <a:pt x="30910" y="34969"/>
                  <a:pt x="30600" y="34719"/>
                  <a:pt x="30326" y="34493"/>
                </a:cubicBezTo>
                <a:lnTo>
                  <a:pt x="30326" y="34493"/>
                </a:lnTo>
                <a:cubicBezTo>
                  <a:pt x="30743" y="34588"/>
                  <a:pt x="31160" y="34719"/>
                  <a:pt x="31588" y="34862"/>
                </a:cubicBezTo>
                <a:cubicBezTo>
                  <a:pt x="31600" y="34957"/>
                  <a:pt x="31600" y="35040"/>
                  <a:pt x="31600" y="35124"/>
                </a:cubicBezTo>
                <a:cubicBezTo>
                  <a:pt x="31612" y="35743"/>
                  <a:pt x="31505" y="36350"/>
                  <a:pt x="31291" y="36898"/>
                </a:cubicBezTo>
                <a:cubicBezTo>
                  <a:pt x="30290" y="35612"/>
                  <a:pt x="28862" y="34695"/>
                  <a:pt x="27993" y="34219"/>
                </a:cubicBezTo>
                <a:close/>
                <a:moveTo>
                  <a:pt x="27112" y="34266"/>
                </a:moveTo>
                <a:cubicBezTo>
                  <a:pt x="27469" y="34433"/>
                  <a:pt x="29779" y="35564"/>
                  <a:pt x="31088" y="37362"/>
                </a:cubicBezTo>
                <a:cubicBezTo>
                  <a:pt x="31005" y="37517"/>
                  <a:pt x="30910" y="37660"/>
                  <a:pt x="30814" y="37803"/>
                </a:cubicBezTo>
                <a:cubicBezTo>
                  <a:pt x="29005" y="35636"/>
                  <a:pt x="26921" y="34957"/>
                  <a:pt x="26838" y="34933"/>
                </a:cubicBezTo>
                <a:cubicBezTo>
                  <a:pt x="26814" y="34926"/>
                  <a:pt x="26791" y="34923"/>
                  <a:pt x="26768" y="34923"/>
                </a:cubicBezTo>
                <a:cubicBezTo>
                  <a:pt x="26671" y="34923"/>
                  <a:pt x="26581" y="34980"/>
                  <a:pt x="26552" y="35076"/>
                </a:cubicBezTo>
                <a:cubicBezTo>
                  <a:pt x="26516" y="35195"/>
                  <a:pt x="26576" y="35326"/>
                  <a:pt x="26695" y="35362"/>
                </a:cubicBezTo>
                <a:cubicBezTo>
                  <a:pt x="26719" y="35362"/>
                  <a:pt x="28790" y="36052"/>
                  <a:pt x="30529" y="38172"/>
                </a:cubicBezTo>
                <a:cubicBezTo>
                  <a:pt x="30386" y="38326"/>
                  <a:pt x="30243" y="38481"/>
                  <a:pt x="30076" y="38624"/>
                </a:cubicBezTo>
                <a:cubicBezTo>
                  <a:pt x="27874" y="36398"/>
                  <a:pt x="25516" y="35314"/>
                  <a:pt x="24599" y="34945"/>
                </a:cubicBezTo>
                <a:cubicBezTo>
                  <a:pt x="24837" y="34838"/>
                  <a:pt x="25087" y="34743"/>
                  <a:pt x="25337" y="34659"/>
                </a:cubicBezTo>
                <a:cubicBezTo>
                  <a:pt x="25373" y="34659"/>
                  <a:pt x="25409" y="34647"/>
                  <a:pt x="25445" y="34624"/>
                </a:cubicBezTo>
                <a:cubicBezTo>
                  <a:pt x="25647" y="34552"/>
                  <a:pt x="25861" y="34493"/>
                  <a:pt x="26064" y="34445"/>
                </a:cubicBezTo>
                <a:lnTo>
                  <a:pt x="26076" y="34445"/>
                </a:lnTo>
                <a:cubicBezTo>
                  <a:pt x="26111" y="34445"/>
                  <a:pt x="26147" y="34433"/>
                  <a:pt x="26183" y="34421"/>
                </a:cubicBezTo>
                <a:cubicBezTo>
                  <a:pt x="26480" y="34350"/>
                  <a:pt x="26790" y="34302"/>
                  <a:pt x="27112" y="34266"/>
                </a:cubicBezTo>
                <a:close/>
                <a:moveTo>
                  <a:pt x="24040" y="35219"/>
                </a:moveTo>
                <a:cubicBezTo>
                  <a:pt x="24040" y="35219"/>
                  <a:pt x="24052" y="35231"/>
                  <a:pt x="24052" y="35231"/>
                </a:cubicBezTo>
                <a:cubicBezTo>
                  <a:pt x="24075" y="35231"/>
                  <a:pt x="27040" y="36219"/>
                  <a:pt x="29719" y="38898"/>
                </a:cubicBezTo>
                <a:cubicBezTo>
                  <a:pt x="29671" y="38934"/>
                  <a:pt x="29624" y="38969"/>
                  <a:pt x="29576" y="39005"/>
                </a:cubicBezTo>
                <a:cubicBezTo>
                  <a:pt x="29469" y="39076"/>
                  <a:pt x="29350" y="39136"/>
                  <a:pt x="29243" y="39207"/>
                </a:cubicBezTo>
                <a:cubicBezTo>
                  <a:pt x="28755" y="39481"/>
                  <a:pt x="28195" y="39660"/>
                  <a:pt x="27612" y="39755"/>
                </a:cubicBezTo>
                <a:cubicBezTo>
                  <a:pt x="25754" y="37529"/>
                  <a:pt x="23313" y="36671"/>
                  <a:pt x="22337" y="36398"/>
                </a:cubicBezTo>
                <a:cubicBezTo>
                  <a:pt x="22444" y="36290"/>
                  <a:pt x="22563" y="36195"/>
                  <a:pt x="22682" y="36112"/>
                </a:cubicBezTo>
                <a:cubicBezTo>
                  <a:pt x="23171" y="36231"/>
                  <a:pt x="25349" y="36838"/>
                  <a:pt x="26790" y="38148"/>
                </a:cubicBezTo>
                <a:cubicBezTo>
                  <a:pt x="26838" y="38184"/>
                  <a:pt x="26897" y="38207"/>
                  <a:pt x="26945" y="38207"/>
                </a:cubicBezTo>
                <a:cubicBezTo>
                  <a:pt x="27004" y="38207"/>
                  <a:pt x="27064" y="38172"/>
                  <a:pt x="27112" y="38124"/>
                </a:cubicBezTo>
                <a:cubicBezTo>
                  <a:pt x="27195" y="38041"/>
                  <a:pt x="27183" y="37898"/>
                  <a:pt x="27100" y="37814"/>
                </a:cubicBezTo>
                <a:cubicBezTo>
                  <a:pt x="25790" y="36636"/>
                  <a:pt x="23980" y="36017"/>
                  <a:pt x="23147" y="35767"/>
                </a:cubicBezTo>
                <a:cubicBezTo>
                  <a:pt x="23147" y="35767"/>
                  <a:pt x="23159" y="35755"/>
                  <a:pt x="23171" y="35755"/>
                </a:cubicBezTo>
                <a:cubicBezTo>
                  <a:pt x="23182" y="35743"/>
                  <a:pt x="23194" y="35743"/>
                  <a:pt x="23206" y="35731"/>
                </a:cubicBezTo>
                <a:cubicBezTo>
                  <a:pt x="23480" y="35540"/>
                  <a:pt x="23754" y="35374"/>
                  <a:pt x="24040" y="35219"/>
                </a:cubicBezTo>
                <a:close/>
                <a:moveTo>
                  <a:pt x="21932" y="36755"/>
                </a:moveTo>
                <a:cubicBezTo>
                  <a:pt x="22492" y="36886"/>
                  <a:pt x="25099" y="37612"/>
                  <a:pt x="27076" y="39815"/>
                </a:cubicBezTo>
                <a:cubicBezTo>
                  <a:pt x="26952" y="39820"/>
                  <a:pt x="26827" y="39822"/>
                  <a:pt x="26700" y="39822"/>
                </a:cubicBezTo>
                <a:cubicBezTo>
                  <a:pt x="26520" y="39822"/>
                  <a:pt x="26335" y="39817"/>
                  <a:pt x="26147" y="39803"/>
                </a:cubicBezTo>
                <a:cubicBezTo>
                  <a:pt x="25992" y="39791"/>
                  <a:pt x="25826" y="39779"/>
                  <a:pt x="25659" y="39767"/>
                </a:cubicBezTo>
                <a:cubicBezTo>
                  <a:pt x="25183" y="39184"/>
                  <a:pt x="24456" y="38612"/>
                  <a:pt x="23492" y="38053"/>
                </a:cubicBezTo>
                <a:cubicBezTo>
                  <a:pt x="23457" y="38033"/>
                  <a:pt x="23418" y="38024"/>
                  <a:pt x="23380" y="38024"/>
                </a:cubicBezTo>
                <a:cubicBezTo>
                  <a:pt x="23301" y="38024"/>
                  <a:pt x="23223" y="38064"/>
                  <a:pt x="23182" y="38136"/>
                </a:cubicBezTo>
                <a:cubicBezTo>
                  <a:pt x="23123" y="38243"/>
                  <a:pt x="23159" y="38386"/>
                  <a:pt x="23266" y="38445"/>
                </a:cubicBezTo>
                <a:cubicBezTo>
                  <a:pt x="23992" y="38862"/>
                  <a:pt x="24599" y="39303"/>
                  <a:pt x="25028" y="39731"/>
                </a:cubicBezTo>
                <a:cubicBezTo>
                  <a:pt x="24659" y="39708"/>
                  <a:pt x="24278" y="39708"/>
                  <a:pt x="23885" y="39696"/>
                </a:cubicBezTo>
                <a:cubicBezTo>
                  <a:pt x="22551" y="38541"/>
                  <a:pt x="21349" y="38148"/>
                  <a:pt x="20754" y="38017"/>
                </a:cubicBezTo>
                <a:cubicBezTo>
                  <a:pt x="21075" y="37624"/>
                  <a:pt x="21432" y="37219"/>
                  <a:pt x="21825" y="36850"/>
                </a:cubicBezTo>
                <a:cubicBezTo>
                  <a:pt x="21861" y="36814"/>
                  <a:pt x="21897" y="36779"/>
                  <a:pt x="21932" y="36755"/>
                </a:cubicBezTo>
                <a:close/>
                <a:moveTo>
                  <a:pt x="21968" y="31861"/>
                </a:moveTo>
                <a:cubicBezTo>
                  <a:pt x="21444" y="33028"/>
                  <a:pt x="20706" y="35100"/>
                  <a:pt x="20980" y="37076"/>
                </a:cubicBezTo>
                <a:cubicBezTo>
                  <a:pt x="20718" y="37362"/>
                  <a:pt x="20468" y="37648"/>
                  <a:pt x="20254" y="37933"/>
                </a:cubicBezTo>
                <a:cubicBezTo>
                  <a:pt x="20218" y="37374"/>
                  <a:pt x="20206" y="36564"/>
                  <a:pt x="20289" y="36088"/>
                </a:cubicBezTo>
                <a:cubicBezTo>
                  <a:pt x="20313" y="35957"/>
                  <a:pt x="20230" y="35850"/>
                  <a:pt x="20111" y="35826"/>
                </a:cubicBezTo>
                <a:cubicBezTo>
                  <a:pt x="20097" y="35823"/>
                  <a:pt x="20083" y="35822"/>
                  <a:pt x="20070" y="35822"/>
                </a:cubicBezTo>
                <a:cubicBezTo>
                  <a:pt x="19965" y="35822"/>
                  <a:pt x="19870" y="35899"/>
                  <a:pt x="19849" y="36005"/>
                </a:cubicBezTo>
                <a:cubicBezTo>
                  <a:pt x="19718" y="36755"/>
                  <a:pt x="19813" y="38124"/>
                  <a:pt x="19837" y="38481"/>
                </a:cubicBezTo>
                <a:cubicBezTo>
                  <a:pt x="19372" y="39124"/>
                  <a:pt x="19027" y="39731"/>
                  <a:pt x="18789" y="40196"/>
                </a:cubicBezTo>
                <a:cubicBezTo>
                  <a:pt x="18860" y="38338"/>
                  <a:pt x="19337" y="34314"/>
                  <a:pt x="21968" y="31861"/>
                </a:cubicBezTo>
                <a:close/>
                <a:moveTo>
                  <a:pt x="20444" y="38410"/>
                </a:moveTo>
                <a:cubicBezTo>
                  <a:pt x="20801" y="38469"/>
                  <a:pt x="21908" y="38707"/>
                  <a:pt x="23194" y="39708"/>
                </a:cubicBezTo>
                <a:cubicBezTo>
                  <a:pt x="21718" y="39755"/>
                  <a:pt x="20182" y="39969"/>
                  <a:pt x="19111" y="40529"/>
                </a:cubicBezTo>
                <a:cubicBezTo>
                  <a:pt x="19265" y="40243"/>
                  <a:pt x="19456" y="39886"/>
                  <a:pt x="19706" y="39493"/>
                </a:cubicBezTo>
                <a:cubicBezTo>
                  <a:pt x="19932" y="39493"/>
                  <a:pt x="20468" y="39517"/>
                  <a:pt x="21087" y="39660"/>
                </a:cubicBezTo>
                <a:cubicBezTo>
                  <a:pt x="21099" y="39672"/>
                  <a:pt x="21123" y="39672"/>
                  <a:pt x="21135" y="39672"/>
                </a:cubicBezTo>
                <a:cubicBezTo>
                  <a:pt x="21242" y="39672"/>
                  <a:pt x="21325" y="39600"/>
                  <a:pt x="21361" y="39505"/>
                </a:cubicBezTo>
                <a:cubicBezTo>
                  <a:pt x="21385" y="39374"/>
                  <a:pt x="21313" y="39255"/>
                  <a:pt x="21194" y="39231"/>
                </a:cubicBezTo>
                <a:cubicBezTo>
                  <a:pt x="20718" y="39112"/>
                  <a:pt x="20289" y="39076"/>
                  <a:pt x="19992" y="39053"/>
                </a:cubicBezTo>
                <a:cubicBezTo>
                  <a:pt x="20123" y="38850"/>
                  <a:pt x="20277" y="38624"/>
                  <a:pt x="20444" y="38410"/>
                </a:cubicBezTo>
                <a:close/>
                <a:moveTo>
                  <a:pt x="4399" y="1"/>
                </a:moveTo>
                <a:cubicBezTo>
                  <a:pt x="4040" y="1"/>
                  <a:pt x="3687" y="41"/>
                  <a:pt x="3347" y="119"/>
                </a:cubicBezTo>
                <a:cubicBezTo>
                  <a:pt x="3335" y="119"/>
                  <a:pt x="3323" y="119"/>
                  <a:pt x="3299" y="131"/>
                </a:cubicBezTo>
                <a:cubicBezTo>
                  <a:pt x="2477" y="322"/>
                  <a:pt x="1715" y="750"/>
                  <a:pt x="1144" y="1393"/>
                </a:cubicBezTo>
                <a:cubicBezTo>
                  <a:pt x="1049" y="1489"/>
                  <a:pt x="965" y="1596"/>
                  <a:pt x="882" y="1703"/>
                </a:cubicBezTo>
                <a:cubicBezTo>
                  <a:pt x="299" y="2477"/>
                  <a:pt x="1" y="3417"/>
                  <a:pt x="37" y="4382"/>
                </a:cubicBezTo>
                <a:lnTo>
                  <a:pt x="37" y="4394"/>
                </a:lnTo>
                <a:cubicBezTo>
                  <a:pt x="49" y="4667"/>
                  <a:pt x="84" y="4941"/>
                  <a:pt x="144" y="5227"/>
                </a:cubicBezTo>
                <a:cubicBezTo>
                  <a:pt x="430" y="6501"/>
                  <a:pt x="1263" y="7573"/>
                  <a:pt x="2406" y="8156"/>
                </a:cubicBezTo>
                <a:cubicBezTo>
                  <a:pt x="2775" y="8335"/>
                  <a:pt x="3180" y="8501"/>
                  <a:pt x="3597" y="8620"/>
                </a:cubicBezTo>
                <a:cubicBezTo>
                  <a:pt x="3620" y="8644"/>
                  <a:pt x="3632" y="8656"/>
                  <a:pt x="3656" y="8668"/>
                </a:cubicBezTo>
                <a:cubicBezTo>
                  <a:pt x="3692" y="8692"/>
                  <a:pt x="3740" y="8704"/>
                  <a:pt x="3775" y="8704"/>
                </a:cubicBezTo>
                <a:cubicBezTo>
                  <a:pt x="3799" y="8704"/>
                  <a:pt x="3823" y="8704"/>
                  <a:pt x="3859" y="8692"/>
                </a:cubicBezTo>
                <a:cubicBezTo>
                  <a:pt x="4085" y="8751"/>
                  <a:pt x="4311" y="8799"/>
                  <a:pt x="4561" y="8847"/>
                </a:cubicBezTo>
                <a:cubicBezTo>
                  <a:pt x="4744" y="8878"/>
                  <a:pt x="4937" y="8894"/>
                  <a:pt x="5151" y="8894"/>
                </a:cubicBezTo>
                <a:cubicBezTo>
                  <a:pt x="5258" y="8894"/>
                  <a:pt x="5371" y="8890"/>
                  <a:pt x="5490" y="8882"/>
                </a:cubicBezTo>
                <a:cubicBezTo>
                  <a:pt x="5662" y="8875"/>
                  <a:pt x="5878" y="8868"/>
                  <a:pt x="6130" y="8868"/>
                </a:cubicBezTo>
                <a:cubicBezTo>
                  <a:pt x="7444" y="8868"/>
                  <a:pt x="9731" y="9043"/>
                  <a:pt x="11860" y="10132"/>
                </a:cubicBezTo>
                <a:cubicBezTo>
                  <a:pt x="12133" y="10692"/>
                  <a:pt x="14169" y="14871"/>
                  <a:pt x="15872" y="21300"/>
                </a:cubicBezTo>
                <a:cubicBezTo>
                  <a:pt x="15610" y="21193"/>
                  <a:pt x="15348" y="21098"/>
                  <a:pt x="15062" y="21039"/>
                </a:cubicBezTo>
                <a:lnTo>
                  <a:pt x="15039" y="21039"/>
                </a:lnTo>
                <a:cubicBezTo>
                  <a:pt x="14908" y="21003"/>
                  <a:pt x="14789" y="20979"/>
                  <a:pt x="14658" y="20967"/>
                </a:cubicBezTo>
                <a:cubicBezTo>
                  <a:pt x="14414" y="20932"/>
                  <a:pt x="14173" y="20914"/>
                  <a:pt x="13935" y="20914"/>
                </a:cubicBezTo>
                <a:cubicBezTo>
                  <a:pt x="12575" y="20914"/>
                  <a:pt x="11317" y="21485"/>
                  <a:pt x="10395" y="22539"/>
                </a:cubicBezTo>
                <a:cubicBezTo>
                  <a:pt x="10371" y="22563"/>
                  <a:pt x="10348" y="22586"/>
                  <a:pt x="10324" y="22610"/>
                </a:cubicBezTo>
                <a:cubicBezTo>
                  <a:pt x="10002" y="23003"/>
                  <a:pt x="9740" y="23432"/>
                  <a:pt x="9574" y="23884"/>
                </a:cubicBezTo>
                <a:cubicBezTo>
                  <a:pt x="9466" y="24146"/>
                  <a:pt x="9383" y="24420"/>
                  <a:pt x="9335" y="24694"/>
                </a:cubicBezTo>
                <a:cubicBezTo>
                  <a:pt x="9312" y="24741"/>
                  <a:pt x="9300" y="24801"/>
                  <a:pt x="9312" y="24860"/>
                </a:cubicBezTo>
                <a:cubicBezTo>
                  <a:pt x="9240" y="25325"/>
                  <a:pt x="9252" y="25813"/>
                  <a:pt x="9335" y="26289"/>
                </a:cubicBezTo>
                <a:cubicBezTo>
                  <a:pt x="9490" y="27099"/>
                  <a:pt x="9859" y="27825"/>
                  <a:pt x="10407" y="28408"/>
                </a:cubicBezTo>
                <a:cubicBezTo>
                  <a:pt x="10419" y="28408"/>
                  <a:pt x="10419" y="28420"/>
                  <a:pt x="10431" y="28420"/>
                </a:cubicBezTo>
                <a:cubicBezTo>
                  <a:pt x="10740" y="28766"/>
                  <a:pt x="11121" y="29051"/>
                  <a:pt x="11538" y="29278"/>
                </a:cubicBezTo>
                <a:cubicBezTo>
                  <a:pt x="11574" y="29301"/>
                  <a:pt x="11621" y="29313"/>
                  <a:pt x="11657" y="29337"/>
                </a:cubicBezTo>
                <a:cubicBezTo>
                  <a:pt x="12098" y="29563"/>
                  <a:pt x="12574" y="29730"/>
                  <a:pt x="13086" y="29849"/>
                </a:cubicBezTo>
                <a:lnTo>
                  <a:pt x="13098" y="29861"/>
                </a:lnTo>
                <a:cubicBezTo>
                  <a:pt x="13384" y="29921"/>
                  <a:pt x="13681" y="29968"/>
                  <a:pt x="13991" y="30004"/>
                </a:cubicBezTo>
                <a:cubicBezTo>
                  <a:pt x="14015" y="30004"/>
                  <a:pt x="16289" y="30254"/>
                  <a:pt x="17825" y="31480"/>
                </a:cubicBezTo>
                <a:cubicBezTo>
                  <a:pt x="18444" y="36683"/>
                  <a:pt x="18479" y="41851"/>
                  <a:pt x="17944" y="46863"/>
                </a:cubicBezTo>
                <a:cubicBezTo>
                  <a:pt x="17932" y="46994"/>
                  <a:pt x="18015" y="47101"/>
                  <a:pt x="18134" y="47113"/>
                </a:cubicBezTo>
                <a:lnTo>
                  <a:pt x="18158" y="47113"/>
                </a:lnTo>
                <a:cubicBezTo>
                  <a:pt x="18277" y="47113"/>
                  <a:pt x="18372" y="47030"/>
                  <a:pt x="18384" y="46911"/>
                </a:cubicBezTo>
                <a:cubicBezTo>
                  <a:pt x="18587" y="45077"/>
                  <a:pt x="18706" y="43208"/>
                  <a:pt x="18741" y="41327"/>
                </a:cubicBezTo>
                <a:cubicBezTo>
                  <a:pt x="19794" y="40379"/>
                  <a:pt x="22006" y="40157"/>
                  <a:pt x="23857" y="40157"/>
                </a:cubicBezTo>
                <a:cubicBezTo>
                  <a:pt x="24749" y="40157"/>
                  <a:pt x="25558" y="40209"/>
                  <a:pt x="26111" y="40255"/>
                </a:cubicBezTo>
                <a:cubicBezTo>
                  <a:pt x="26294" y="40269"/>
                  <a:pt x="26475" y="40276"/>
                  <a:pt x="26654" y="40276"/>
                </a:cubicBezTo>
                <a:cubicBezTo>
                  <a:pt x="27678" y="40276"/>
                  <a:pt x="28636" y="40046"/>
                  <a:pt x="29457" y="39600"/>
                </a:cubicBezTo>
                <a:cubicBezTo>
                  <a:pt x="29576" y="39529"/>
                  <a:pt x="29695" y="39457"/>
                  <a:pt x="29814" y="39374"/>
                </a:cubicBezTo>
                <a:cubicBezTo>
                  <a:pt x="29957" y="39291"/>
                  <a:pt x="30076" y="39196"/>
                  <a:pt x="30207" y="39100"/>
                </a:cubicBezTo>
                <a:cubicBezTo>
                  <a:pt x="30207" y="39088"/>
                  <a:pt x="30207" y="39088"/>
                  <a:pt x="30219" y="39088"/>
                </a:cubicBezTo>
                <a:cubicBezTo>
                  <a:pt x="30219" y="39088"/>
                  <a:pt x="30219" y="39088"/>
                  <a:pt x="30219" y="39076"/>
                </a:cubicBezTo>
                <a:cubicBezTo>
                  <a:pt x="30493" y="38862"/>
                  <a:pt x="30743" y="38612"/>
                  <a:pt x="30957" y="38338"/>
                </a:cubicBezTo>
                <a:cubicBezTo>
                  <a:pt x="30981" y="38314"/>
                  <a:pt x="31005" y="38291"/>
                  <a:pt x="31017" y="38267"/>
                </a:cubicBezTo>
                <a:cubicBezTo>
                  <a:pt x="31207" y="38017"/>
                  <a:pt x="31374" y="37755"/>
                  <a:pt x="31517" y="37469"/>
                </a:cubicBezTo>
                <a:cubicBezTo>
                  <a:pt x="31541" y="37445"/>
                  <a:pt x="31553" y="37422"/>
                  <a:pt x="31553" y="37386"/>
                </a:cubicBezTo>
                <a:cubicBezTo>
                  <a:pt x="31886" y="36695"/>
                  <a:pt x="32065" y="35921"/>
                  <a:pt x="32053" y="35112"/>
                </a:cubicBezTo>
                <a:cubicBezTo>
                  <a:pt x="32029" y="33397"/>
                  <a:pt x="31195" y="31826"/>
                  <a:pt x="29802" y="30861"/>
                </a:cubicBezTo>
                <a:lnTo>
                  <a:pt x="29790" y="30861"/>
                </a:lnTo>
                <a:cubicBezTo>
                  <a:pt x="29719" y="30802"/>
                  <a:pt x="29636" y="30742"/>
                  <a:pt x="29552" y="30694"/>
                </a:cubicBezTo>
                <a:lnTo>
                  <a:pt x="29469" y="30647"/>
                </a:lnTo>
                <a:cubicBezTo>
                  <a:pt x="28422" y="30023"/>
                  <a:pt x="27264" y="29711"/>
                  <a:pt x="26116" y="29711"/>
                </a:cubicBezTo>
                <a:cubicBezTo>
                  <a:pt x="24942" y="29711"/>
                  <a:pt x="23778" y="30038"/>
                  <a:pt x="22754" y="30694"/>
                </a:cubicBezTo>
                <a:cubicBezTo>
                  <a:pt x="22682" y="30742"/>
                  <a:pt x="22611" y="30790"/>
                  <a:pt x="22540" y="30837"/>
                </a:cubicBezTo>
                <a:cubicBezTo>
                  <a:pt x="22516" y="30849"/>
                  <a:pt x="22504" y="30861"/>
                  <a:pt x="22492" y="30873"/>
                </a:cubicBezTo>
                <a:cubicBezTo>
                  <a:pt x="20646" y="32159"/>
                  <a:pt x="19349" y="34314"/>
                  <a:pt x="18730" y="37124"/>
                </a:cubicBezTo>
                <a:cubicBezTo>
                  <a:pt x="18718" y="37136"/>
                  <a:pt x="18718" y="37148"/>
                  <a:pt x="18718" y="37160"/>
                </a:cubicBezTo>
                <a:cubicBezTo>
                  <a:pt x="18646" y="35278"/>
                  <a:pt x="18503" y="33385"/>
                  <a:pt x="18277" y="31504"/>
                </a:cubicBezTo>
                <a:cubicBezTo>
                  <a:pt x="18277" y="31492"/>
                  <a:pt x="18277" y="31492"/>
                  <a:pt x="18277" y="31492"/>
                </a:cubicBezTo>
                <a:cubicBezTo>
                  <a:pt x="18289" y="31480"/>
                  <a:pt x="18289" y="31480"/>
                  <a:pt x="18289" y="31480"/>
                </a:cubicBezTo>
                <a:cubicBezTo>
                  <a:pt x="18301" y="31445"/>
                  <a:pt x="18741" y="30385"/>
                  <a:pt x="19003" y="28920"/>
                </a:cubicBezTo>
                <a:cubicBezTo>
                  <a:pt x="19194" y="27861"/>
                  <a:pt x="19301" y="26408"/>
                  <a:pt x="18944" y="25003"/>
                </a:cubicBezTo>
                <a:cubicBezTo>
                  <a:pt x="18944" y="24991"/>
                  <a:pt x="18944" y="24968"/>
                  <a:pt x="18932" y="24956"/>
                </a:cubicBezTo>
                <a:cubicBezTo>
                  <a:pt x="18837" y="24587"/>
                  <a:pt x="18718" y="24218"/>
                  <a:pt x="18539" y="23848"/>
                </a:cubicBezTo>
                <a:cubicBezTo>
                  <a:pt x="18468" y="23682"/>
                  <a:pt x="18372" y="23515"/>
                  <a:pt x="18277" y="23360"/>
                </a:cubicBezTo>
                <a:cubicBezTo>
                  <a:pt x="18277" y="23348"/>
                  <a:pt x="18265" y="23336"/>
                  <a:pt x="18265" y="23325"/>
                </a:cubicBezTo>
                <a:cubicBezTo>
                  <a:pt x="17956" y="22824"/>
                  <a:pt x="17563" y="22384"/>
                  <a:pt x="17110" y="22027"/>
                </a:cubicBezTo>
                <a:cubicBezTo>
                  <a:pt x="17098" y="22015"/>
                  <a:pt x="17086" y="22003"/>
                  <a:pt x="17075" y="21991"/>
                </a:cubicBezTo>
                <a:cubicBezTo>
                  <a:pt x="16860" y="21824"/>
                  <a:pt x="16646" y="21681"/>
                  <a:pt x="16408" y="21551"/>
                </a:cubicBezTo>
                <a:cubicBezTo>
                  <a:pt x="16110" y="20384"/>
                  <a:pt x="15789" y="19288"/>
                  <a:pt x="15479" y="18276"/>
                </a:cubicBezTo>
                <a:cubicBezTo>
                  <a:pt x="16860" y="15740"/>
                  <a:pt x="21146" y="15633"/>
                  <a:pt x="21182" y="15633"/>
                </a:cubicBezTo>
                <a:cubicBezTo>
                  <a:pt x="21206" y="15633"/>
                  <a:pt x="21218" y="15633"/>
                  <a:pt x="21242" y="15621"/>
                </a:cubicBezTo>
                <a:cubicBezTo>
                  <a:pt x="21551" y="15538"/>
                  <a:pt x="21837" y="15419"/>
                  <a:pt x="22111" y="15276"/>
                </a:cubicBezTo>
                <a:lnTo>
                  <a:pt x="22123" y="15276"/>
                </a:lnTo>
                <a:cubicBezTo>
                  <a:pt x="22170" y="15276"/>
                  <a:pt x="22218" y="15264"/>
                  <a:pt x="22254" y="15240"/>
                </a:cubicBezTo>
                <a:cubicBezTo>
                  <a:pt x="22289" y="15216"/>
                  <a:pt x="22313" y="15181"/>
                  <a:pt x="22325" y="15157"/>
                </a:cubicBezTo>
                <a:cubicBezTo>
                  <a:pt x="22456" y="15074"/>
                  <a:pt x="22587" y="14990"/>
                  <a:pt x="22718" y="14895"/>
                </a:cubicBezTo>
                <a:cubicBezTo>
                  <a:pt x="22837" y="14800"/>
                  <a:pt x="22956" y="14704"/>
                  <a:pt x="23063" y="14597"/>
                </a:cubicBezTo>
                <a:cubicBezTo>
                  <a:pt x="23075" y="14585"/>
                  <a:pt x="23087" y="14573"/>
                  <a:pt x="23099" y="14562"/>
                </a:cubicBezTo>
                <a:cubicBezTo>
                  <a:pt x="23421" y="14252"/>
                  <a:pt x="23683" y="13907"/>
                  <a:pt x="23885" y="13526"/>
                </a:cubicBezTo>
                <a:cubicBezTo>
                  <a:pt x="23897" y="13502"/>
                  <a:pt x="23909" y="13490"/>
                  <a:pt x="23921" y="13466"/>
                </a:cubicBezTo>
                <a:cubicBezTo>
                  <a:pt x="24028" y="13240"/>
                  <a:pt x="24123" y="13014"/>
                  <a:pt x="24194" y="12776"/>
                </a:cubicBezTo>
                <a:cubicBezTo>
                  <a:pt x="24194" y="12764"/>
                  <a:pt x="24194" y="12764"/>
                  <a:pt x="24194" y="12764"/>
                </a:cubicBezTo>
                <a:cubicBezTo>
                  <a:pt x="24409" y="12073"/>
                  <a:pt x="24445" y="11323"/>
                  <a:pt x="24278" y="10561"/>
                </a:cubicBezTo>
                <a:cubicBezTo>
                  <a:pt x="24111" y="9799"/>
                  <a:pt x="23766" y="9120"/>
                  <a:pt x="23290" y="8561"/>
                </a:cubicBezTo>
                <a:cubicBezTo>
                  <a:pt x="23290" y="8561"/>
                  <a:pt x="23290" y="8561"/>
                  <a:pt x="23278" y="8549"/>
                </a:cubicBezTo>
                <a:cubicBezTo>
                  <a:pt x="23004" y="8239"/>
                  <a:pt x="22682" y="7966"/>
                  <a:pt x="22325" y="7739"/>
                </a:cubicBezTo>
                <a:cubicBezTo>
                  <a:pt x="22313" y="7727"/>
                  <a:pt x="22289" y="7715"/>
                  <a:pt x="22266" y="7704"/>
                </a:cubicBezTo>
                <a:cubicBezTo>
                  <a:pt x="21968" y="7525"/>
                  <a:pt x="21647" y="7370"/>
                  <a:pt x="21301" y="7275"/>
                </a:cubicBezTo>
                <a:cubicBezTo>
                  <a:pt x="21255" y="7229"/>
                  <a:pt x="21202" y="7211"/>
                  <a:pt x="21147" y="7211"/>
                </a:cubicBezTo>
                <a:cubicBezTo>
                  <a:pt x="21131" y="7211"/>
                  <a:pt x="21115" y="7213"/>
                  <a:pt x="21099" y="7215"/>
                </a:cubicBezTo>
                <a:cubicBezTo>
                  <a:pt x="21075" y="7204"/>
                  <a:pt x="21051" y="7204"/>
                  <a:pt x="21016" y="7192"/>
                </a:cubicBezTo>
                <a:cubicBezTo>
                  <a:pt x="20992" y="7192"/>
                  <a:pt x="20956" y="7180"/>
                  <a:pt x="20932" y="7180"/>
                </a:cubicBezTo>
                <a:cubicBezTo>
                  <a:pt x="20601" y="7106"/>
                  <a:pt x="20267" y="7070"/>
                  <a:pt x="19935" y="7070"/>
                </a:cubicBezTo>
                <a:cubicBezTo>
                  <a:pt x="19252" y="7070"/>
                  <a:pt x="18576" y="7221"/>
                  <a:pt x="17944" y="7501"/>
                </a:cubicBezTo>
                <a:cubicBezTo>
                  <a:pt x="17920" y="7501"/>
                  <a:pt x="17896" y="7513"/>
                  <a:pt x="17872" y="7525"/>
                </a:cubicBezTo>
                <a:cubicBezTo>
                  <a:pt x="17110" y="7882"/>
                  <a:pt x="16420" y="8418"/>
                  <a:pt x="15884" y="9120"/>
                </a:cubicBezTo>
                <a:cubicBezTo>
                  <a:pt x="15503" y="9609"/>
                  <a:pt x="15217" y="10109"/>
                  <a:pt x="14991" y="10621"/>
                </a:cubicBezTo>
                <a:cubicBezTo>
                  <a:pt x="14979" y="10644"/>
                  <a:pt x="14967" y="10656"/>
                  <a:pt x="14967" y="10680"/>
                </a:cubicBezTo>
                <a:cubicBezTo>
                  <a:pt x="14348" y="12073"/>
                  <a:pt x="14217" y="13526"/>
                  <a:pt x="14288" y="14776"/>
                </a:cubicBezTo>
                <a:cubicBezTo>
                  <a:pt x="13253" y="11942"/>
                  <a:pt x="12395" y="10216"/>
                  <a:pt x="12241" y="9918"/>
                </a:cubicBezTo>
                <a:cubicBezTo>
                  <a:pt x="12241" y="9597"/>
                  <a:pt x="12169" y="7977"/>
                  <a:pt x="11502" y="6108"/>
                </a:cubicBezTo>
                <a:cubicBezTo>
                  <a:pt x="11502" y="6061"/>
                  <a:pt x="11491" y="6001"/>
                  <a:pt x="11455" y="5965"/>
                </a:cubicBezTo>
                <a:cubicBezTo>
                  <a:pt x="11264" y="5429"/>
                  <a:pt x="11014" y="4882"/>
                  <a:pt x="10705" y="4334"/>
                </a:cubicBezTo>
                <a:cubicBezTo>
                  <a:pt x="10693" y="4286"/>
                  <a:pt x="10669" y="4251"/>
                  <a:pt x="10633" y="4215"/>
                </a:cubicBezTo>
                <a:cubicBezTo>
                  <a:pt x="10240" y="3560"/>
                  <a:pt x="9764" y="2905"/>
                  <a:pt x="9169" y="2310"/>
                </a:cubicBezTo>
                <a:cubicBezTo>
                  <a:pt x="9145" y="2274"/>
                  <a:pt x="9121" y="2251"/>
                  <a:pt x="9085" y="2227"/>
                </a:cubicBezTo>
                <a:cubicBezTo>
                  <a:pt x="8335" y="1500"/>
                  <a:pt x="7407" y="846"/>
                  <a:pt x="6264" y="369"/>
                </a:cubicBezTo>
                <a:cubicBezTo>
                  <a:pt x="5653" y="120"/>
                  <a:pt x="5018" y="1"/>
                  <a:pt x="439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" name="Google Shape;399;p50"/>
          <p:cNvSpPr/>
          <p:nvPr/>
        </p:nvSpPr>
        <p:spPr>
          <a:xfrm>
            <a:off x="3172364" y="1479663"/>
            <a:ext cx="551750" cy="457713"/>
          </a:xfrm>
          <a:custGeom>
            <a:avLst/>
            <a:gdLst/>
            <a:ahLst/>
            <a:cxnLst/>
            <a:rect l="l" t="t" r="r" b="b"/>
            <a:pathLst>
              <a:path w="46709" h="38740" extrusionOk="0">
                <a:moveTo>
                  <a:pt x="20967" y="1604"/>
                </a:moveTo>
                <a:lnTo>
                  <a:pt x="20967" y="1604"/>
                </a:lnTo>
                <a:cubicBezTo>
                  <a:pt x="19991" y="4854"/>
                  <a:pt x="19515" y="8105"/>
                  <a:pt x="19348" y="11164"/>
                </a:cubicBezTo>
                <a:cubicBezTo>
                  <a:pt x="18812" y="7616"/>
                  <a:pt x="18919" y="2842"/>
                  <a:pt x="18919" y="2794"/>
                </a:cubicBezTo>
                <a:cubicBezTo>
                  <a:pt x="18919" y="2675"/>
                  <a:pt x="18824" y="2568"/>
                  <a:pt x="18705" y="2568"/>
                </a:cubicBezTo>
                <a:lnTo>
                  <a:pt x="18693" y="2568"/>
                </a:lnTo>
                <a:cubicBezTo>
                  <a:pt x="18574" y="2568"/>
                  <a:pt x="18479" y="2663"/>
                  <a:pt x="18467" y="2782"/>
                </a:cubicBezTo>
                <a:cubicBezTo>
                  <a:pt x="18467" y="2830"/>
                  <a:pt x="18372" y="7557"/>
                  <a:pt x="18896" y="11141"/>
                </a:cubicBezTo>
                <a:cubicBezTo>
                  <a:pt x="16026" y="6831"/>
                  <a:pt x="11835" y="3163"/>
                  <a:pt x="10692" y="2211"/>
                </a:cubicBezTo>
                <a:cubicBezTo>
                  <a:pt x="11180" y="2020"/>
                  <a:pt x="11704" y="1878"/>
                  <a:pt x="12276" y="1782"/>
                </a:cubicBezTo>
                <a:cubicBezTo>
                  <a:pt x="12371" y="1770"/>
                  <a:pt x="12466" y="1759"/>
                  <a:pt x="12561" y="1747"/>
                </a:cubicBezTo>
                <a:cubicBezTo>
                  <a:pt x="13026" y="2128"/>
                  <a:pt x="15538" y="4330"/>
                  <a:pt x="17002" y="7128"/>
                </a:cubicBezTo>
                <a:cubicBezTo>
                  <a:pt x="17050" y="7200"/>
                  <a:pt x="17122" y="7247"/>
                  <a:pt x="17205" y="7247"/>
                </a:cubicBezTo>
                <a:cubicBezTo>
                  <a:pt x="17241" y="7247"/>
                  <a:pt x="17276" y="7235"/>
                  <a:pt x="17312" y="7224"/>
                </a:cubicBezTo>
                <a:cubicBezTo>
                  <a:pt x="17419" y="7164"/>
                  <a:pt x="17467" y="7033"/>
                  <a:pt x="17407" y="6926"/>
                </a:cubicBezTo>
                <a:cubicBezTo>
                  <a:pt x="16121" y="4473"/>
                  <a:pt x="14050" y="2473"/>
                  <a:pt x="13181" y="1687"/>
                </a:cubicBezTo>
                <a:cubicBezTo>
                  <a:pt x="13320" y="1679"/>
                  <a:pt x="13462" y="1675"/>
                  <a:pt x="13607" y="1675"/>
                </a:cubicBezTo>
                <a:cubicBezTo>
                  <a:pt x="13872" y="1675"/>
                  <a:pt x="14146" y="1688"/>
                  <a:pt x="14431" y="1711"/>
                </a:cubicBezTo>
                <a:cubicBezTo>
                  <a:pt x="14645" y="1723"/>
                  <a:pt x="14907" y="1747"/>
                  <a:pt x="15217" y="1759"/>
                </a:cubicBezTo>
                <a:cubicBezTo>
                  <a:pt x="15455" y="2056"/>
                  <a:pt x="16121" y="2949"/>
                  <a:pt x="16348" y="3818"/>
                </a:cubicBezTo>
                <a:cubicBezTo>
                  <a:pt x="16383" y="3925"/>
                  <a:pt x="16467" y="3985"/>
                  <a:pt x="16562" y="3985"/>
                </a:cubicBezTo>
                <a:lnTo>
                  <a:pt x="16621" y="3985"/>
                </a:lnTo>
                <a:cubicBezTo>
                  <a:pt x="16741" y="3949"/>
                  <a:pt x="16812" y="3830"/>
                  <a:pt x="16788" y="3711"/>
                </a:cubicBezTo>
                <a:cubicBezTo>
                  <a:pt x="16586" y="2961"/>
                  <a:pt x="16121" y="2223"/>
                  <a:pt x="15788" y="1782"/>
                </a:cubicBezTo>
                <a:lnTo>
                  <a:pt x="15788" y="1782"/>
                </a:lnTo>
                <a:cubicBezTo>
                  <a:pt x="16200" y="1797"/>
                  <a:pt x="16664" y="1808"/>
                  <a:pt x="17169" y="1808"/>
                </a:cubicBezTo>
                <a:cubicBezTo>
                  <a:pt x="18271" y="1808"/>
                  <a:pt x="19572" y="1759"/>
                  <a:pt x="20967" y="1604"/>
                </a:cubicBezTo>
                <a:close/>
                <a:moveTo>
                  <a:pt x="28504" y="442"/>
                </a:moveTo>
                <a:cubicBezTo>
                  <a:pt x="28888" y="442"/>
                  <a:pt x="29291" y="458"/>
                  <a:pt x="29706" y="496"/>
                </a:cubicBezTo>
                <a:cubicBezTo>
                  <a:pt x="27230" y="2330"/>
                  <a:pt x="25789" y="4699"/>
                  <a:pt x="25730" y="4807"/>
                </a:cubicBezTo>
                <a:cubicBezTo>
                  <a:pt x="25658" y="4914"/>
                  <a:pt x="25694" y="5045"/>
                  <a:pt x="25801" y="5104"/>
                </a:cubicBezTo>
                <a:cubicBezTo>
                  <a:pt x="25837" y="5128"/>
                  <a:pt x="25885" y="5140"/>
                  <a:pt x="25920" y="5140"/>
                </a:cubicBezTo>
                <a:cubicBezTo>
                  <a:pt x="25992" y="5140"/>
                  <a:pt x="26063" y="5104"/>
                  <a:pt x="26111" y="5033"/>
                </a:cubicBezTo>
                <a:cubicBezTo>
                  <a:pt x="26123" y="5009"/>
                  <a:pt x="27718" y="2390"/>
                  <a:pt x="30373" y="580"/>
                </a:cubicBezTo>
                <a:cubicBezTo>
                  <a:pt x="31076" y="675"/>
                  <a:pt x="31790" y="842"/>
                  <a:pt x="32516" y="1104"/>
                </a:cubicBezTo>
                <a:cubicBezTo>
                  <a:pt x="26313" y="4783"/>
                  <a:pt x="21205" y="13891"/>
                  <a:pt x="19789" y="16570"/>
                </a:cubicBezTo>
                <a:cubicBezTo>
                  <a:pt x="19729" y="15475"/>
                  <a:pt x="19705" y="14332"/>
                  <a:pt x="19729" y="13141"/>
                </a:cubicBezTo>
                <a:cubicBezTo>
                  <a:pt x="22146" y="7140"/>
                  <a:pt x="25480" y="3390"/>
                  <a:pt x="25515" y="3354"/>
                </a:cubicBezTo>
                <a:cubicBezTo>
                  <a:pt x="25599" y="3259"/>
                  <a:pt x="25587" y="3116"/>
                  <a:pt x="25504" y="3033"/>
                </a:cubicBezTo>
                <a:cubicBezTo>
                  <a:pt x="25461" y="2995"/>
                  <a:pt x="25408" y="2977"/>
                  <a:pt x="25356" y="2977"/>
                </a:cubicBezTo>
                <a:cubicBezTo>
                  <a:pt x="25292" y="2977"/>
                  <a:pt x="25228" y="3004"/>
                  <a:pt x="25182" y="3056"/>
                </a:cubicBezTo>
                <a:cubicBezTo>
                  <a:pt x="25146" y="3092"/>
                  <a:pt x="22158" y="6462"/>
                  <a:pt x="19765" y="11903"/>
                </a:cubicBezTo>
                <a:cubicBezTo>
                  <a:pt x="19896" y="8617"/>
                  <a:pt x="20372" y="5080"/>
                  <a:pt x="21455" y="1544"/>
                </a:cubicBezTo>
                <a:cubicBezTo>
                  <a:pt x="22325" y="1437"/>
                  <a:pt x="23241" y="1294"/>
                  <a:pt x="24158" y="1092"/>
                </a:cubicBezTo>
                <a:lnTo>
                  <a:pt x="24158" y="1092"/>
                </a:lnTo>
                <a:cubicBezTo>
                  <a:pt x="23515" y="1901"/>
                  <a:pt x="22277" y="3699"/>
                  <a:pt x="21074" y="6604"/>
                </a:cubicBezTo>
                <a:cubicBezTo>
                  <a:pt x="21027" y="6723"/>
                  <a:pt x="21074" y="6854"/>
                  <a:pt x="21193" y="6902"/>
                </a:cubicBezTo>
                <a:cubicBezTo>
                  <a:pt x="21217" y="6914"/>
                  <a:pt x="21253" y="6914"/>
                  <a:pt x="21277" y="6914"/>
                </a:cubicBezTo>
                <a:cubicBezTo>
                  <a:pt x="21372" y="6914"/>
                  <a:pt x="21455" y="6866"/>
                  <a:pt x="21491" y="6783"/>
                </a:cubicBezTo>
                <a:cubicBezTo>
                  <a:pt x="23003" y="3116"/>
                  <a:pt x="24622" y="1211"/>
                  <a:pt x="24884" y="913"/>
                </a:cubicBezTo>
                <a:cubicBezTo>
                  <a:pt x="25171" y="834"/>
                  <a:pt x="26610" y="442"/>
                  <a:pt x="28504" y="442"/>
                </a:cubicBezTo>
                <a:close/>
                <a:moveTo>
                  <a:pt x="10228" y="2401"/>
                </a:moveTo>
                <a:cubicBezTo>
                  <a:pt x="11049" y="3080"/>
                  <a:pt x="16336" y="7557"/>
                  <a:pt x="19288" y="12617"/>
                </a:cubicBezTo>
                <a:cubicBezTo>
                  <a:pt x="19288" y="12760"/>
                  <a:pt x="19277" y="12903"/>
                  <a:pt x="19277" y="13046"/>
                </a:cubicBezTo>
                <a:cubicBezTo>
                  <a:pt x="19253" y="13105"/>
                  <a:pt x="19253" y="13165"/>
                  <a:pt x="19277" y="13224"/>
                </a:cubicBezTo>
                <a:cubicBezTo>
                  <a:pt x="19277" y="13260"/>
                  <a:pt x="19277" y="13284"/>
                  <a:pt x="19277" y="13320"/>
                </a:cubicBezTo>
                <a:cubicBezTo>
                  <a:pt x="17657" y="10867"/>
                  <a:pt x="14967" y="8486"/>
                  <a:pt x="13026" y="6854"/>
                </a:cubicBezTo>
                <a:cubicBezTo>
                  <a:pt x="12983" y="6817"/>
                  <a:pt x="12930" y="6799"/>
                  <a:pt x="12878" y="6799"/>
                </a:cubicBezTo>
                <a:cubicBezTo>
                  <a:pt x="12814" y="6799"/>
                  <a:pt x="12750" y="6826"/>
                  <a:pt x="12704" y="6878"/>
                </a:cubicBezTo>
                <a:cubicBezTo>
                  <a:pt x="12633" y="6973"/>
                  <a:pt x="12645" y="7116"/>
                  <a:pt x="12740" y="7200"/>
                </a:cubicBezTo>
                <a:cubicBezTo>
                  <a:pt x="14824" y="8938"/>
                  <a:pt x="17764" y="11557"/>
                  <a:pt x="19277" y="14165"/>
                </a:cubicBezTo>
                <a:cubicBezTo>
                  <a:pt x="19277" y="14570"/>
                  <a:pt x="19288" y="14974"/>
                  <a:pt x="19300" y="15367"/>
                </a:cubicBezTo>
                <a:cubicBezTo>
                  <a:pt x="17800" y="13641"/>
                  <a:pt x="15407" y="12236"/>
                  <a:pt x="15288" y="12177"/>
                </a:cubicBezTo>
                <a:cubicBezTo>
                  <a:pt x="15253" y="12157"/>
                  <a:pt x="15216" y="12148"/>
                  <a:pt x="15179" y="12148"/>
                </a:cubicBezTo>
                <a:cubicBezTo>
                  <a:pt x="15103" y="12148"/>
                  <a:pt x="15030" y="12188"/>
                  <a:pt x="14990" y="12260"/>
                </a:cubicBezTo>
                <a:cubicBezTo>
                  <a:pt x="14919" y="12367"/>
                  <a:pt x="14967" y="12498"/>
                  <a:pt x="15074" y="12558"/>
                </a:cubicBezTo>
                <a:cubicBezTo>
                  <a:pt x="15097" y="12581"/>
                  <a:pt x="17943" y="14236"/>
                  <a:pt x="19312" y="16094"/>
                </a:cubicBezTo>
                <a:cubicBezTo>
                  <a:pt x="19312" y="16094"/>
                  <a:pt x="19324" y="16106"/>
                  <a:pt x="19324" y="16106"/>
                </a:cubicBezTo>
                <a:cubicBezTo>
                  <a:pt x="19336" y="16427"/>
                  <a:pt x="19360" y="16737"/>
                  <a:pt x="19372" y="17046"/>
                </a:cubicBezTo>
                <a:cubicBezTo>
                  <a:pt x="17074" y="14867"/>
                  <a:pt x="11668" y="12617"/>
                  <a:pt x="10359" y="12093"/>
                </a:cubicBezTo>
                <a:cubicBezTo>
                  <a:pt x="10585" y="11712"/>
                  <a:pt x="10728" y="11093"/>
                  <a:pt x="10216" y="10438"/>
                </a:cubicBezTo>
                <a:cubicBezTo>
                  <a:pt x="10204" y="10426"/>
                  <a:pt x="10192" y="10414"/>
                  <a:pt x="10180" y="10402"/>
                </a:cubicBezTo>
                <a:cubicBezTo>
                  <a:pt x="10121" y="10355"/>
                  <a:pt x="8704" y="9152"/>
                  <a:pt x="6287" y="8355"/>
                </a:cubicBezTo>
                <a:cubicBezTo>
                  <a:pt x="5977" y="8247"/>
                  <a:pt x="5727" y="8009"/>
                  <a:pt x="5608" y="7700"/>
                </a:cubicBezTo>
                <a:cubicBezTo>
                  <a:pt x="5489" y="7402"/>
                  <a:pt x="5513" y="7057"/>
                  <a:pt x="5680" y="6771"/>
                </a:cubicBezTo>
                <a:cubicBezTo>
                  <a:pt x="5799" y="6557"/>
                  <a:pt x="5930" y="6319"/>
                  <a:pt x="6096" y="6069"/>
                </a:cubicBezTo>
                <a:cubicBezTo>
                  <a:pt x="6823" y="6366"/>
                  <a:pt x="9847" y="7712"/>
                  <a:pt x="12466" y="10331"/>
                </a:cubicBezTo>
                <a:cubicBezTo>
                  <a:pt x="12514" y="10379"/>
                  <a:pt x="12573" y="10402"/>
                  <a:pt x="12621" y="10402"/>
                </a:cubicBezTo>
                <a:cubicBezTo>
                  <a:pt x="12681" y="10402"/>
                  <a:pt x="12740" y="10379"/>
                  <a:pt x="12776" y="10331"/>
                </a:cubicBezTo>
                <a:cubicBezTo>
                  <a:pt x="12871" y="10248"/>
                  <a:pt x="12871" y="10105"/>
                  <a:pt x="12776" y="10021"/>
                </a:cubicBezTo>
                <a:cubicBezTo>
                  <a:pt x="10204" y="7438"/>
                  <a:pt x="7239" y="6069"/>
                  <a:pt x="6346" y="5688"/>
                </a:cubicBezTo>
                <a:cubicBezTo>
                  <a:pt x="7168" y="4533"/>
                  <a:pt x="8418" y="3211"/>
                  <a:pt x="10228" y="2401"/>
                </a:cubicBezTo>
                <a:close/>
                <a:moveTo>
                  <a:pt x="33064" y="1306"/>
                </a:moveTo>
                <a:cubicBezTo>
                  <a:pt x="34064" y="1723"/>
                  <a:pt x="35076" y="2330"/>
                  <a:pt x="36005" y="3187"/>
                </a:cubicBezTo>
                <a:cubicBezTo>
                  <a:pt x="34898" y="3473"/>
                  <a:pt x="31742" y="4545"/>
                  <a:pt x="27968" y="8331"/>
                </a:cubicBezTo>
                <a:cubicBezTo>
                  <a:pt x="27873" y="8414"/>
                  <a:pt x="27873" y="8557"/>
                  <a:pt x="27968" y="8640"/>
                </a:cubicBezTo>
                <a:cubicBezTo>
                  <a:pt x="28004" y="8688"/>
                  <a:pt x="28063" y="8712"/>
                  <a:pt x="28123" y="8712"/>
                </a:cubicBezTo>
                <a:cubicBezTo>
                  <a:pt x="28182" y="8712"/>
                  <a:pt x="28242" y="8688"/>
                  <a:pt x="28278" y="8640"/>
                </a:cubicBezTo>
                <a:cubicBezTo>
                  <a:pt x="32564" y="4354"/>
                  <a:pt x="36088" y="3616"/>
                  <a:pt x="36457" y="3544"/>
                </a:cubicBezTo>
                <a:cubicBezTo>
                  <a:pt x="36767" y="3616"/>
                  <a:pt x="38660" y="4045"/>
                  <a:pt x="40089" y="5580"/>
                </a:cubicBezTo>
                <a:cubicBezTo>
                  <a:pt x="29397" y="8283"/>
                  <a:pt x="21622" y="16260"/>
                  <a:pt x="19896" y="18153"/>
                </a:cubicBezTo>
                <a:cubicBezTo>
                  <a:pt x="19884" y="18082"/>
                  <a:pt x="19884" y="18011"/>
                  <a:pt x="19872" y="17939"/>
                </a:cubicBezTo>
                <a:cubicBezTo>
                  <a:pt x="20277" y="17403"/>
                  <a:pt x="22563" y="14379"/>
                  <a:pt x="24908" y="12034"/>
                </a:cubicBezTo>
                <a:cubicBezTo>
                  <a:pt x="25003" y="11938"/>
                  <a:pt x="25003" y="11807"/>
                  <a:pt x="24908" y="11712"/>
                </a:cubicBezTo>
                <a:cubicBezTo>
                  <a:pt x="24867" y="11670"/>
                  <a:pt x="24810" y="11650"/>
                  <a:pt x="24753" y="11650"/>
                </a:cubicBezTo>
                <a:cubicBezTo>
                  <a:pt x="24697" y="11650"/>
                  <a:pt x="24640" y="11670"/>
                  <a:pt x="24599" y="11712"/>
                </a:cubicBezTo>
                <a:cubicBezTo>
                  <a:pt x="22813" y="13498"/>
                  <a:pt x="21063" y="15677"/>
                  <a:pt x="20134" y="16868"/>
                </a:cubicBezTo>
                <a:cubicBezTo>
                  <a:pt x="21479" y="14308"/>
                  <a:pt x="26742" y="4842"/>
                  <a:pt x="33064" y="1306"/>
                </a:cubicBezTo>
                <a:close/>
                <a:moveTo>
                  <a:pt x="7369" y="12198"/>
                </a:moveTo>
                <a:cubicBezTo>
                  <a:pt x="8191" y="12198"/>
                  <a:pt x="9047" y="12267"/>
                  <a:pt x="9930" y="12403"/>
                </a:cubicBezTo>
                <a:cubicBezTo>
                  <a:pt x="10395" y="12581"/>
                  <a:pt x="17324" y="15332"/>
                  <a:pt x="19419" y="17737"/>
                </a:cubicBezTo>
                <a:cubicBezTo>
                  <a:pt x="19419" y="17761"/>
                  <a:pt x="19419" y="17796"/>
                  <a:pt x="19419" y="17832"/>
                </a:cubicBezTo>
                <a:cubicBezTo>
                  <a:pt x="19408" y="17880"/>
                  <a:pt x="19408" y="17927"/>
                  <a:pt x="19431" y="17975"/>
                </a:cubicBezTo>
                <a:cubicBezTo>
                  <a:pt x="19455" y="18189"/>
                  <a:pt x="19467" y="18392"/>
                  <a:pt x="19491" y="18594"/>
                </a:cubicBezTo>
                <a:cubicBezTo>
                  <a:pt x="15705" y="17201"/>
                  <a:pt x="12323" y="16748"/>
                  <a:pt x="10144" y="16629"/>
                </a:cubicBezTo>
                <a:cubicBezTo>
                  <a:pt x="10137" y="16629"/>
                  <a:pt x="10130" y="16628"/>
                  <a:pt x="10123" y="16628"/>
                </a:cubicBezTo>
                <a:cubicBezTo>
                  <a:pt x="10003" y="16628"/>
                  <a:pt x="9918" y="16720"/>
                  <a:pt x="9906" y="16832"/>
                </a:cubicBezTo>
                <a:cubicBezTo>
                  <a:pt x="9894" y="16963"/>
                  <a:pt x="9990" y="17058"/>
                  <a:pt x="10121" y="17070"/>
                </a:cubicBezTo>
                <a:cubicBezTo>
                  <a:pt x="12311" y="17189"/>
                  <a:pt x="15717" y="17641"/>
                  <a:pt x="19527" y="19094"/>
                </a:cubicBezTo>
                <a:cubicBezTo>
                  <a:pt x="19550" y="19225"/>
                  <a:pt x="19562" y="19356"/>
                  <a:pt x="19574" y="19475"/>
                </a:cubicBezTo>
                <a:cubicBezTo>
                  <a:pt x="18741" y="19320"/>
                  <a:pt x="16157" y="18868"/>
                  <a:pt x="13062" y="18570"/>
                </a:cubicBezTo>
                <a:cubicBezTo>
                  <a:pt x="11440" y="18412"/>
                  <a:pt x="9519" y="18283"/>
                  <a:pt x="7582" y="18283"/>
                </a:cubicBezTo>
                <a:cubicBezTo>
                  <a:pt x="5436" y="18283"/>
                  <a:pt x="3272" y="18441"/>
                  <a:pt x="1477" y="18892"/>
                </a:cubicBezTo>
                <a:cubicBezTo>
                  <a:pt x="1381" y="18523"/>
                  <a:pt x="1203" y="17665"/>
                  <a:pt x="1239" y="16653"/>
                </a:cubicBezTo>
                <a:cubicBezTo>
                  <a:pt x="1251" y="16189"/>
                  <a:pt x="1334" y="15736"/>
                  <a:pt x="1489" y="15320"/>
                </a:cubicBezTo>
                <a:cubicBezTo>
                  <a:pt x="1754" y="15278"/>
                  <a:pt x="2432" y="15193"/>
                  <a:pt x="3425" y="15193"/>
                </a:cubicBezTo>
                <a:cubicBezTo>
                  <a:pt x="4434" y="15193"/>
                  <a:pt x="5768" y="15281"/>
                  <a:pt x="7323" y="15594"/>
                </a:cubicBezTo>
                <a:cubicBezTo>
                  <a:pt x="7347" y="15605"/>
                  <a:pt x="7358" y="15605"/>
                  <a:pt x="7370" y="15605"/>
                </a:cubicBezTo>
                <a:cubicBezTo>
                  <a:pt x="7477" y="15605"/>
                  <a:pt x="7573" y="15522"/>
                  <a:pt x="7585" y="15427"/>
                </a:cubicBezTo>
                <a:cubicBezTo>
                  <a:pt x="7620" y="15308"/>
                  <a:pt x="7537" y="15189"/>
                  <a:pt x="7418" y="15165"/>
                </a:cubicBezTo>
                <a:cubicBezTo>
                  <a:pt x="5805" y="14838"/>
                  <a:pt x="4438" y="14745"/>
                  <a:pt x="3406" y="14745"/>
                </a:cubicBezTo>
                <a:cubicBezTo>
                  <a:pt x="2633" y="14745"/>
                  <a:pt x="2048" y="14798"/>
                  <a:pt x="1691" y="14843"/>
                </a:cubicBezTo>
                <a:cubicBezTo>
                  <a:pt x="1870" y="14474"/>
                  <a:pt x="2096" y="14141"/>
                  <a:pt x="2370" y="13843"/>
                </a:cubicBezTo>
                <a:cubicBezTo>
                  <a:pt x="2586" y="13807"/>
                  <a:pt x="3295" y="13712"/>
                  <a:pt x="4387" y="13712"/>
                </a:cubicBezTo>
                <a:cubicBezTo>
                  <a:pt x="6547" y="13712"/>
                  <a:pt x="10203" y="14084"/>
                  <a:pt x="14490" y="16022"/>
                </a:cubicBezTo>
                <a:cubicBezTo>
                  <a:pt x="14526" y="16034"/>
                  <a:pt x="14550" y="16046"/>
                  <a:pt x="14586" y="16046"/>
                </a:cubicBezTo>
                <a:cubicBezTo>
                  <a:pt x="14669" y="16046"/>
                  <a:pt x="14752" y="15998"/>
                  <a:pt x="14788" y="15915"/>
                </a:cubicBezTo>
                <a:cubicBezTo>
                  <a:pt x="14836" y="15808"/>
                  <a:pt x="14788" y="15665"/>
                  <a:pt x="14681" y="15617"/>
                </a:cubicBezTo>
                <a:cubicBezTo>
                  <a:pt x="10346" y="13650"/>
                  <a:pt x="6642" y="13267"/>
                  <a:pt x="4423" y="13267"/>
                </a:cubicBezTo>
                <a:cubicBezTo>
                  <a:pt x="3796" y="13267"/>
                  <a:pt x="3288" y="13297"/>
                  <a:pt x="2917" y="13331"/>
                </a:cubicBezTo>
                <a:cubicBezTo>
                  <a:pt x="3441" y="12915"/>
                  <a:pt x="4084" y="12605"/>
                  <a:pt x="4787" y="12450"/>
                </a:cubicBezTo>
                <a:cubicBezTo>
                  <a:pt x="5599" y="12282"/>
                  <a:pt x="6463" y="12198"/>
                  <a:pt x="7369" y="12198"/>
                </a:cubicBezTo>
                <a:close/>
                <a:moveTo>
                  <a:pt x="40410" y="5961"/>
                </a:moveTo>
                <a:cubicBezTo>
                  <a:pt x="40696" y="6307"/>
                  <a:pt x="40946" y="6712"/>
                  <a:pt x="41148" y="7152"/>
                </a:cubicBezTo>
                <a:cubicBezTo>
                  <a:pt x="37660" y="7855"/>
                  <a:pt x="34493" y="9248"/>
                  <a:pt x="32433" y="10295"/>
                </a:cubicBezTo>
                <a:cubicBezTo>
                  <a:pt x="32326" y="10355"/>
                  <a:pt x="32278" y="10486"/>
                  <a:pt x="32338" y="10605"/>
                </a:cubicBezTo>
                <a:cubicBezTo>
                  <a:pt x="32373" y="10676"/>
                  <a:pt x="32457" y="10724"/>
                  <a:pt x="32540" y="10724"/>
                </a:cubicBezTo>
                <a:cubicBezTo>
                  <a:pt x="32564" y="10724"/>
                  <a:pt x="32600" y="10712"/>
                  <a:pt x="32635" y="10700"/>
                </a:cubicBezTo>
                <a:cubicBezTo>
                  <a:pt x="34695" y="9640"/>
                  <a:pt x="37850" y="8259"/>
                  <a:pt x="41327" y="7581"/>
                </a:cubicBezTo>
                <a:cubicBezTo>
                  <a:pt x="41506" y="8057"/>
                  <a:pt x="41637" y="8605"/>
                  <a:pt x="41696" y="9212"/>
                </a:cubicBezTo>
                <a:cubicBezTo>
                  <a:pt x="41732" y="9593"/>
                  <a:pt x="41506" y="9938"/>
                  <a:pt x="41148" y="10033"/>
                </a:cubicBezTo>
                <a:cubicBezTo>
                  <a:pt x="39315" y="10545"/>
                  <a:pt x="34909" y="12010"/>
                  <a:pt x="33588" y="14677"/>
                </a:cubicBezTo>
                <a:cubicBezTo>
                  <a:pt x="33421" y="15010"/>
                  <a:pt x="33350" y="15379"/>
                  <a:pt x="33385" y="15713"/>
                </a:cubicBezTo>
                <a:cubicBezTo>
                  <a:pt x="33385" y="15736"/>
                  <a:pt x="33397" y="15760"/>
                  <a:pt x="33397" y="15784"/>
                </a:cubicBezTo>
                <a:cubicBezTo>
                  <a:pt x="26575" y="17415"/>
                  <a:pt x="21432" y="20070"/>
                  <a:pt x="20170" y="20761"/>
                </a:cubicBezTo>
                <a:cubicBezTo>
                  <a:pt x="20146" y="20558"/>
                  <a:pt x="20122" y="20356"/>
                  <a:pt x="20098" y="20142"/>
                </a:cubicBezTo>
                <a:cubicBezTo>
                  <a:pt x="20753" y="19523"/>
                  <a:pt x="24230" y="16451"/>
                  <a:pt x="32040" y="13701"/>
                </a:cubicBezTo>
                <a:cubicBezTo>
                  <a:pt x="32159" y="13653"/>
                  <a:pt x="32219" y="13534"/>
                  <a:pt x="32183" y="13415"/>
                </a:cubicBezTo>
                <a:cubicBezTo>
                  <a:pt x="32145" y="13319"/>
                  <a:pt x="32060" y="13262"/>
                  <a:pt x="31966" y="13262"/>
                </a:cubicBezTo>
                <a:cubicBezTo>
                  <a:pt x="31944" y="13262"/>
                  <a:pt x="31920" y="13265"/>
                  <a:pt x="31897" y="13272"/>
                </a:cubicBezTo>
                <a:cubicBezTo>
                  <a:pt x="24622" y="15844"/>
                  <a:pt x="21122" y="18618"/>
                  <a:pt x="20027" y="19594"/>
                </a:cubicBezTo>
                <a:cubicBezTo>
                  <a:pt x="20003" y="19320"/>
                  <a:pt x="19979" y="19046"/>
                  <a:pt x="19943" y="18761"/>
                </a:cubicBezTo>
                <a:cubicBezTo>
                  <a:pt x="20789" y="17796"/>
                  <a:pt x="28933" y="8783"/>
                  <a:pt x="40410" y="5961"/>
                </a:cubicBezTo>
                <a:close/>
                <a:moveTo>
                  <a:pt x="42056" y="13590"/>
                </a:moveTo>
                <a:cubicBezTo>
                  <a:pt x="42579" y="13590"/>
                  <a:pt x="43092" y="13779"/>
                  <a:pt x="43482" y="14117"/>
                </a:cubicBezTo>
                <a:cubicBezTo>
                  <a:pt x="44494" y="15010"/>
                  <a:pt x="44935" y="16106"/>
                  <a:pt x="45089" y="17165"/>
                </a:cubicBezTo>
                <a:cubicBezTo>
                  <a:pt x="44328" y="17107"/>
                  <a:pt x="43505" y="17085"/>
                  <a:pt x="42681" y="17085"/>
                </a:cubicBezTo>
                <a:cubicBezTo>
                  <a:pt x="39596" y="17085"/>
                  <a:pt x="36483" y="17403"/>
                  <a:pt x="36445" y="17403"/>
                </a:cubicBezTo>
                <a:cubicBezTo>
                  <a:pt x="36314" y="17415"/>
                  <a:pt x="36231" y="17522"/>
                  <a:pt x="36243" y="17653"/>
                </a:cubicBezTo>
                <a:cubicBezTo>
                  <a:pt x="36255" y="17761"/>
                  <a:pt x="36350" y="17856"/>
                  <a:pt x="36457" y="17856"/>
                </a:cubicBezTo>
                <a:cubicBezTo>
                  <a:pt x="36469" y="17856"/>
                  <a:pt x="36481" y="17856"/>
                  <a:pt x="36481" y="17844"/>
                </a:cubicBezTo>
                <a:cubicBezTo>
                  <a:pt x="36528" y="17844"/>
                  <a:pt x="39609" y="17531"/>
                  <a:pt x="42658" y="17531"/>
                </a:cubicBezTo>
                <a:cubicBezTo>
                  <a:pt x="43509" y="17531"/>
                  <a:pt x="44358" y="17555"/>
                  <a:pt x="45137" y="17618"/>
                </a:cubicBezTo>
                <a:cubicBezTo>
                  <a:pt x="45173" y="18130"/>
                  <a:pt x="45149" y="18618"/>
                  <a:pt x="45089" y="19070"/>
                </a:cubicBezTo>
                <a:cubicBezTo>
                  <a:pt x="43643" y="18866"/>
                  <a:pt x="41935" y="18789"/>
                  <a:pt x="40174" y="18789"/>
                </a:cubicBezTo>
                <a:cubicBezTo>
                  <a:pt x="37718" y="18789"/>
                  <a:pt x="35158" y="18939"/>
                  <a:pt x="33064" y="19106"/>
                </a:cubicBezTo>
                <a:cubicBezTo>
                  <a:pt x="29087" y="19427"/>
                  <a:pt x="25896" y="19880"/>
                  <a:pt x="25861" y="19892"/>
                </a:cubicBezTo>
                <a:cubicBezTo>
                  <a:pt x="25742" y="19904"/>
                  <a:pt x="25646" y="20023"/>
                  <a:pt x="25670" y="20142"/>
                </a:cubicBezTo>
                <a:cubicBezTo>
                  <a:pt x="25682" y="20249"/>
                  <a:pt x="25777" y="20332"/>
                  <a:pt x="25885" y="20332"/>
                </a:cubicBezTo>
                <a:lnTo>
                  <a:pt x="25920" y="20332"/>
                </a:lnTo>
                <a:cubicBezTo>
                  <a:pt x="26023" y="20314"/>
                  <a:pt x="33714" y="19233"/>
                  <a:pt x="40209" y="19233"/>
                </a:cubicBezTo>
                <a:cubicBezTo>
                  <a:pt x="41995" y="19233"/>
                  <a:pt x="43690" y="19315"/>
                  <a:pt x="45113" y="19523"/>
                </a:cubicBezTo>
                <a:cubicBezTo>
                  <a:pt x="45196" y="19785"/>
                  <a:pt x="45411" y="20439"/>
                  <a:pt x="45601" y="21380"/>
                </a:cubicBezTo>
                <a:cubicBezTo>
                  <a:pt x="43359" y="21111"/>
                  <a:pt x="40880" y="21008"/>
                  <a:pt x="38416" y="21008"/>
                </a:cubicBezTo>
                <a:cubicBezTo>
                  <a:pt x="35109" y="21008"/>
                  <a:pt x="31829" y="21192"/>
                  <a:pt x="29183" y="21404"/>
                </a:cubicBezTo>
                <a:cubicBezTo>
                  <a:pt x="24789" y="21749"/>
                  <a:pt x="21301" y="22213"/>
                  <a:pt x="20396" y="22344"/>
                </a:cubicBezTo>
                <a:cubicBezTo>
                  <a:pt x="20336" y="21987"/>
                  <a:pt x="20289" y="21618"/>
                  <a:pt x="20229" y="21237"/>
                </a:cubicBezTo>
                <a:cubicBezTo>
                  <a:pt x="21134" y="20737"/>
                  <a:pt x="26408" y="17915"/>
                  <a:pt x="33516" y="16225"/>
                </a:cubicBezTo>
                <a:cubicBezTo>
                  <a:pt x="33707" y="16641"/>
                  <a:pt x="34076" y="16927"/>
                  <a:pt x="34588" y="17046"/>
                </a:cubicBezTo>
                <a:cubicBezTo>
                  <a:pt x="34704" y="17071"/>
                  <a:pt x="34821" y="17083"/>
                  <a:pt x="34939" y="17083"/>
                </a:cubicBezTo>
                <a:cubicBezTo>
                  <a:pt x="35453" y="17083"/>
                  <a:pt x="35973" y="16855"/>
                  <a:pt x="36350" y="16439"/>
                </a:cubicBezTo>
                <a:cubicBezTo>
                  <a:pt x="36469" y="16320"/>
                  <a:pt x="36600" y="16177"/>
                  <a:pt x="36755" y="16022"/>
                </a:cubicBezTo>
                <a:cubicBezTo>
                  <a:pt x="37112" y="15951"/>
                  <a:pt x="39160" y="15498"/>
                  <a:pt x="41172" y="15391"/>
                </a:cubicBezTo>
                <a:cubicBezTo>
                  <a:pt x="41291" y="15379"/>
                  <a:pt x="41386" y="15272"/>
                  <a:pt x="41375" y="15153"/>
                </a:cubicBezTo>
                <a:cubicBezTo>
                  <a:pt x="41375" y="15034"/>
                  <a:pt x="41279" y="14939"/>
                  <a:pt x="41148" y="14939"/>
                </a:cubicBezTo>
                <a:cubicBezTo>
                  <a:pt x="39732" y="15022"/>
                  <a:pt x="38303" y="15260"/>
                  <a:pt x="37434" y="15427"/>
                </a:cubicBezTo>
                <a:cubicBezTo>
                  <a:pt x="38446" y="14629"/>
                  <a:pt x="39898" y="13808"/>
                  <a:pt x="41803" y="13605"/>
                </a:cubicBezTo>
                <a:cubicBezTo>
                  <a:pt x="41887" y="13595"/>
                  <a:pt x="41972" y="13590"/>
                  <a:pt x="42056" y="13590"/>
                </a:cubicBezTo>
                <a:close/>
                <a:moveTo>
                  <a:pt x="7565" y="18729"/>
                </a:moveTo>
                <a:cubicBezTo>
                  <a:pt x="9214" y="18729"/>
                  <a:pt x="11039" y="18823"/>
                  <a:pt x="13014" y="19011"/>
                </a:cubicBezTo>
                <a:cubicBezTo>
                  <a:pt x="16288" y="19332"/>
                  <a:pt x="18979" y="19820"/>
                  <a:pt x="19622" y="19939"/>
                </a:cubicBezTo>
                <a:cubicBezTo>
                  <a:pt x="19622" y="19963"/>
                  <a:pt x="19622" y="19975"/>
                  <a:pt x="19622" y="19987"/>
                </a:cubicBezTo>
                <a:cubicBezTo>
                  <a:pt x="19574" y="20082"/>
                  <a:pt x="19586" y="20201"/>
                  <a:pt x="19658" y="20273"/>
                </a:cubicBezTo>
                <a:cubicBezTo>
                  <a:pt x="19669" y="20380"/>
                  <a:pt x="19693" y="20499"/>
                  <a:pt x="19705" y="20606"/>
                </a:cubicBezTo>
                <a:cubicBezTo>
                  <a:pt x="18729" y="20416"/>
                  <a:pt x="15764" y="19880"/>
                  <a:pt x="12871" y="19880"/>
                </a:cubicBezTo>
                <a:cubicBezTo>
                  <a:pt x="12752" y="19880"/>
                  <a:pt x="12657" y="19987"/>
                  <a:pt x="12657" y="20106"/>
                </a:cubicBezTo>
                <a:cubicBezTo>
                  <a:pt x="12657" y="20237"/>
                  <a:pt x="12752" y="20332"/>
                  <a:pt x="12871" y="20332"/>
                </a:cubicBezTo>
                <a:cubicBezTo>
                  <a:pt x="15895" y="20332"/>
                  <a:pt x="19015" y="20928"/>
                  <a:pt x="19765" y="21082"/>
                </a:cubicBezTo>
                <a:cubicBezTo>
                  <a:pt x="19753" y="21130"/>
                  <a:pt x="19753" y="21178"/>
                  <a:pt x="19777" y="21213"/>
                </a:cubicBezTo>
                <a:cubicBezTo>
                  <a:pt x="19812" y="21451"/>
                  <a:pt x="19848" y="21678"/>
                  <a:pt x="19872" y="21904"/>
                </a:cubicBezTo>
                <a:cubicBezTo>
                  <a:pt x="17936" y="21473"/>
                  <a:pt x="15947" y="21327"/>
                  <a:pt x="14139" y="21327"/>
                </a:cubicBezTo>
                <a:cubicBezTo>
                  <a:pt x="10353" y="21327"/>
                  <a:pt x="7363" y="21967"/>
                  <a:pt x="7323" y="21975"/>
                </a:cubicBezTo>
                <a:cubicBezTo>
                  <a:pt x="7204" y="21999"/>
                  <a:pt x="7120" y="22118"/>
                  <a:pt x="7144" y="22249"/>
                </a:cubicBezTo>
                <a:cubicBezTo>
                  <a:pt x="7175" y="22353"/>
                  <a:pt x="7270" y="22420"/>
                  <a:pt x="7372" y="22420"/>
                </a:cubicBezTo>
                <a:cubicBezTo>
                  <a:pt x="7387" y="22420"/>
                  <a:pt x="7403" y="22419"/>
                  <a:pt x="7418" y="22416"/>
                </a:cubicBezTo>
                <a:cubicBezTo>
                  <a:pt x="7458" y="22408"/>
                  <a:pt x="10413" y="21773"/>
                  <a:pt x="14148" y="21773"/>
                </a:cubicBezTo>
                <a:cubicBezTo>
                  <a:pt x="15980" y="21773"/>
                  <a:pt x="18000" y="21926"/>
                  <a:pt x="19955" y="22380"/>
                </a:cubicBezTo>
                <a:cubicBezTo>
                  <a:pt x="19955" y="22440"/>
                  <a:pt x="19967" y="22499"/>
                  <a:pt x="19979" y="22559"/>
                </a:cubicBezTo>
                <a:cubicBezTo>
                  <a:pt x="19979" y="22583"/>
                  <a:pt x="19979" y="22606"/>
                  <a:pt x="19979" y="22618"/>
                </a:cubicBezTo>
                <a:cubicBezTo>
                  <a:pt x="19979" y="22642"/>
                  <a:pt x="19991" y="22666"/>
                  <a:pt x="20003" y="22690"/>
                </a:cubicBezTo>
                <a:cubicBezTo>
                  <a:pt x="20039" y="22928"/>
                  <a:pt x="20074" y="23166"/>
                  <a:pt x="20122" y="23404"/>
                </a:cubicBezTo>
                <a:cubicBezTo>
                  <a:pt x="19914" y="23401"/>
                  <a:pt x="19591" y="23399"/>
                  <a:pt x="19172" y="23399"/>
                </a:cubicBezTo>
                <a:cubicBezTo>
                  <a:pt x="15840" y="23399"/>
                  <a:pt x="6474" y="23576"/>
                  <a:pt x="1334" y="25416"/>
                </a:cubicBezTo>
                <a:cubicBezTo>
                  <a:pt x="1262" y="25285"/>
                  <a:pt x="1215" y="25142"/>
                  <a:pt x="1167" y="25000"/>
                </a:cubicBezTo>
                <a:cubicBezTo>
                  <a:pt x="1167" y="24988"/>
                  <a:pt x="1012" y="24523"/>
                  <a:pt x="953" y="23678"/>
                </a:cubicBezTo>
                <a:cubicBezTo>
                  <a:pt x="1000" y="23666"/>
                  <a:pt x="1036" y="23654"/>
                  <a:pt x="1072" y="23630"/>
                </a:cubicBezTo>
                <a:cubicBezTo>
                  <a:pt x="1072" y="23618"/>
                  <a:pt x="1679" y="23130"/>
                  <a:pt x="3560" y="22785"/>
                </a:cubicBezTo>
                <a:cubicBezTo>
                  <a:pt x="3691" y="22773"/>
                  <a:pt x="3763" y="22654"/>
                  <a:pt x="3739" y="22535"/>
                </a:cubicBezTo>
                <a:cubicBezTo>
                  <a:pt x="3729" y="22421"/>
                  <a:pt x="3637" y="22352"/>
                  <a:pt x="3534" y="22352"/>
                </a:cubicBezTo>
                <a:cubicBezTo>
                  <a:pt x="3519" y="22352"/>
                  <a:pt x="3504" y="22353"/>
                  <a:pt x="3489" y="22356"/>
                </a:cubicBezTo>
                <a:cubicBezTo>
                  <a:pt x="1977" y="22618"/>
                  <a:pt x="1239" y="22987"/>
                  <a:pt x="941" y="23178"/>
                </a:cubicBezTo>
                <a:cubicBezTo>
                  <a:pt x="929" y="22749"/>
                  <a:pt x="953" y="22261"/>
                  <a:pt x="1012" y="21713"/>
                </a:cubicBezTo>
                <a:cubicBezTo>
                  <a:pt x="1632" y="21487"/>
                  <a:pt x="4489" y="20523"/>
                  <a:pt x="7585" y="20523"/>
                </a:cubicBezTo>
                <a:cubicBezTo>
                  <a:pt x="7704" y="20523"/>
                  <a:pt x="7811" y="20428"/>
                  <a:pt x="7811" y="20308"/>
                </a:cubicBezTo>
                <a:cubicBezTo>
                  <a:pt x="7811" y="20177"/>
                  <a:pt x="7704" y="20082"/>
                  <a:pt x="7585" y="20082"/>
                </a:cubicBezTo>
                <a:cubicBezTo>
                  <a:pt x="4703" y="20082"/>
                  <a:pt x="2013" y="20892"/>
                  <a:pt x="1084" y="21213"/>
                </a:cubicBezTo>
                <a:cubicBezTo>
                  <a:pt x="1167" y="20654"/>
                  <a:pt x="1298" y="20023"/>
                  <a:pt x="1501" y="19344"/>
                </a:cubicBezTo>
                <a:cubicBezTo>
                  <a:pt x="3089" y="18933"/>
                  <a:pt x="5137" y="18729"/>
                  <a:pt x="7565" y="18729"/>
                </a:cubicBezTo>
                <a:close/>
                <a:moveTo>
                  <a:pt x="38483" y="21455"/>
                </a:moveTo>
                <a:cubicBezTo>
                  <a:pt x="40956" y="21455"/>
                  <a:pt x="43439" y="21558"/>
                  <a:pt x="45673" y="21832"/>
                </a:cubicBezTo>
                <a:cubicBezTo>
                  <a:pt x="45816" y="22630"/>
                  <a:pt x="45911" y="23583"/>
                  <a:pt x="45911" y="24619"/>
                </a:cubicBezTo>
                <a:cubicBezTo>
                  <a:pt x="43399" y="24035"/>
                  <a:pt x="40589" y="23547"/>
                  <a:pt x="37541" y="23190"/>
                </a:cubicBezTo>
                <a:cubicBezTo>
                  <a:pt x="37533" y="23189"/>
                  <a:pt x="37526" y="23189"/>
                  <a:pt x="37518" y="23189"/>
                </a:cubicBezTo>
                <a:cubicBezTo>
                  <a:pt x="37407" y="23189"/>
                  <a:pt x="37302" y="23270"/>
                  <a:pt x="37291" y="23392"/>
                </a:cubicBezTo>
                <a:cubicBezTo>
                  <a:pt x="37279" y="23511"/>
                  <a:pt x="37362" y="23618"/>
                  <a:pt x="37481" y="23642"/>
                </a:cubicBezTo>
                <a:cubicBezTo>
                  <a:pt x="40553" y="23999"/>
                  <a:pt x="43387" y="24488"/>
                  <a:pt x="45911" y="25071"/>
                </a:cubicBezTo>
                <a:cubicBezTo>
                  <a:pt x="45899" y="25500"/>
                  <a:pt x="45863" y="25940"/>
                  <a:pt x="45804" y="26393"/>
                </a:cubicBezTo>
                <a:cubicBezTo>
                  <a:pt x="45760" y="26763"/>
                  <a:pt x="45438" y="27043"/>
                  <a:pt x="45065" y="27043"/>
                </a:cubicBezTo>
                <a:cubicBezTo>
                  <a:pt x="45030" y="27043"/>
                  <a:pt x="44994" y="27041"/>
                  <a:pt x="44958" y="27035"/>
                </a:cubicBezTo>
                <a:cubicBezTo>
                  <a:pt x="44434" y="26976"/>
                  <a:pt x="43637" y="26905"/>
                  <a:pt x="42827" y="26905"/>
                </a:cubicBezTo>
                <a:cubicBezTo>
                  <a:pt x="42744" y="26905"/>
                  <a:pt x="42660" y="26952"/>
                  <a:pt x="42625" y="27047"/>
                </a:cubicBezTo>
                <a:cubicBezTo>
                  <a:pt x="42589" y="27131"/>
                  <a:pt x="42613" y="27226"/>
                  <a:pt x="42672" y="27286"/>
                </a:cubicBezTo>
                <a:cubicBezTo>
                  <a:pt x="42684" y="27297"/>
                  <a:pt x="42982" y="27571"/>
                  <a:pt x="43315" y="27976"/>
                </a:cubicBezTo>
                <a:cubicBezTo>
                  <a:pt x="43970" y="28786"/>
                  <a:pt x="44125" y="29881"/>
                  <a:pt x="43732" y="30822"/>
                </a:cubicBezTo>
                <a:cubicBezTo>
                  <a:pt x="43684" y="30941"/>
                  <a:pt x="43625" y="31060"/>
                  <a:pt x="43577" y="31191"/>
                </a:cubicBezTo>
                <a:cubicBezTo>
                  <a:pt x="35017" y="26416"/>
                  <a:pt x="22467" y="25035"/>
                  <a:pt x="20860" y="24880"/>
                </a:cubicBezTo>
                <a:cubicBezTo>
                  <a:pt x="20812" y="24654"/>
                  <a:pt x="20765" y="24416"/>
                  <a:pt x="20717" y="24166"/>
                </a:cubicBezTo>
                <a:cubicBezTo>
                  <a:pt x="22301" y="24166"/>
                  <a:pt x="30540" y="24297"/>
                  <a:pt x="38148" y="26809"/>
                </a:cubicBezTo>
                <a:cubicBezTo>
                  <a:pt x="38172" y="26809"/>
                  <a:pt x="38196" y="26821"/>
                  <a:pt x="38219" y="26821"/>
                </a:cubicBezTo>
                <a:cubicBezTo>
                  <a:pt x="38315" y="26821"/>
                  <a:pt x="38398" y="26762"/>
                  <a:pt x="38434" y="26666"/>
                </a:cubicBezTo>
                <a:cubicBezTo>
                  <a:pt x="38469" y="26547"/>
                  <a:pt x="38398" y="26428"/>
                  <a:pt x="38291" y="26381"/>
                </a:cubicBezTo>
                <a:cubicBezTo>
                  <a:pt x="30480" y="23809"/>
                  <a:pt x="22015" y="23714"/>
                  <a:pt x="20634" y="23714"/>
                </a:cubicBezTo>
                <a:cubicBezTo>
                  <a:pt x="20574" y="23416"/>
                  <a:pt x="20515" y="23106"/>
                  <a:pt x="20467" y="22785"/>
                </a:cubicBezTo>
                <a:cubicBezTo>
                  <a:pt x="21372" y="22654"/>
                  <a:pt x="24849" y="22190"/>
                  <a:pt x="29218" y="21844"/>
                </a:cubicBezTo>
                <a:cubicBezTo>
                  <a:pt x="31871" y="21640"/>
                  <a:pt x="35168" y="21455"/>
                  <a:pt x="38483" y="21455"/>
                </a:cubicBezTo>
                <a:close/>
                <a:moveTo>
                  <a:pt x="19344" y="23841"/>
                </a:moveTo>
                <a:cubicBezTo>
                  <a:pt x="19740" y="23841"/>
                  <a:pt x="20034" y="23843"/>
                  <a:pt x="20205" y="23845"/>
                </a:cubicBezTo>
                <a:cubicBezTo>
                  <a:pt x="20205" y="23880"/>
                  <a:pt x="20217" y="23904"/>
                  <a:pt x="20217" y="23928"/>
                </a:cubicBezTo>
                <a:cubicBezTo>
                  <a:pt x="20217" y="23928"/>
                  <a:pt x="20217" y="23940"/>
                  <a:pt x="20217" y="23940"/>
                </a:cubicBezTo>
                <a:cubicBezTo>
                  <a:pt x="20217" y="23976"/>
                  <a:pt x="20229" y="24011"/>
                  <a:pt x="20241" y="24035"/>
                </a:cubicBezTo>
                <a:cubicBezTo>
                  <a:pt x="20289" y="24285"/>
                  <a:pt x="20336" y="24511"/>
                  <a:pt x="20372" y="24726"/>
                </a:cubicBezTo>
                <a:cubicBezTo>
                  <a:pt x="15240" y="25928"/>
                  <a:pt x="12454" y="28024"/>
                  <a:pt x="12335" y="28119"/>
                </a:cubicBezTo>
                <a:cubicBezTo>
                  <a:pt x="12240" y="28190"/>
                  <a:pt x="12228" y="28333"/>
                  <a:pt x="12300" y="28429"/>
                </a:cubicBezTo>
                <a:cubicBezTo>
                  <a:pt x="12335" y="28488"/>
                  <a:pt x="12407" y="28524"/>
                  <a:pt x="12478" y="28524"/>
                </a:cubicBezTo>
                <a:cubicBezTo>
                  <a:pt x="12526" y="28524"/>
                  <a:pt x="12573" y="28500"/>
                  <a:pt x="12609" y="28476"/>
                </a:cubicBezTo>
                <a:cubicBezTo>
                  <a:pt x="12633" y="28452"/>
                  <a:pt x="15419" y="26345"/>
                  <a:pt x="20467" y="25166"/>
                </a:cubicBezTo>
                <a:cubicBezTo>
                  <a:pt x="20467" y="25178"/>
                  <a:pt x="20467" y="25178"/>
                  <a:pt x="20467" y="25190"/>
                </a:cubicBezTo>
                <a:cubicBezTo>
                  <a:pt x="20515" y="25416"/>
                  <a:pt x="20562" y="25631"/>
                  <a:pt x="20610" y="25833"/>
                </a:cubicBezTo>
                <a:cubicBezTo>
                  <a:pt x="19336" y="26309"/>
                  <a:pt x="11716" y="29405"/>
                  <a:pt x="6394" y="36168"/>
                </a:cubicBezTo>
                <a:cubicBezTo>
                  <a:pt x="6013" y="35632"/>
                  <a:pt x="5692" y="35013"/>
                  <a:pt x="5453" y="34346"/>
                </a:cubicBezTo>
                <a:cubicBezTo>
                  <a:pt x="5775" y="33953"/>
                  <a:pt x="7156" y="32429"/>
                  <a:pt x="9394" y="31024"/>
                </a:cubicBezTo>
                <a:cubicBezTo>
                  <a:pt x="9502" y="30953"/>
                  <a:pt x="9537" y="30822"/>
                  <a:pt x="9466" y="30714"/>
                </a:cubicBezTo>
                <a:cubicBezTo>
                  <a:pt x="9427" y="30645"/>
                  <a:pt x="9354" y="30606"/>
                  <a:pt x="9278" y="30606"/>
                </a:cubicBezTo>
                <a:cubicBezTo>
                  <a:pt x="9237" y="30606"/>
                  <a:pt x="9194" y="30618"/>
                  <a:pt x="9156" y="30643"/>
                </a:cubicBezTo>
                <a:cubicBezTo>
                  <a:pt x="7132" y="31917"/>
                  <a:pt x="5811" y="33251"/>
                  <a:pt x="5287" y="33846"/>
                </a:cubicBezTo>
                <a:cubicBezTo>
                  <a:pt x="5191" y="33524"/>
                  <a:pt x="5108" y="33191"/>
                  <a:pt x="5037" y="32846"/>
                </a:cubicBezTo>
                <a:cubicBezTo>
                  <a:pt x="4846" y="31774"/>
                  <a:pt x="5382" y="30738"/>
                  <a:pt x="6346" y="30298"/>
                </a:cubicBezTo>
                <a:cubicBezTo>
                  <a:pt x="7192" y="29917"/>
                  <a:pt x="8335" y="29655"/>
                  <a:pt x="9728" y="29536"/>
                </a:cubicBezTo>
                <a:cubicBezTo>
                  <a:pt x="9859" y="29524"/>
                  <a:pt x="9978" y="29488"/>
                  <a:pt x="10073" y="29441"/>
                </a:cubicBezTo>
                <a:cubicBezTo>
                  <a:pt x="10144" y="29405"/>
                  <a:pt x="10216" y="29369"/>
                  <a:pt x="10275" y="29321"/>
                </a:cubicBezTo>
                <a:cubicBezTo>
                  <a:pt x="10597" y="29083"/>
                  <a:pt x="10752" y="28690"/>
                  <a:pt x="10692" y="28274"/>
                </a:cubicBezTo>
                <a:cubicBezTo>
                  <a:pt x="10621" y="27845"/>
                  <a:pt x="10323" y="27500"/>
                  <a:pt x="9906" y="27357"/>
                </a:cubicBezTo>
                <a:cubicBezTo>
                  <a:pt x="9442" y="27202"/>
                  <a:pt x="8740" y="27059"/>
                  <a:pt x="7799" y="27059"/>
                </a:cubicBezTo>
                <a:lnTo>
                  <a:pt x="7775" y="27059"/>
                </a:lnTo>
                <a:cubicBezTo>
                  <a:pt x="9847" y="26500"/>
                  <a:pt x="13062" y="25750"/>
                  <a:pt x="16193" y="25535"/>
                </a:cubicBezTo>
                <a:cubicBezTo>
                  <a:pt x="16324" y="25523"/>
                  <a:pt x="16407" y="25416"/>
                  <a:pt x="16407" y="25297"/>
                </a:cubicBezTo>
                <a:cubicBezTo>
                  <a:pt x="16396" y="25185"/>
                  <a:pt x="16300" y="25094"/>
                  <a:pt x="16189" y="25094"/>
                </a:cubicBezTo>
                <a:cubicBezTo>
                  <a:pt x="16183" y="25094"/>
                  <a:pt x="16176" y="25094"/>
                  <a:pt x="16169" y="25095"/>
                </a:cubicBezTo>
                <a:cubicBezTo>
                  <a:pt x="11097" y="25428"/>
                  <a:pt x="5834" y="27155"/>
                  <a:pt x="5418" y="27297"/>
                </a:cubicBezTo>
                <a:cubicBezTo>
                  <a:pt x="5258" y="27311"/>
                  <a:pt x="5100" y="27318"/>
                  <a:pt x="4945" y="27318"/>
                </a:cubicBezTo>
                <a:cubicBezTo>
                  <a:pt x="4415" y="27318"/>
                  <a:pt x="3910" y="27240"/>
                  <a:pt x="3441" y="27083"/>
                </a:cubicBezTo>
                <a:cubicBezTo>
                  <a:pt x="2608" y="26809"/>
                  <a:pt x="1989" y="26381"/>
                  <a:pt x="1572" y="25809"/>
                </a:cubicBezTo>
                <a:cubicBezTo>
                  <a:pt x="6761" y="23981"/>
                  <a:pt x="16218" y="23841"/>
                  <a:pt x="19344" y="23841"/>
                </a:cubicBezTo>
                <a:close/>
                <a:moveTo>
                  <a:pt x="20967" y="25345"/>
                </a:moveTo>
                <a:lnTo>
                  <a:pt x="20967" y="25345"/>
                </a:lnTo>
                <a:cubicBezTo>
                  <a:pt x="23039" y="25547"/>
                  <a:pt x="35124" y="26964"/>
                  <a:pt x="43387" y="31596"/>
                </a:cubicBezTo>
                <a:cubicBezTo>
                  <a:pt x="42958" y="32465"/>
                  <a:pt x="42339" y="33536"/>
                  <a:pt x="41494" y="34465"/>
                </a:cubicBezTo>
                <a:cubicBezTo>
                  <a:pt x="37731" y="32262"/>
                  <a:pt x="31969" y="30584"/>
                  <a:pt x="31909" y="30560"/>
                </a:cubicBezTo>
                <a:cubicBezTo>
                  <a:pt x="31893" y="30556"/>
                  <a:pt x="31877" y="30555"/>
                  <a:pt x="31861" y="30555"/>
                </a:cubicBezTo>
                <a:cubicBezTo>
                  <a:pt x="31766" y="30555"/>
                  <a:pt x="31666" y="30613"/>
                  <a:pt x="31635" y="30714"/>
                </a:cubicBezTo>
                <a:cubicBezTo>
                  <a:pt x="31600" y="30834"/>
                  <a:pt x="31671" y="30965"/>
                  <a:pt x="31790" y="30988"/>
                </a:cubicBezTo>
                <a:cubicBezTo>
                  <a:pt x="31850" y="31012"/>
                  <a:pt x="37457" y="32655"/>
                  <a:pt x="41172" y="34798"/>
                </a:cubicBezTo>
                <a:cubicBezTo>
                  <a:pt x="40827" y="35144"/>
                  <a:pt x="40446" y="35465"/>
                  <a:pt x="40029" y="35739"/>
                </a:cubicBezTo>
                <a:cubicBezTo>
                  <a:pt x="35279" y="32667"/>
                  <a:pt x="26944" y="31048"/>
                  <a:pt x="26861" y="31036"/>
                </a:cubicBezTo>
                <a:cubicBezTo>
                  <a:pt x="26846" y="31033"/>
                  <a:pt x="26830" y="31031"/>
                  <a:pt x="26815" y="31031"/>
                </a:cubicBezTo>
                <a:cubicBezTo>
                  <a:pt x="26713" y="31031"/>
                  <a:pt x="26620" y="31100"/>
                  <a:pt x="26599" y="31215"/>
                </a:cubicBezTo>
                <a:cubicBezTo>
                  <a:pt x="26575" y="31334"/>
                  <a:pt x="26658" y="31453"/>
                  <a:pt x="26778" y="31476"/>
                </a:cubicBezTo>
                <a:cubicBezTo>
                  <a:pt x="26861" y="31488"/>
                  <a:pt x="34898" y="33048"/>
                  <a:pt x="39589" y="36001"/>
                </a:cubicBezTo>
                <a:cubicBezTo>
                  <a:pt x="39350" y="36128"/>
                  <a:pt x="39086" y="36190"/>
                  <a:pt x="38821" y="36190"/>
                </a:cubicBezTo>
                <a:cubicBezTo>
                  <a:pt x="38463" y="36190"/>
                  <a:pt x="38104" y="36077"/>
                  <a:pt x="37803" y="35858"/>
                </a:cubicBezTo>
                <a:cubicBezTo>
                  <a:pt x="36719" y="35084"/>
                  <a:pt x="34505" y="33751"/>
                  <a:pt x="31695" y="33489"/>
                </a:cubicBezTo>
                <a:cubicBezTo>
                  <a:pt x="31393" y="33457"/>
                  <a:pt x="31086" y="33452"/>
                  <a:pt x="30813" y="33452"/>
                </a:cubicBezTo>
                <a:cubicBezTo>
                  <a:pt x="30676" y="33452"/>
                  <a:pt x="30548" y="33453"/>
                  <a:pt x="30433" y="33453"/>
                </a:cubicBezTo>
                <a:cubicBezTo>
                  <a:pt x="30373" y="33454"/>
                  <a:pt x="30304" y="33455"/>
                  <a:pt x="30225" y="33455"/>
                </a:cubicBezTo>
                <a:cubicBezTo>
                  <a:pt x="28646" y="33455"/>
                  <a:pt x="23367" y="33141"/>
                  <a:pt x="21836" y="29036"/>
                </a:cubicBezTo>
                <a:lnTo>
                  <a:pt x="21836" y="29036"/>
                </a:lnTo>
                <a:cubicBezTo>
                  <a:pt x="22765" y="29143"/>
                  <a:pt x="25361" y="29464"/>
                  <a:pt x="27456" y="29929"/>
                </a:cubicBezTo>
                <a:cubicBezTo>
                  <a:pt x="27468" y="29941"/>
                  <a:pt x="27492" y="29941"/>
                  <a:pt x="27504" y="29941"/>
                </a:cubicBezTo>
                <a:cubicBezTo>
                  <a:pt x="27611" y="29941"/>
                  <a:pt x="27694" y="29869"/>
                  <a:pt x="27718" y="29762"/>
                </a:cubicBezTo>
                <a:cubicBezTo>
                  <a:pt x="27754" y="29643"/>
                  <a:pt x="27670" y="29524"/>
                  <a:pt x="27551" y="29500"/>
                </a:cubicBezTo>
                <a:cubicBezTo>
                  <a:pt x="25254" y="28976"/>
                  <a:pt x="22372" y="28643"/>
                  <a:pt x="21682" y="28571"/>
                </a:cubicBezTo>
                <a:cubicBezTo>
                  <a:pt x="21574" y="28178"/>
                  <a:pt x="21491" y="27762"/>
                  <a:pt x="21444" y="27297"/>
                </a:cubicBezTo>
                <a:cubicBezTo>
                  <a:pt x="21444" y="27286"/>
                  <a:pt x="21444" y="27274"/>
                  <a:pt x="21444" y="27262"/>
                </a:cubicBezTo>
                <a:cubicBezTo>
                  <a:pt x="21444" y="27250"/>
                  <a:pt x="21432" y="27214"/>
                  <a:pt x="21408" y="27155"/>
                </a:cubicBezTo>
                <a:lnTo>
                  <a:pt x="21408" y="27155"/>
                </a:lnTo>
                <a:cubicBezTo>
                  <a:pt x="22670" y="27333"/>
                  <a:pt x="27289" y="28036"/>
                  <a:pt x="31504" y="29202"/>
                </a:cubicBezTo>
                <a:cubicBezTo>
                  <a:pt x="31528" y="29202"/>
                  <a:pt x="31552" y="29214"/>
                  <a:pt x="31564" y="29214"/>
                </a:cubicBezTo>
                <a:cubicBezTo>
                  <a:pt x="31671" y="29214"/>
                  <a:pt x="31754" y="29143"/>
                  <a:pt x="31790" y="29048"/>
                </a:cubicBezTo>
                <a:cubicBezTo>
                  <a:pt x="31814" y="28929"/>
                  <a:pt x="31742" y="28810"/>
                  <a:pt x="31623" y="28774"/>
                </a:cubicBezTo>
                <a:cubicBezTo>
                  <a:pt x="27147" y="27536"/>
                  <a:pt x="22206" y="26821"/>
                  <a:pt x="21289" y="26690"/>
                </a:cubicBezTo>
                <a:cubicBezTo>
                  <a:pt x="21205" y="26369"/>
                  <a:pt x="21086" y="25904"/>
                  <a:pt x="20967" y="25345"/>
                </a:cubicBezTo>
                <a:close/>
                <a:moveTo>
                  <a:pt x="20717" y="26262"/>
                </a:moveTo>
                <a:cubicBezTo>
                  <a:pt x="20789" y="26535"/>
                  <a:pt x="20836" y="26762"/>
                  <a:pt x="20884" y="26928"/>
                </a:cubicBezTo>
                <a:cubicBezTo>
                  <a:pt x="20884" y="26940"/>
                  <a:pt x="20896" y="26952"/>
                  <a:pt x="20896" y="26964"/>
                </a:cubicBezTo>
                <a:cubicBezTo>
                  <a:pt x="20920" y="27059"/>
                  <a:pt x="20943" y="27143"/>
                  <a:pt x="20955" y="27202"/>
                </a:cubicBezTo>
                <a:cubicBezTo>
                  <a:pt x="20253" y="27559"/>
                  <a:pt x="17586" y="29095"/>
                  <a:pt x="16526" y="32119"/>
                </a:cubicBezTo>
                <a:cubicBezTo>
                  <a:pt x="16395" y="32369"/>
                  <a:pt x="14526" y="35763"/>
                  <a:pt x="12109" y="37561"/>
                </a:cubicBezTo>
                <a:cubicBezTo>
                  <a:pt x="11453" y="38049"/>
                  <a:pt x="10676" y="38292"/>
                  <a:pt x="9907" y="38292"/>
                </a:cubicBezTo>
                <a:cubicBezTo>
                  <a:pt x="9420" y="38292"/>
                  <a:pt x="8937" y="38195"/>
                  <a:pt x="8490" y="38001"/>
                </a:cubicBezTo>
                <a:cubicBezTo>
                  <a:pt x="9001" y="37263"/>
                  <a:pt x="10847" y="34727"/>
                  <a:pt x="13443" y="32739"/>
                </a:cubicBezTo>
                <a:cubicBezTo>
                  <a:pt x="13538" y="32667"/>
                  <a:pt x="13550" y="32524"/>
                  <a:pt x="13478" y="32417"/>
                </a:cubicBezTo>
                <a:cubicBezTo>
                  <a:pt x="13437" y="32363"/>
                  <a:pt x="13373" y="32335"/>
                  <a:pt x="13308" y="32335"/>
                </a:cubicBezTo>
                <a:cubicBezTo>
                  <a:pt x="13259" y="32335"/>
                  <a:pt x="13209" y="32351"/>
                  <a:pt x="13169" y="32381"/>
                </a:cubicBezTo>
                <a:cubicBezTo>
                  <a:pt x="10478" y="34453"/>
                  <a:pt x="8561" y="37096"/>
                  <a:pt x="8085" y="37787"/>
                </a:cubicBezTo>
                <a:cubicBezTo>
                  <a:pt x="7954" y="37715"/>
                  <a:pt x="7823" y="37632"/>
                  <a:pt x="7704" y="37537"/>
                </a:cubicBezTo>
                <a:cubicBezTo>
                  <a:pt x="7323" y="37239"/>
                  <a:pt x="6989" y="36906"/>
                  <a:pt x="6680" y="36537"/>
                </a:cubicBezTo>
                <a:cubicBezTo>
                  <a:pt x="11871" y="29869"/>
                  <a:pt x="19324" y="26797"/>
                  <a:pt x="20717" y="26262"/>
                </a:cubicBezTo>
                <a:close/>
                <a:moveTo>
                  <a:pt x="28510" y="1"/>
                </a:moveTo>
                <a:cubicBezTo>
                  <a:pt x="26389" y="1"/>
                  <a:pt x="24826" y="471"/>
                  <a:pt x="24694" y="508"/>
                </a:cubicBezTo>
                <a:cubicBezTo>
                  <a:pt x="23539" y="794"/>
                  <a:pt x="22372" y="997"/>
                  <a:pt x="21277" y="1128"/>
                </a:cubicBezTo>
                <a:lnTo>
                  <a:pt x="21241" y="1128"/>
                </a:lnTo>
                <a:cubicBezTo>
                  <a:pt x="19682" y="1309"/>
                  <a:pt x="18237" y="1365"/>
                  <a:pt x="17041" y="1365"/>
                </a:cubicBezTo>
                <a:cubicBezTo>
                  <a:pt x="16429" y="1365"/>
                  <a:pt x="15882" y="1350"/>
                  <a:pt x="15419" y="1330"/>
                </a:cubicBezTo>
                <a:cubicBezTo>
                  <a:pt x="15381" y="1304"/>
                  <a:pt x="15339" y="1293"/>
                  <a:pt x="15298" y="1293"/>
                </a:cubicBezTo>
                <a:cubicBezTo>
                  <a:pt x="15262" y="1293"/>
                  <a:pt x="15226" y="1301"/>
                  <a:pt x="15193" y="1318"/>
                </a:cubicBezTo>
                <a:cubicBezTo>
                  <a:pt x="14919" y="1294"/>
                  <a:pt x="14669" y="1282"/>
                  <a:pt x="14466" y="1270"/>
                </a:cubicBezTo>
                <a:cubicBezTo>
                  <a:pt x="14158" y="1244"/>
                  <a:pt x="13862" y="1230"/>
                  <a:pt x="13575" y="1230"/>
                </a:cubicBezTo>
                <a:cubicBezTo>
                  <a:pt x="13096" y="1230"/>
                  <a:pt x="12643" y="1267"/>
                  <a:pt x="12204" y="1342"/>
                </a:cubicBezTo>
                <a:cubicBezTo>
                  <a:pt x="11478" y="1473"/>
                  <a:pt x="10811" y="1675"/>
                  <a:pt x="10204" y="1925"/>
                </a:cubicBezTo>
                <a:cubicBezTo>
                  <a:pt x="10180" y="1937"/>
                  <a:pt x="10168" y="1937"/>
                  <a:pt x="10156" y="1949"/>
                </a:cubicBezTo>
                <a:cubicBezTo>
                  <a:pt x="7549" y="3068"/>
                  <a:pt x="6025" y="5211"/>
                  <a:pt x="5287" y="6557"/>
                </a:cubicBezTo>
                <a:cubicBezTo>
                  <a:pt x="5061" y="6962"/>
                  <a:pt x="5025" y="7438"/>
                  <a:pt x="5203" y="7866"/>
                </a:cubicBezTo>
                <a:cubicBezTo>
                  <a:pt x="5370" y="8295"/>
                  <a:pt x="5715" y="8628"/>
                  <a:pt x="6144" y="8771"/>
                </a:cubicBezTo>
                <a:cubicBezTo>
                  <a:pt x="8347" y="9510"/>
                  <a:pt x="9704" y="10593"/>
                  <a:pt x="9871" y="10724"/>
                </a:cubicBezTo>
                <a:cubicBezTo>
                  <a:pt x="10311" y="11307"/>
                  <a:pt x="10049" y="11772"/>
                  <a:pt x="9906" y="11950"/>
                </a:cubicBezTo>
                <a:cubicBezTo>
                  <a:pt x="9038" y="11818"/>
                  <a:pt x="8198" y="11752"/>
                  <a:pt x="7389" y="11752"/>
                </a:cubicBezTo>
                <a:cubicBezTo>
                  <a:pt x="6445" y="11752"/>
                  <a:pt x="5544" y="11842"/>
                  <a:pt x="4691" y="12022"/>
                </a:cubicBezTo>
                <a:cubicBezTo>
                  <a:pt x="2465" y="12486"/>
                  <a:pt x="858" y="14391"/>
                  <a:pt x="786" y="16641"/>
                </a:cubicBezTo>
                <a:cubicBezTo>
                  <a:pt x="750" y="17891"/>
                  <a:pt x="1012" y="18904"/>
                  <a:pt x="1084" y="19165"/>
                </a:cubicBezTo>
                <a:cubicBezTo>
                  <a:pt x="0" y="22856"/>
                  <a:pt x="715" y="25059"/>
                  <a:pt x="750" y="25142"/>
                </a:cubicBezTo>
                <a:cubicBezTo>
                  <a:pt x="1108" y="26250"/>
                  <a:pt x="2001" y="27059"/>
                  <a:pt x="3310" y="27512"/>
                </a:cubicBezTo>
                <a:cubicBezTo>
                  <a:pt x="3808" y="27680"/>
                  <a:pt x="4338" y="27763"/>
                  <a:pt x="4896" y="27763"/>
                </a:cubicBezTo>
                <a:cubicBezTo>
                  <a:pt x="5246" y="27763"/>
                  <a:pt x="5606" y="27731"/>
                  <a:pt x="5977" y="27667"/>
                </a:cubicBezTo>
                <a:cubicBezTo>
                  <a:pt x="6671" y="27547"/>
                  <a:pt x="7277" y="27500"/>
                  <a:pt x="7801" y="27500"/>
                </a:cubicBezTo>
                <a:cubicBezTo>
                  <a:pt x="8690" y="27500"/>
                  <a:pt x="9341" y="27636"/>
                  <a:pt x="9775" y="27786"/>
                </a:cubicBezTo>
                <a:cubicBezTo>
                  <a:pt x="10025" y="27869"/>
                  <a:pt x="10204" y="28083"/>
                  <a:pt x="10252" y="28345"/>
                </a:cubicBezTo>
                <a:cubicBezTo>
                  <a:pt x="10287" y="28595"/>
                  <a:pt x="10204" y="28821"/>
                  <a:pt x="10014" y="28964"/>
                </a:cubicBezTo>
                <a:cubicBezTo>
                  <a:pt x="9978" y="28988"/>
                  <a:pt x="9930" y="29012"/>
                  <a:pt x="9894" y="29036"/>
                </a:cubicBezTo>
                <a:cubicBezTo>
                  <a:pt x="9835" y="29060"/>
                  <a:pt x="9763" y="29083"/>
                  <a:pt x="9692" y="29083"/>
                </a:cubicBezTo>
                <a:cubicBezTo>
                  <a:pt x="8251" y="29214"/>
                  <a:pt x="7061" y="29488"/>
                  <a:pt x="6168" y="29893"/>
                </a:cubicBezTo>
                <a:cubicBezTo>
                  <a:pt x="5013" y="30405"/>
                  <a:pt x="4370" y="31655"/>
                  <a:pt x="4608" y="32929"/>
                </a:cubicBezTo>
                <a:cubicBezTo>
                  <a:pt x="5013" y="35072"/>
                  <a:pt x="5965" y="36739"/>
                  <a:pt x="7430" y="37882"/>
                </a:cubicBezTo>
                <a:cubicBezTo>
                  <a:pt x="7620" y="38037"/>
                  <a:pt x="7823" y="38168"/>
                  <a:pt x="8037" y="38275"/>
                </a:cubicBezTo>
                <a:cubicBezTo>
                  <a:pt x="8049" y="38287"/>
                  <a:pt x="8061" y="38287"/>
                  <a:pt x="8085" y="38299"/>
                </a:cubicBezTo>
                <a:cubicBezTo>
                  <a:pt x="8656" y="38585"/>
                  <a:pt x="9287" y="38739"/>
                  <a:pt x="9918" y="38739"/>
                </a:cubicBezTo>
                <a:cubicBezTo>
                  <a:pt x="10776" y="38739"/>
                  <a:pt x="11645" y="38465"/>
                  <a:pt x="12371" y="37930"/>
                </a:cubicBezTo>
                <a:cubicBezTo>
                  <a:pt x="14955" y="36001"/>
                  <a:pt x="16860" y="32465"/>
                  <a:pt x="16931" y="32310"/>
                </a:cubicBezTo>
                <a:cubicBezTo>
                  <a:pt x="16943" y="32298"/>
                  <a:pt x="16943" y="32286"/>
                  <a:pt x="16943" y="32286"/>
                </a:cubicBezTo>
                <a:cubicBezTo>
                  <a:pt x="17884" y="29595"/>
                  <a:pt x="20241" y="28107"/>
                  <a:pt x="21039" y="27667"/>
                </a:cubicBezTo>
                <a:cubicBezTo>
                  <a:pt x="21098" y="28083"/>
                  <a:pt x="21182" y="28476"/>
                  <a:pt x="21289" y="28833"/>
                </a:cubicBezTo>
                <a:cubicBezTo>
                  <a:pt x="21301" y="28833"/>
                  <a:pt x="21301" y="28845"/>
                  <a:pt x="21301" y="28845"/>
                </a:cubicBezTo>
                <a:cubicBezTo>
                  <a:pt x="22748" y="33563"/>
                  <a:pt x="28568" y="33907"/>
                  <a:pt x="30234" y="33907"/>
                </a:cubicBezTo>
                <a:cubicBezTo>
                  <a:pt x="30309" y="33907"/>
                  <a:pt x="30375" y="33906"/>
                  <a:pt x="30433" y="33905"/>
                </a:cubicBezTo>
                <a:cubicBezTo>
                  <a:pt x="30559" y="33901"/>
                  <a:pt x="30698" y="33898"/>
                  <a:pt x="30845" y="33898"/>
                </a:cubicBezTo>
                <a:cubicBezTo>
                  <a:pt x="31100" y="33898"/>
                  <a:pt x="31380" y="33907"/>
                  <a:pt x="31659" y="33929"/>
                </a:cubicBezTo>
                <a:cubicBezTo>
                  <a:pt x="34362" y="34179"/>
                  <a:pt x="36505" y="35477"/>
                  <a:pt x="37541" y="36227"/>
                </a:cubicBezTo>
                <a:cubicBezTo>
                  <a:pt x="37918" y="36499"/>
                  <a:pt x="38370" y="36638"/>
                  <a:pt x="38819" y="36638"/>
                </a:cubicBezTo>
                <a:cubicBezTo>
                  <a:pt x="39177" y="36638"/>
                  <a:pt x="39534" y="36549"/>
                  <a:pt x="39851" y="36370"/>
                </a:cubicBezTo>
                <a:cubicBezTo>
                  <a:pt x="39946" y="36322"/>
                  <a:pt x="40029" y="36263"/>
                  <a:pt x="40113" y="36215"/>
                </a:cubicBezTo>
                <a:cubicBezTo>
                  <a:pt x="40136" y="36203"/>
                  <a:pt x="40160" y="36191"/>
                  <a:pt x="40172" y="36179"/>
                </a:cubicBezTo>
                <a:cubicBezTo>
                  <a:pt x="40732" y="35822"/>
                  <a:pt x="41232" y="35394"/>
                  <a:pt x="41672" y="34929"/>
                </a:cubicBezTo>
                <a:cubicBezTo>
                  <a:pt x="41684" y="34917"/>
                  <a:pt x="41708" y="34905"/>
                  <a:pt x="41720" y="34882"/>
                </a:cubicBezTo>
                <a:cubicBezTo>
                  <a:pt x="42720" y="33822"/>
                  <a:pt x="43422" y="32584"/>
                  <a:pt x="43875" y="31607"/>
                </a:cubicBezTo>
                <a:cubicBezTo>
                  <a:pt x="43982" y="31393"/>
                  <a:pt x="44065" y="31191"/>
                  <a:pt x="44149" y="31000"/>
                </a:cubicBezTo>
                <a:cubicBezTo>
                  <a:pt x="44601" y="29893"/>
                  <a:pt x="44423" y="28631"/>
                  <a:pt x="43661" y="27702"/>
                </a:cubicBezTo>
                <a:cubicBezTo>
                  <a:pt x="43565" y="27571"/>
                  <a:pt x="43470" y="27452"/>
                  <a:pt x="43375" y="27357"/>
                </a:cubicBezTo>
                <a:lnTo>
                  <a:pt x="43375" y="27357"/>
                </a:lnTo>
                <a:cubicBezTo>
                  <a:pt x="43958" y="27381"/>
                  <a:pt x="44506" y="27440"/>
                  <a:pt x="44899" y="27488"/>
                </a:cubicBezTo>
                <a:cubicBezTo>
                  <a:pt x="44951" y="27494"/>
                  <a:pt x="45003" y="27498"/>
                  <a:pt x="45054" y="27498"/>
                </a:cubicBezTo>
                <a:cubicBezTo>
                  <a:pt x="45657" y="27498"/>
                  <a:pt x="46178" y="27056"/>
                  <a:pt x="46244" y="26452"/>
                </a:cubicBezTo>
                <a:cubicBezTo>
                  <a:pt x="46709" y="22797"/>
                  <a:pt x="45673" y="19761"/>
                  <a:pt x="45506" y="19296"/>
                </a:cubicBezTo>
                <a:cubicBezTo>
                  <a:pt x="45613" y="18606"/>
                  <a:pt x="45613" y="17987"/>
                  <a:pt x="45566" y="17427"/>
                </a:cubicBezTo>
                <a:cubicBezTo>
                  <a:pt x="45566" y="17403"/>
                  <a:pt x="45566" y="17380"/>
                  <a:pt x="45554" y="17356"/>
                </a:cubicBezTo>
                <a:cubicBezTo>
                  <a:pt x="45363" y="15486"/>
                  <a:pt x="44423" y="14355"/>
                  <a:pt x="43768" y="13784"/>
                </a:cubicBezTo>
                <a:cubicBezTo>
                  <a:pt x="43305" y="13373"/>
                  <a:pt x="42691" y="13148"/>
                  <a:pt x="42057" y="13148"/>
                </a:cubicBezTo>
                <a:cubicBezTo>
                  <a:pt x="41957" y="13148"/>
                  <a:pt x="41856" y="13153"/>
                  <a:pt x="41756" y="13165"/>
                </a:cubicBezTo>
                <a:cubicBezTo>
                  <a:pt x="38839" y="13486"/>
                  <a:pt x="36910" y="15165"/>
                  <a:pt x="36029" y="16141"/>
                </a:cubicBezTo>
                <a:cubicBezTo>
                  <a:pt x="35730" y="16459"/>
                  <a:pt x="35339" y="16636"/>
                  <a:pt x="34955" y="16636"/>
                </a:cubicBezTo>
                <a:cubicBezTo>
                  <a:pt x="34863" y="16636"/>
                  <a:pt x="34772" y="16626"/>
                  <a:pt x="34683" y="16606"/>
                </a:cubicBezTo>
                <a:cubicBezTo>
                  <a:pt x="34171" y="16498"/>
                  <a:pt x="33886" y="16177"/>
                  <a:pt x="33826" y="15665"/>
                </a:cubicBezTo>
                <a:cubicBezTo>
                  <a:pt x="33802" y="15415"/>
                  <a:pt x="33850" y="15141"/>
                  <a:pt x="33981" y="14879"/>
                </a:cubicBezTo>
                <a:cubicBezTo>
                  <a:pt x="35231" y="12367"/>
                  <a:pt x="39493" y="10962"/>
                  <a:pt x="41267" y="10474"/>
                </a:cubicBezTo>
                <a:cubicBezTo>
                  <a:pt x="41839" y="10307"/>
                  <a:pt x="42208" y="9760"/>
                  <a:pt x="42137" y="9164"/>
                </a:cubicBezTo>
                <a:cubicBezTo>
                  <a:pt x="42065" y="8450"/>
                  <a:pt x="41898" y="7819"/>
                  <a:pt x="41672" y="7271"/>
                </a:cubicBezTo>
                <a:cubicBezTo>
                  <a:pt x="41672" y="7247"/>
                  <a:pt x="41660" y="7235"/>
                  <a:pt x="41660" y="7224"/>
                </a:cubicBezTo>
                <a:cubicBezTo>
                  <a:pt x="41398" y="6604"/>
                  <a:pt x="41065" y="6069"/>
                  <a:pt x="40696" y="5616"/>
                </a:cubicBezTo>
                <a:cubicBezTo>
                  <a:pt x="40684" y="5580"/>
                  <a:pt x="40648" y="5545"/>
                  <a:pt x="40613" y="5521"/>
                </a:cubicBezTo>
                <a:cubicBezTo>
                  <a:pt x="39100" y="3759"/>
                  <a:pt x="36993" y="3211"/>
                  <a:pt x="36576" y="3116"/>
                </a:cubicBezTo>
                <a:cubicBezTo>
                  <a:pt x="35517" y="2068"/>
                  <a:pt x="34350" y="1354"/>
                  <a:pt x="33183" y="877"/>
                </a:cubicBezTo>
                <a:cubicBezTo>
                  <a:pt x="33147" y="854"/>
                  <a:pt x="33112" y="842"/>
                  <a:pt x="33076" y="830"/>
                </a:cubicBezTo>
                <a:cubicBezTo>
                  <a:pt x="32183" y="485"/>
                  <a:pt x="31290" y="258"/>
                  <a:pt x="30433" y="139"/>
                </a:cubicBezTo>
                <a:cubicBezTo>
                  <a:pt x="30398" y="122"/>
                  <a:pt x="30363" y="111"/>
                  <a:pt x="30328" y="111"/>
                </a:cubicBezTo>
                <a:cubicBezTo>
                  <a:pt x="30315" y="111"/>
                  <a:pt x="30303" y="112"/>
                  <a:pt x="30290" y="115"/>
                </a:cubicBezTo>
                <a:cubicBezTo>
                  <a:pt x="29668" y="33"/>
                  <a:pt x="29070" y="1"/>
                  <a:pt x="2851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p50"/>
          <p:cNvSpPr/>
          <p:nvPr/>
        </p:nvSpPr>
        <p:spPr>
          <a:xfrm>
            <a:off x="1088351" y="1365036"/>
            <a:ext cx="510661" cy="572666"/>
          </a:xfrm>
          <a:custGeom>
            <a:avLst/>
            <a:gdLst/>
            <a:ahLst/>
            <a:cxnLst/>
            <a:rect l="l" t="t" r="r" b="b"/>
            <a:pathLst>
              <a:path w="39911" h="44757" extrusionOk="0">
                <a:moveTo>
                  <a:pt x="11097" y="1584"/>
                </a:moveTo>
                <a:lnTo>
                  <a:pt x="11097" y="1584"/>
                </a:lnTo>
                <a:cubicBezTo>
                  <a:pt x="12943" y="3108"/>
                  <a:pt x="15562" y="3966"/>
                  <a:pt x="15705" y="4013"/>
                </a:cubicBezTo>
                <a:cubicBezTo>
                  <a:pt x="15931" y="4073"/>
                  <a:pt x="16158" y="4132"/>
                  <a:pt x="16360" y="4192"/>
                </a:cubicBezTo>
                <a:cubicBezTo>
                  <a:pt x="15991" y="6335"/>
                  <a:pt x="16086" y="7811"/>
                  <a:pt x="16229" y="8657"/>
                </a:cubicBezTo>
                <a:cubicBezTo>
                  <a:pt x="16217" y="8645"/>
                  <a:pt x="16217" y="8633"/>
                  <a:pt x="16205" y="8633"/>
                </a:cubicBezTo>
                <a:cubicBezTo>
                  <a:pt x="15848" y="8252"/>
                  <a:pt x="15503" y="7871"/>
                  <a:pt x="15169" y="7478"/>
                </a:cubicBezTo>
                <a:cubicBezTo>
                  <a:pt x="14991" y="6561"/>
                  <a:pt x="15193" y="4823"/>
                  <a:pt x="15193" y="4799"/>
                </a:cubicBezTo>
                <a:cubicBezTo>
                  <a:pt x="15205" y="4680"/>
                  <a:pt x="15122" y="4573"/>
                  <a:pt x="14991" y="4561"/>
                </a:cubicBezTo>
                <a:cubicBezTo>
                  <a:pt x="14978" y="4558"/>
                  <a:pt x="14966" y="4557"/>
                  <a:pt x="14954" y="4557"/>
                </a:cubicBezTo>
                <a:cubicBezTo>
                  <a:pt x="14850" y="4557"/>
                  <a:pt x="14763" y="4645"/>
                  <a:pt x="14753" y="4751"/>
                </a:cubicBezTo>
                <a:cubicBezTo>
                  <a:pt x="14741" y="4811"/>
                  <a:pt x="14610" y="5918"/>
                  <a:pt x="14657" y="6871"/>
                </a:cubicBezTo>
                <a:cubicBezTo>
                  <a:pt x="13086" y="4930"/>
                  <a:pt x="11847" y="2906"/>
                  <a:pt x="11097" y="1584"/>
                </a:cubicBezTo>
                <a:close/>
                <a:moveTo>
                  <a:pt x="10204" y="858"/>
                </a:moveTo>
                <a:cubicBezTo>
                  <a:pt x="10574" y="1573"/>
                  <a:pt x="11312" y="2894"/>
                  <a:pt x="12324" y="4418"/>
                </a:cubicBezTo>
                <a:cubicBezTo>
                  <a:pt x="11347" y="4180"/>
                  <a:pt x="10764" y="4120"/>
                  <a:pt x="10740" y="4120"/>
                </a:cubicBezTo>
                <a:cubicBezTo>
                  <a:pt x="10733" y="4120"/>
                  <a:pt x="10725" y="4119"/>
                  <a:pt x="10718" y="4119"/>
                </a:cubicBezTo>
                <a:cubicBezTo>
                  <a:pt x="10608" y="4119"/>
                  <a:pt x="10512" y="4200"/>
                  <a:pt x="10490" y="4323"/>
                </a:cubicBezTo>
                <a:cubicBezTo>
                  <a:pt x="10478" y="4442"/>
                  <a:pt x="10574" y="4549"/>
                  <a:pt x="10693" y="4561"/>
                </a:cubicBezTo>
                <a:cubicBezTo>
                  <a:pt x="10704" y="4561"/>
                  <a:pt x="11455" y="4644"/>
                  <a:pt x="12693" y="4978"/>
                </a:cubicBezTo>
                <a:cubicBezTo>
                  <a:pt x="13598" y="6287"/>
                  <a:pt x="14669" y="7692"/>
                  <a:pt x="15884" y="8942"/>
                </a:cubicBezTo>
                <a:cubicBezTo>
                  <a:pt x="17312" y="10407"/>
                  <a:pt x="18527" y="11943"/>
                  <a:pt x="19551" y="13526"/>
                </a:cubicBezTo>
                <a:cubicBezTo>
                  <a:pt x="18586" y="13074"/>
                  <a:pt x="16824" y="12288"/>
                  <a:pt x="15562" y="11848"/>
                </a:cubicBezTo>
                <a:cubicBezTo>
                  <a:pt x="15467" y="11431"/>
                  <a:pt x="15205" y="11062"/>
                  <a:pt x="14824" y="10824"/>
                </a:cubicBezTo>
                <a:cubicBezTo>
                  <a:pt x="12764" y="9585"/>
                  <a:pt x="10038" y="9109"/>
                  <a:pt x="9133" y="8978"/>
                </a:cubicBezTo>
                <a:cubicBezTo>
                  <a:pt x="9311" y="8514"/>
                  <a:pt x="9419" y="7966"/>
                  <a:pt x="9478" y="7502"/>
                </a:cubicBezTo>
                <a:cubicBezTo>
                  <a:pt x="10002" y="7585"/>
                  <a:pt x="11431" y="7847"/>
                  <a:pt x="12990" y="8526"/>
                </a:cubicBezTo>
                <a:cubicBezTo>
                  <a:pt x="13026" y="8538"/>
                  <a:pt x="13050" y="8538"/>
                  <a:pt x="13086" y="8538"/>
                </a:cubicBezTo>
                <a:cubicBezTo>
                  <a:pt x="13169" y="8538"/>
                  <a:pt x="13252" y="8490"/>
                  <a:pt x="13288" y="8407"/>
                </a:cubicBezTo>
                <a:cubicBezTo>
                  <a:pt x="13336" y="8300"/>
                  <a:pt x="13288" y="8169"/>
                  <a:pt x="13169" y="8109"/>
                </a:cubicBezTo>
                <a:cubicBezTo>
                  <a:pt x="11526" y="7407"/>
                  <a:pt x="10062" y="7145"/>
                  <a:pt x="9526" y="7061"/>
                </a:cubicBezTo>
                <a:cubicBezTo>
                  <a:pt x="9550" y="6799"/>
                  <a:pt x="9550" y="6621"/>
                  <a:pt x="9550" y="6597"/>
                </a:cubicBezTo>
                <a:lnTo>
                  <a:pt x="9550" y="6573"/>
                </a:lnTo>
                <a:cubicBezTo>
                  <a:pt x="9538" y="6347"/>
                  <a:pt x="9538" y="6097"/>
                  <a:pt x="9538" y="5859"/>
                </a:cubicBezTo>
                <a:lnTo>
                  <a:pt x="9538" y="5859"/>
                </a:lnTo>
                <a:cubicBezTo>
                  <a:pt x="9990" y="5990"/>
                  <a:pt x="11145" y="6359"/>
                  <a:pt x="12586" y="6942"/>
                </a:cubicBezTo>
                <a:cubicBezTo>
                  <a:pt x="12609" y="6942"/>
                  <a:pt x="12645" y="6954"/>
                  <a:pt x="12669" y="6954"/>
                </a:cubicBezTo>
                <a:cubicBezTo>
                  <a:pt x="12752" y="6954"/>
                  <a:pt x="12836" y="6895"/>
                  <a:pt x="12871" y="6811"/>
                </a:cubicBezTo>
                <a:cubicBezTo>
                  <a:pt x="12919" y="6704"/>
                  <a:pt x="12871" y="6573"/>
                  <a:pt x="12752" y="6525"/>
                </a:cubicBezTo>
                <a:cubicBezTo>
                  <a:pt x="11157" y="5883"/>
                  <a:pt x="9895" y="5502"/>
                  <a:pt x="9550" y="5394"/>
                </a:cubicBezTo>
                <a:cubicBezTo>
                  <a:pt x="9633" y="3620"/>
                  <a:pt x="10002" y="1775"/>
                  <a:pt x="10204" y="858"/>
                </a:cubicBezTo>
                <a:close/>
                <a:moveTo>
                  <a:pt x="16789" y="4335"/>
                </a:moveTo>
                <a:lnTo>
                  <a:pt x="16789" y="4335"/>
                </a:lnTo>
                <a:cubicBezTo>
                  <a:pt x="17443" y="4537"/>
                  <a:pt x="17979" y="4740"/>
                  <a:pt x="18408" y="4930"/>
                </a:cubicBezTo>
                <a:cubicBezTo>
                  <a:pt x="18277" y="5263"/>
                  <a:pt x="17693" y="6871"/>
                  <a:pt x="17527" y="8788"/>
                </a:cubicBezTo>
                <a:cubicBezTo>
                  <a:pt x="17527" y="8907"/>
                  <a:pt x="17610" y="9014"/>
                  <a:pt x="17741" y="9026"/>
                </a:cubicBezTo>
                <a:lnTo>
                  <a:pt x="17753" y="9026"/>
                </a:lnTo>
                <a:cubicBezTo>
                  <a:pt x="17872" y="9026"/>
                  <a:pt x="17967" y="8942"/>
                  <a:pt x="17979" y="8823"/>
                </a:cubicBezTo>
                <a:cubicBezTo>
                  <a:pt x="18134" y="7037"/>
                  <a:pt x="18670" y="5490"/>
                  <a:pt x="18813" y="5121"/>
                </a:cubicBezTo>
                <a:cubicBezTo>
                  <a:pt x="19432" y="5418"/>
                  <a:pt x="19765" y="5668"/>
                  <a:pt x="19908" y="5787"/>
                </a:cubicBezTo>
                <a:cubicBezTo>
                  <a:pt x="19063" y="7609"/>
                  <a:pt x="18789" y="9252"/>
                  <a:pt x="18705" y="9883"/>
                </a:cubicBezTo>
                <a:cubicBezTo>
                  <a:pt x="18670" y="10133"/>
                  <a:pt x="18705" y="10371"/>
                  <a:pt x="18801" y="10597"/>
                </a:cubicBezTo>
                <a:cubicBezTo>
                  <a:pt x="18813" y="10621"/>
                  <a:pt x="18825" y="10657"/>
                  <a:pt x="18836" y="10681"/>
                </a:cubicBezTo>
                <a:cubicBezTo>
                  <a:pt x="19060" y="11150"/>
                  <a:pt x="19503" y="11418"/>
                  <a:pt x="20012" y="11418"/>
                </a:cubicBezTo>
                <a:cubicBezTo>
                  <a:pt x="20072" y="11418"/>
                  <a:pt x="20133" y="11415"/>
                  <a:pt x="20194" y="11407"/>
                </a:cubicBezTo>
                <a:cubicBezTo>
                  <a:pt x="20801" y="11336"/>
                  <a:pt x="21277" y="10907"/>
                  <a:pt x="21396" y="10312"/>
                </a:cubicBezTo>
                <a:cubicBezTo>
                  <a:pt x="21527" y="9693"/>
                  <a:pt x="21694" y="9097"/>
                  <a:pt x="21884" y="8526"/>
                </a:cubicBezTo>
                <a:cubicBezTo>
                  <a:pt x="22063" y="8014"/>
                  <a:pt x="22468" y="7609"/>
                  <a:pt x="22992" y="7418"/>
                </a:cubicBezTo>
                <a:cubicBezTo>
                  <a:pt x="23178" y="7356"/>
                  <a:pt x="23370" y="7326"/>
                  <a:pt x="23562" y="7326"/>
                </a:cubicBezTo>
                <a:cubicBezTo>
                  <a:pt x="23885" y="7326"/>
                  <a:pt x="24203" y="7413"/>
                  <a:pt x="24480" y="7585"/>
                </a:cubicBezTo>
                <a:cubicBezTo>
                  <a:pt x="25004" y="7919"/>
                  <a:pt x="25444" y="8288"/>
                  <a:pt x="25790" y="8633"/>
                </a:cubicBezTo>
                <a:cubicBezTo>
                  <a:pt x="22623" y="11443"/>
                  <a:pt x="21396" y="14026"/>
                  <a:pt x="20991" y="15098"/>
                </a:cubicBezTo>
                <a:cubicBezTo>
                  <a:pt x="20801" y="14741"/>
                  <a:pt x="20599" y="14384"/>
                  <a:pt x="20384" y="14026"/>
                </a:cubicBezTo>
                <a:cubicBezTo>
                  <a:pt x="20646" y="13372"/>
                  <a:pt x="21194" y="12455"/>
                  <a:pt x="21194" y="12443"/>
                </a:cubicBezTo>
                <a:cubicBezTo>
                  <a:pt x="21265" y="12348"/>
                  <a:pt x="21230" y="12205"/>
                  <a:pt x="21122" y="12145"/>
                </a:cubicBezTo>
                <a:cubicBezTo>
                  <a:pt x="21084" y="12120"/>
                  <a:pt x="21044" y="12108"/>
                  <a:pt x="21003" y="12108"/>
                </a:cubicBezTo>
                <a:cubicBezTo>
                  <a:pt x="20930" y="12108"/>
                  <a:pt x="20859" y="12147"/>
                  <a:pt x="20813" y="12217"/>
                </a:cubicBezTo>
                <a:cubicBezTo>
                  <a:pt x="20801" y="12252"/>
                  <a:pt x="20384" y="12931"/>
                  <a:pt x="20099" y="13562"/>
                </a:cubicBezTo>
                <a:cubicBezTo>
                  <a:pt x="19194" y="12110"/>
                  <a:pt x="18098" y="10681"/>
                  <a:pt x="16848" y="9312"/>
                </a:cubicBezTo>
                <a:cubicBezTo>
                  <a:pt x="16753" y="9062"/>
                  <a:pt x="16265" y="7418"/>
                  <a:pt x="16789" y="4335"/>
                </a:cubicBezTo>
                <a:close/>
                <a:moveTo>
                  <a:pt x="9385" y="11966"/>
                </a:moveTo>
                <a:cubicBezTo>
                  <a:pt x="9565" y="11966"/>
                  <a:pt x="9745" y="11994"/>
                  <a:pt x="9919" y="12050"/>
                </a:cubicBezTo>
                <a:cubicBezTo>
                  <a:pt x="11228" y="12467"/>
                  <a:pt x="12383" y="13098"/>
                  <a:pt x="13110" y="13538"/>
                </a:cubicBezTo>
                <a:cubicBezTo>
                  <a:pt x="13376" y="13705"/>
                  <a:pt x="13671" y="13784"/>
                  <a:pt x="13968" y="13784"/>
                </a:cubicBezTo>
                <a:cubicBezTo>
                  <a:pt x="14095" y="13784"/>
                  <a:pt x="14222" y="13769"/>
                  <a:pt x="14348" y="13741"/>
                </a:cubicBezTo>
                <a:cubicBezTo>
                  <a:pt x="14741" y="13872"/>
                  <a:pt x="17170" y="14693"/>
                  <a:pt x="18289" y="15229"/>
                </a:cubicBezTo>
                <a:cubicBezTo>
                  <a:pt x="18324" y="15253"/>
                  <a:pt x="18360" y="15253"/>
                  <a:pt x="18384" y="15253"/>
                </a:cubicBezTo>
                <a:cubicBezTo>
                  <a:pt x="18467" y="15253"/>
                  <a:pt x="18551" y="15205"/>
                  <a:pt x="18586" y="15134"/>
                </a:cubicBezTo>
                <a:cubicBezTo>
                  <a:pt x="18646" y="15015"/>
                  <a:pt x="18598" y="14884"/>
                  <a:pt x="18491" y="14836"/>
                </a:cubicBezTo>
                <a:cubicBezTo>
                  <a:pt x="17562" y="14384"/>
                  <a:pt x="15812" y="13764"/>
                  <a:pt x="14943" y="13467"/>
                </a:cubicBezTo>
                <a:cubicBezTo>
                  <a:pt x="15265" y="13241"/>
                  <a:pt x="15479" y="12907"/>
                  <a:pt x="15562" y="12514"/>
                </a:cubicBezTo>
                <a:lnTo>
                  <a:pt x="15574" y="12479"/>
                </a:lnTo>
                <a:cubicBezTo>
                  <a:pt x="15574" y="12431"/>
                  <a:pt x="15586" y="12383"/>
                  <a:pt x="15586" y="12324"/>
                </a:cubicBezTo>
                <a:cubicBezTo>
                  <a:pt x="17158" y="12895"/>
                  <a:pt x="19372" y="13931"/>
                  <a:pt x="19920" y="14181"/>
                </a:cubicBezTo>
                <a:cubicBezTo>
                  <a:pt x="19944" y="14241"/>
                  <a:pt x="19979" y="14276"/>
                  <a:pt x="20039" y="14300"/>
                </a:cubicBezTo>
                <a:cubicBezTo>
                  <a:pt x="20420" y="14943"/>
                  <a:pt x="20765" y="15598"/>
                  <a:pt x="21075" y="16253"/>
                </a:cubicBezTo>
                <a:cubicBezTo>
                  <a:pt x="21242" y="16586"/>
                  <a:pt x="21396" y="16943"/>
                  <a:pt x="21563" y="17313"/>
                </a:cubicBezTo>
                <a:cubicBezTo>
                  <a:pt x="19348" y="16253"/>
                  <a:pt x="16491" y="15384"/>
                  <a:pt x="14431" y="14824"/>
                </a:cubicBezTo>
                <a:cubicBezTo>
                  <a:pt x="14410" y="14818"/>
                  <a:pt x="14389" y="14815"/>
                  <a:pt x="14369" y="14815"/>
                </a:cubicBezTo>
                <a:cubicBezTo>
                  <a:pt x="14273" y="14815"/>
                  <a:pt x="14187" y="14881"/>
                  <a:pt x="14157" y="14979"/>
                </a:cubicBezTo>
                <a:cubicBezTo>
                  <a:pt x="14122" y="15098"/>
                  <a:pt x="14193" y="15217"/>
                  <a:pt x="14312" y="15253"/>
                </a:cubicBezTo>
                <a:cubicBezTo>
                  <a:pt x="16110" y="15741"/>
                  <a:pt x="19467" y="16729"/>
                  <a:pt x="21825" y="17944"/>
                </a:cubicBezTo>
                <a:cubicBezTo>
                  <a:pt x="22004" y="18360"/>
                  <a:pt x="22170" y="18789"/>
                  <a:pt x="22337" y="19241"/>
                </a:cubicBezTo>
                <a:cubicBezTo>
                  <a:pt x="20607" y="18614"/>
                  <a:pt x="14319" y="16494"/>
                  <a:pt x="8505" y="16494"/>
                </a:cubicBezTo>
                <a:cubicBezTo>
                  <a:pt x="7918" y="16494"/>
                  <a:pt x="7336" y="16515"/>
                  <a:pt x="6764" y="16562"/>
                </a:cubicBezTo>
                <a:cubicBezTo>
                  <a:pt x="7037" y="16098"/>
                  <a:pt x="7252" y="15586"/>
                  <a:pt x="7395" y="15050"/>
                </a:cubicBezTo>
                <a:cubicBezTo>
                  <a:pt x="8061" y="15098"/>
                  <a:pt x="10431" y="15312"/>
                  <a:pt x="12967" y="16086"/>
                </a:cubicBezTo>
                <a:cubicBezTo>
                  <a:pt x="12979" y="16086"/>
                  <a:pt x="13002" y="16098"/>
                  <a:pt x="13026" y="16098"/>
                </a:cubicBezTo>
                <a:cubicBezTo>
                  <a:pt x="13121" y="16098"/>
                  <a:pt x="13217" y="16027"/>
                  <a:pt x="13241" y="15931"/>
                </a:cubicBezTo>
                <a:cubicBezTo>
                  <a:pt x="13276" y="15812"/>
                  <a:pt x="13205" y="15693"/>
                  <a:pt x="13098" y="15658"/>
                </a:cubicBezTo>
                <a:cubicBezTo>
                  <a:pt x="10597" y="14896"/>
                  <a:pt x="8252" y="14669"/>
                  <a:pt x="7490" y="14610"/>
                </a:cubicBezTo>
                <a:cubicBezTo>
                  <a:pt x="7526" y="14467"/>
                  <a:pt x="7549" y="14324"/>
                  <a:pt x="7561" y="14181"/>
                </a:cubicBezTo>
                <a:cubicBezTo>
                  <a:pt x="7585" y="13907"/>
                  <a:pt x="7633" y="13634"/>
                  <a:pt x="7680" y="13360"/>
                </a:cubicBezTo>
                <a:cubicBezTo>
                  <a:pt x="7776" y="12872"/>
                  <a:pt x="8061" y="12467"/>
                  <a:pt x="8490" y="12217"/>
                </a:cubicBezTo>
                <a:cubicBezTo>
                  <a:pt x="8762" y="12050"/>
                  <a:pt x="9073" y="11966"/>
                  <a:pt x="9385" y="11966"/>
                </a:cubicBezTo>
                <a:close/>
                <a:moveTo>
                  <a:pt x="26111" y="8942"/>
                </a:moveTo>
                <a:cubicBezTo>
                  <a:pt x="26314" y="9169"/>
                  <a:pt x="26468" y="9347"/>
                  <a:pt x="26564" y="9478"/>
                </a:cubicBezTo>
                <a:cubicBezTo>
                  <a:pt x="25040" y="10859"/>
                  <a:pt x="23718" y="12764"/>
                  <a:pt x="23658" y="12848"/>
                </a:cubicBezTo>
                <a:cubicBezTo>
                  <a:pt x="23587" y="12955"/>
                  <a:pt x="23611" y="13086"/>
                  <a:pt x="23718" y="13157"/>
                </a:cubicBezTo>
                <a:cubicBezTo>
                  <a:pt x="23754" y="13193"/>
                  <a:pt x="23801" y="13205"/>
                  <a:pt x="23849" y="13205"/>
                </a:cubicBezTo>
                <a:cubicBezTo>
                  <a:pt x="23920" y="13205"/>
                  <a:pt x="23980" y="13169"/>
                  <a:pt x="24028" y="13110"/>
                </a:cubicBezTo>
                <a:cubicBezTo>
                  <a:pt x="24039" y="13086"/>
                  <a:pt x="25409" y="11109"/>
                  <a:pt x="26921" y="9752"/>
                </a:cubicBezTo>
                <a:cubicBezTo>
                  <a:pt x="27171" y="9847"/>
                  <a:pt x="27421" y="9943"/>
                  <a:pt x="27647" y="10038"/>
                </a:cubicBezTo>
                <a:cubicBezTo>
                  <a:pt x="26349" y="11026"/>
                  <a:pt x="25278" y="12360"/>
                  <a:pt x="25230" y="12419"/>
                </a:cubicBezTo>
                <a:cubicBezTo>
                  <a:pt x="25147" y="12514"/>
                  <a:pt x="25171" y="12657"/>
                  <a:pt x="25266" y="12729"/>
                </a:cubicBezTo>
                <a:cubicBezTo>
                  <a:pt x="25302" y="12764"/>
                  <a:pt x="25349" y="12788"/>
                  <a:pt x="25397" y="12788"/>
                </a:cubicBezTo>
                <a:cubicBezTo>
                  <a:pt x="25468" y="12788"/>
                  <a:pt x="25528" y="12752"/>
                  <a:pt x="25575" y="12705"/>
                </a:cubicBezTo>
                <a:cubicBezTo>
                  <a:pt x="25587" y="12681"/>
                  <a:pt x="26778" y="11205"/>
                  <a:pt x="28111" y="10252"/>
                </a:cubicBezTo>
                <a:cubicBezTo>
                  <a:pt x="29362" y="10836"/>
                  <a:pt x="30231" y="11538"/>
                  <a:pt x="30814" y="12181"/>
                </a:cubicBezTo>
                <a:cubicBezTo>
                  <a:pt x="25980" y="14312"/>
                  <a:pt x="23920" y="18920"/>
                  <a:pt x="23301" y="20634"/>
                </a:cubicBezTo>
                <a:cubicBezTo>
                  <a:pt x="23182" y="20277"/>
                  <a:pt x="23063" y="19920"/>
                  <a:pt x="22932" y="19575"/>
                </a:cubicBezTo>
                <a:cubicBezTo>
                  <a:pt x="22932" y="19563"/>
                  <a:pt x="22932" y="19539"/>
                  <a:pt x="22920" y="19527"/>
                </a:cubicBezTo>
                <a:cubicBezTo>
                  <a:pt x="22861" y="19372"/>
                  <a:pt x="22813" y="19229"/>
                  <a:pt x="22754" y="19075"/>
                </a:cubicBezTo>
                <a:cubicBezTo>
                  <a:pt x="22956" y="18670"/>
                  <a:pt x="23897" y="16848"/>
                  <a:pt x="24849" y="15527"/>
                </a:cubicBezTo>
                <a:cubicBezTo>
                  <a:pt x="24921" y="15419"/>
                  <a:pt x="24909" y="15288"/>
                  <a:pt x="24801" y="15217"/>
                </a:cubicBezTo>
                <a:cubicBezTo>
                  <a:pt x="24764" y="15189"/>
                  <a:pt x="24719" y="15175"/>
                  <a:pt x="24674" y="15175"/>
                </a:cubicBezTo>
                <a:cubicBezTo>
                  <a:pt x="24605" y="15175"/>
                  <a:pt x="24535" y="15207"/>
                  <a:pt x="24492" y="15265"/>
                </a:cubicBezTo>
                <a:cubicBezTo>
                  <a:pt x="23694" y="16360"/>
                  <a:pt x="22908" y="17801"/>
                  <a:pt x="22539" y="18515"/>
                </a:cubicBezTo>
                <a:cubicBezTo>
                  <a:pt x="22194" y="17622"/>
                  <a:pt x="21837" y="16801"/>
                  <a:pt x="21480" y="16062"/>
                </a:cubicBezTo>
                <a:cubicBezTo>
                  <a:pt x="21408" y="15931"/>
                  <a:pt x="21349" y="15789"/>
                  <a:pt x="21277" y="15658"/>
                </a:cubicBezTo>
                <a:cubicBezTo>
                  <a:pt x="21432" y="15146"/>
                  <a:pt x="22468" y="12169"/>
                  <a:pt x="26111" y="8942"/>
                </a:cubicBezTo>
                <a:close/>
                <a:moveTo>
                  <a:pt x="31124" y="12538"/>
                </a:moveTo>
                <a:cubicBezTo>
                  <a:pt x="31540" y="13062"/>
                  <a:pt x="31767" y="13503"/>
                  <a:pt x="31886" y="13753"/>
                </a:cubicBezTo>
                <a:cubicBezTo>
                  <a:pt x="28052" y="14788"/>
                  <a:pt x="25825" y="18098"/>
                  <a:pt x="25040" y="19503"/>
                </a:cubicBezTo>
                <a:cubicBezTo>
                  <a:pt x="24801" y="19920"/>
                  <a:pt x="24861" y="20432"/>
                  <a:pt x="25182" y="20801"/>
                </a:cubicBezTo>
                <a:cubicBezTo>
                  <a:pt x="24932" y="20956"/>
                  <a:pt x="24563" y="21194"/>
                  <a:pt x="24301" y="21384"/>
                </a:cubicBezTo>
                <a:cubicBezTo>
                  <a:pt x="24194" y="21456"/>
                  <a:pt x="24170" y="21587"/>
                  <a:pt x="24242" y="21694"/>
                </a:cubicBezTo>
                <a:cubicBezTo>
                  <a:pt x="24290" y="21754"/>
                  <a:pt x="24349" y="21789"/>
                  <a:pt x="24420" y="21789"/>
                </a:cubicBezTo>
                <a:cubicBezTo>
                  <a:pt x="24468" y="21789"/>
                  <a:pt x="24516" y="21777"/>
                  <a:pt x="24551" y="21754"/>
                </a:cubicBezTo>
                <a:cubicBezTo>
                  <a:pt x="24873" y="21527"/>
                  <a:pt x="25361" y="21218"/>
                  <a:pt x="25575" y="21087"/>
                </a:cubicBezTo>
                <a:cubicBezTo>
                  <a:pt x="25710" y="21142"/>
                  <a:pt x="25850" y="21172"/>
                  <a:pt x="25993" y="21172"/>
                </a:cubicBezTo>
                <a:cubicBezTo>
                  <a:pt x="26127" y="21172"/>
                  <a:pt x="26264" y="21145"/>
                  <a:pt x="26397" y="21087"/>
                </a:cubicBezTo>
                <a:lnTo>
                  <a:pt x="26314" y="20884"/>
                </a:lnTo>
                <a:lnTo>
                  <a:pt x="26421" y="21087"/>
                </a:lnTo>
                <a:cubicBezTo>
                  <a:pt x="26635" y="20992"/>
                  <a:pt x="26826" y="20813"/>
                  <a:pt x="26945" y="20575"/>
                </a:cubicBezTo>
                <a:cubicBezTo>
                  <a:pt x="27909" y="18682"/>
                  <a:pt x="28992" y="17682"/>
                  <a:pt x="29743" y="17182"/>
                </a:cubicBezTo>
                <a:cubicBezTo>
                  <a:pt x="30028" y="16979"/>
                  <a:pt x="30290" y="16848"/>
                  <a:pt x="30505" y="16753"/>
                </a:cubicBezTo>
                <a:lnTo>
                  <a:pt x="30505" y="16753"/>
                </a:lnTo>
                <a:cubicBezTo>
                  <a:pt x="30171" y="17265"/>
                  <a:pt x="29909" y="17813"/>
                  <a:pt x="29743" y="18241"/>
                </a:cubicBezTo>
                <a:cubicBezTo>
                  <a:pt x="29647" y="18467"/>
                  <a:pt x="29671" y="18717"/>
                  <a:pt x="29814" y="18932"/>
                </a:cubicBezTo>
                <a:cubicBezTo>
                  <a:pt x="29838" y="18967"/>
                  <a:pt x="29862" y="19015"/>
                  <a:pt x="29897" y="19051"/>
                </a:cubicBezTo>
                <a:cubicBezTo>
                  <a:pt x="29326" y="19313"/>
                  <a:pt x="28314" y="19813"/>
                  <a:pt x="27873" y="20110"/>
                </a:cubicBezTo>
                <a:cubicBezTo>
                  <a:pt x="27778" y="20182"/>
                  <a:pt x="27754" y="20325"/>
                  <a:pt x="27814" y="20420"/>
                </a:cubicBezTo>
                <a:cubicBezTo>
                  <a:pt x="27861" y="20480"/>
                  <a:pt x="27933" y="20515"/>
                  <a:pt x="28004" y="20515"/>
                </a:cubicBezTo>
                <a:cubicBezTo>
                  <a:pt x="28052" y="20515"/>
                  <a:pt x="28088" y="20503"/>
                  <a:pt x="28135" y="20480"/>
                </a:cubicBezTo>
                <a:cubicBezTo>
                  <a:pt x="28659" y="20110"/>
                  <a:pt x="30183" y="19408"/>
                  <a:pt x="30469" y="19277"/>
                </a:cubicBezTo>
                <a:cubicBezTo>
                  <a:pt x="30707" y="19277"/>
                  <a:pt x="30945" y="19146"/>
                  <a:pt x="31088" y="18920"/>
                </a:cubicBezTo>
                <a:cubicBezTo>
                  <a:pt x="31374" y="18491"/>
                  <a:pt x="31755" y="18110"/>
                  <a:pt x="32231" y="17789"/>
                </a:cubicBezTo>
                <a:cubicBezTo>
                  <a:pt x="32667" y="17491"/>
                  <a:pt x="33159" y="17347"/>
                  <a:pt x="33640" y="17347"/>
                </a:cubicBezTo>
                <a:cubicBezTo>
                  <a:pt x="34370" y="17347"/>
                  <a:pt x="35077" y="17677"/>
                  <a:pt x="35529" y="18301"/>
                </a:cubicBezTo>
                <a:cubicBezTo>
                  <a:pt x="35803" y="18682"/>
                  <a:pt x="35981" y="19098"/>
                  <a:pt x="36112" y="19479"/>
                </a:cubicBezTo>
                <a:cubicBezTo>
                  <a:pt x="35869" y="19467"/>
                  <a:pt x="35639" y="19462"/>
                  <a:pt x="35421" y="19462"/>
                </a:cubicBezTo>
                <a:cubicBezTo>
                  <a:pt x="33944" y="19462"/>
                  <a:pt x="33069" y="19709"/>
                  <a:pt x="33017" y="19729"/>
                </a:cubicBezTo>
                <a:cubicBezTo>
                  <a:pt x="32910" y="19753"/>
                  <a:pt x="32838" y="19884"/>
                  <a:pt x="32874" y="20003"/>
                </a:cubicBezTo>
                <a:cubicBezTo>
                  <a:pt x="32898" y="20099"/>
                  <a:pt x="32993" y="20158"/>
                  <a:pt x="33088" y="20158"/>
                </a:cubicBezTo>
                <a:lnTo>
                  <a:pt x="33148" y="20158"/>
                </a:lnTo>
                <a:cubicBezTo>
                  <a:pt x="33158" y="20148"/>
                  <a:pt x="34009" y="19906"/>
                  <a:pt x="35438" y="19906"/>
                </a:cubicBezTo>
                <a:cubicBezTo>
                  <a:pt x="35693" y="19906"/>
                  <a:pt x="35966" y="19914"/>
                  <a:pt x="36255" y="19932"/>
                </a:cubicBezTo>
                <a:cubicBezTo>
                  <a:pt x="36327" y="20265"/>
                  <a:pt x="36362" y="20539"/>
                  <a:pt x="36386" y="20730"/>
                </a:cubicBezTo>
                <a:cubicBezTo>
                  <a:pt x="36127" y="20714"/>
                  <a:pt x="35692" y="20694"/>
                  <a:pt x="35144" y="20694"/>
                </a:cubicBezTo>
                <a:cubicBezTo>
                  <a:pt x="33981" y="20694"/>
                  <a:pt x="32309" y="20785"/>
                  <a:pt x="30731" y="21206"/>
                </a:cubicBezTo>
                <a:cubicBezTo>
                  <a:pt x="30612" y="21242"/>
                  <a:pt x="30540" y="21361"/>
                  <a:pt x="30576" y="21480"/>
                </a:cubicBezTo>
                <a:cubicBezTo>
                  <a:pt x="30600" y="21587"/>
                  <a:pt x="30695" y="21646"/>
                  <a:pt x="30790" y="21646"/>
                </a:cubicBezTo>
                <a:lnTo>
                  <a:pt x="30850" y="21646"/>
                </a:lnTo>
                <a:cubicBezTo>
                  <a:pt x="32406" y="21229"/>
                  <a:pt x="34088" y="21141"/>
                  <a:pt x="35229" y="21141"/>
                </a:cubicBezTo>
                <a:cubicBezTo>
                  <a:pt x="35878" y="21141"/>
                  <a:pt x="36352" y="21169"/>
                  <a:pt x="36529" y="21182"/>
                </a:cubicBezTo>
                <a:cubicBezTo>
                  <a:pt x="37327" y="21920"/>
                  <a:pt x="37815" y="22623"/>
                  <a:pt x="38089" y="23242"/>
                </a:cubicBezTo>
                <a:cubicBezTo>
                  <a:pt x="37154" y="23094"/>
                  <a:pt x="36233" y="23029"/>
                  <a:pt x="35339" y="23029"/>
                </a:cubicBezTo>
                <a:cubicBezTo>
                  <a:pt x="30115" y="23029"/>
                  <a:pt x="25780" y="25227"/>
                  <a:pt x="24682" y="25837"/>
                </a:cubicBezTo>
                <a:cubicBezTo>
                  <a:pt x="24671" y="25778"/>
                  <a:pt x="24659" y="25718"/>
                  <a:pt x="24647" y="25671"/>
                </a:cubicBezTo>
                <a:cubicBezTo>
                  <a:pt x="24647" y="25647"/>
                  <a:pt x="24647" y="25611"/>
                  <a:pt x="24635" y="25587"/>
                </a:cubicBezTo>
                <a:cubicBezTo>
                  <a:pt x="24599" y="25421"/>
                  <a:pt x="24563" y="25242"/>
                  <a:pt x="24528" y="25075"/>
                </a:cubicBezTo>
                <a:cubicBezTo>
                  <a:pt x="24873" y="24837"/>
                  <a:pt x="26064" y="24087"/>
                  <a:pt x="28135" y="23266"/>
                </a:cubicBezTo>
                <a:cubicBezTo>
                  <a:pt x="28254" y="23218"/>
                  <a:pt x="28314" y="23087"/>
                  <a:pt x="28266" y="22968"/>
                </a:cubicBezTo>
                <a:cubicBezTo>
                  <a:pt x="28230" y="22886"/>
                  <a:pt x="28145" y="22832"/>
                  <a:pt x="28060" y="22832"/>
                </a:cubicBezTo>
                <a:cubicBezTo>
                  <a:pt x="28033" y="22832"/>
                  <a:pt x="28006" y="22838"/>
                  <a:pt x="27980" y="22849"/>
                </a:cubicBezTo>
                <a:cubicBezTo>
                  <a:pt x="26075" y="23599"/>
                  <a:pt x="24909" y="24290"/>
                  <a:pt x="24420" y="24611"/>
                </a:cubicBezTo>
                <a:cubicBezTo>
                  <a:pt x="24373" y="24409"/>
                  <a:pt x="24325" y="24206"/>
                  <a:pt x="24278" y="24016"/>
                </a:cubicBezTo>
                <a:cubicBezTo>
                  <a:pt x="24278" y="23980"/>
                  <a:pt x="24266" y="23956"/>
                  <a:pt x="24254" y="23932"/>
                </a:cubicBezTo>
                <a:cubicBezTo>
                  <a:pt x="24230" y="23861"/>
                  <a:pt x="24218" y="23790"/>
                  <a:pt x="24194" y="23718"/>
                </a:cubicBezTo>
                <a:cubicBezTo>
                  <a:pt x="24456" y="23587"/>
                  <a:pt x="25040" y="23289"/>
                  <a:pt x="25766" y="23016"/>
                </a:cubicBezTo>
                <a:cubicBezTo>
                  <a:pt x="25873" y="22968"/>
                  <a:pt x="25933" y="22837"/>
                  <a:pt x="25885" y="22730"/>
                </a:cubicBezTo>
                <a:cubicBezTo>
                  <a:pt x="25858" y="22639"/>
                  <a:pt x="25774" y="22582"/>
                  <a:pt x="25684" y="22582"/>
                </a:cubicBezTo>
                <a:cubicBezTo>
                  <a:pt x="25656" y="22582"/>
                  <a:pt x="25627" y="22588"/>
                  <a:pt x="25599" y="22599"/>
                </a:cubicBezTo>
                <a:cubicBezTo>
                  <a:pt x="24921" y="22861"/>
                  <a:pt x="24385" y="23123"/>
                  <a:pt x="24087" y="23278"/>
                </a:cubicBezTo>
                <a:cubicBezTo>
                  <a:pt x="23909" y="22611"/>
                  <a:pt x="23730" y="21980"/>
                  <a:pt x="23539" y="21361"/>
                </a:cubicBezTo>
                <a:cubicBezTo>
                  <a:pt x="23718" y="20753"/>
                  <a:pt x="25516" y="14931"/>
                  <a:pt x="31124" y="12538"/>
                </a:cubicBezTo>
                <a:close/>
                <a:moveTo>
                  <a:pt x="8513" y="16938"/>
                </a:moveTo>
                <a:cubicBezTo>
                  <a:pt x="14790" y="16938"/>
                  <a:pt x="21661" y="19458"/>
                  <a:pt x="22539" y="19801"/>
                </a:cubicBezTo>
                <a:cubicBezTo>
                  <a:pt x="22968" y="20968"/>
                  <a:pt x="23361" y="22266"/>
                  <a:pt x="23730" y="23682"/>
                </a:cubicBezTo>
                <a:cubicBezTo>
                  <a:pt x="22123" y="23158"/>
                  <a:pt x="20622" y="22777"/>
                  <a:pt x="20599" y="22766"/>
                </a:cubicBezTo>
                <a:cubicBezTo>
                  <a:pt x="20583" y="22763"/>
                  <a:pt x="20568" y="22761"/>
                  <a:pt x="20553" y="22761"/>
                </a:cubicBezTo>
                <a:cubicBezTo>
                  <a:pt x="20450" y="22761"/>
                  <a:pt x="20357" y="22829"/>
                  <a:pt x="20337" y="22932"/>
                </a:cubicBezTo>
                <a:cubicBezTo>
                  <a:pt x="20301" y="23051"/>
                  <a:pt x="20372" y="23170"/>
                  <a:pt x="20491" y="23206"/>
                </a:cubicBezTo>
                <a:cubicBezTo>
                  <a:pt x="20515" y="23206"/>
                  <a:pt x="22170" y="23635"/>
                  <a:pt x="23861" y="24194"/>
                </a:cubicBezTo>
                <a:cubicBezTo>
                  <a:pt x="23956" y="24587"/>
                  <a:pt x="24051" y="24992"/>
                  <a:pt x="24135" y="25397"/>
                </a:cubicBezTo>
                <a:cubicBezTo>
                  <a:pt x="22968" y="25206"/>
                  <a:pt x="18896" y="24611"/>
                  <a:pt x="14407" y="24516"/>
                </a:cubicBezTo>
                <a:cubicBezTo>
                  <a:pt x="13923" y="24504"/>
                  <a:pt x="13449" y="24498"/>
                  <a:pt x="12987" y="24498"/>
                </a:cubicBezTo>
                <a:cubicBezTo>
                  <a:pt x="6917" y="24498"/>
                  <a:pt x="2765" y="25514"/>
                  <a:pt x="608" y="27516"/>
                </a:cubicBezTo>
                <a:cubicBezTo>
                  <a:pt x="537" y="27004"/>
                  <a:pt x="596" y="26492"/>
                  <a:pt x="787" y="25992"/>
                </a:cubicBezTo>
                <a:cubicBezTo>
                  <a:pt x="1108" y="25135"/>
                  <a:pt x="1787" y="24468"/>
                  <a:pt x="2644" y="24147"/>
                </a:cubicBezTo>
                <a:cubicBezTo>
                  <a:pt x="5733" y="23004"/>
                  <a:pt x="8487" y="22620"/>
                  <a:pt x="10792" y="22620"/>
                </a:cubicBezTo>
                <a:cubicBezTo>
                  <a:pt x="14014" y="22620"/>
                  <a:pt x="16361" y="23370"/>
                  <a:pt x="17527" y="23849"/>
                </a:cubicBezTo>
                <a:cubicBezTo>
                  <a:pt x="17688" y="23913"/>
                  <a:pt x="17856" y="23945"/>
                  <a:pt x="18022" y="23945"/>
                </a:cubicBezTo>
                <a:cubicBezTo>
                  <a:pt x="18348" y="23945"/>
                  <a:pt x="18668" y="23824"/>
                  <a:pt x="18920" y="23587"/>
                </a:cubicBezTo>
                <a:cubicBezTo>
                  <a:pt x="19289" y="23254"/>
                  <a:pt x="19420" y="22754"/>
                  <a:pt x="19277" y="22277"/>
                </a:cubicBezTo>
                <a:lnTo>
                  <a:pt x="19265" y="22254"/>
                </a:lnTo>
                <a:cubicBezTo>
                  <a:pt x="19182" y="22027"/>
                  <a:pt x="19039" y="21813"/>
                  <a:pt x="18836" y="21658"/>
                </a:cubicBezTo>
                <a:cubicBezTo>
                  <a:pt x="18539" y="21432"/>
                  <a:pt x="18229" y="21218"/>
                  <a:pt x="17920" y="21027"/>
                </a:cubicBezTo>
                <a:lnTo>
                  <a:pt x="17920" y="21027"/>
                </a:lnTo>
                <a:cubicBezTo>
                  <a:pt x="18979" y="21242"/>
                  <a:pt x="20396" y="21563"/>
                  <a:pt x="21563" y="21896"/>
                </a:cubicBezTo>
                <a:cubicBezTo>
                  <a:pt x="21587" y="21908"/>
                  <a:pt x="21611" y="21908"/>
                  <a:pt x="21623" y="21908"/>
                </a:cubicBezTo>
                <a:cubicBezTo>
                  <a:pt x="21730" y="21908"/>
                  <a:pt x="21813" y="21849"/>
                  <a:pt x="21837" y="21742"/>
                </a:cubicBezTo>
                <a:cubicBezTo>
                  <a:pt x="21873" y="21623"/>
                  <a:pt x="21813" y="21504"/>
                  <a:pt x="21694" y="21468"/>
                </a:cubicBezTo>
                <a:cubicBezTo>
                  <a:pt x="19587" y="20861"/>
                  <a:pt x="16658" y="20337"/>
                  <a:pt x="16491" y="20301"/>
                </a:cubicBezTo>
                <a:cubicBezTo>
                  <a:pt x="14454" y="19447"/>
                  <a:pt x="12250" y="19194"/>
                  <a:pt x="10371" y="19194"/>
                </a:cubicBezTo>
                <a:cubicBezTo>
                  <a:pt x="9943" y="19194"/>
                  <a:pt x="9533" y="19207"/>
                  <a:pt x="9145" y="19229"/>
                </a:cubicBezTo>
                <a:cubicBezTo>
                  <a:pt x="6775" y="19360"/>
                  <a:pt x="4811" y="19837"/>
                  <a:pt x="4073" y="20027"/>
                </a:cubicBezTo>
                <a:cubicBezTo>
                  <a:pt x="4251" y="18932"/>
                  <a:pt x="5216" y="18205"/>
                  <a:pt x="5228" y="18194"/>
                </a:cubicBezTo>
                <a:cubicBezTo>
                  <a:pt x="5311" y="18134"/>
                  <a:pt x="5406" y="18075"/>
                  <a:pt x="5490" y="18003"/>
                </a:cubicBezTo>
                <a:cubicBezTo>
                  <a:pt x="5847" y="17729"/>
                  <a:pt x="6168" y="17408"/>
                  <a:pt x="6442" y="17039"/>
                </a:cubicBezTo>
                <a:cubicBezTo>
                  <a:pt x="7119" y="16969"/>
                  <a:pt x="7812" y="16938"/>
                  <a:pt x="8513" y="16938"/>
                </a:cubicBezTo>
                <a:close/>
                <a:moveTo>
                  <a:pt x="35320" y="23479"/>
                </a:moveTo>
                <a:cubicBezTo>
                  <a:pt x="36277" y="23479"/>
                  <a:pt x="37264" y="23555"/>
                  <a:pt x="38267" y="23730"/>
                </a:cubicBezTo>
                <a:cubicBezTo>
                  <a:pt x="38363" y="24040"/>
                  <a:pt x="38410" y="24325"/>
                  <a:pt x="38422" y="24587"/>
                </a:cubicBezTo>
                <a:cubicBezTo>
                  <a:pt x="37059" y="24164"/>
                  <a:pt x="35236" y="24120"/>
                  <a:pt x="34470" y="24120"/>
                </a:cubicBezTo>
                <a:cubicBezTo>
                  <a:pt x="34266" y="24120"/>
                  <a:pt x="34137" y="24123"/>
                  <a:pt x="34112" y="24123"/>
                </a:cubicBezTo>
                <a:cubicBezTo>
                  <a:pt x="33993" y="24135"/>
                  <a:pt x="33898" y="24230"/>
                  <a:pt x="33898" y="24361"/>
                </a:cubicBezTo>
                <a:cubicBezTo>
                  <a:pt x="33910" y="24480"/>
                  <a:pt x="34005" y="24575"/>
                  <a:pt x="34124" y="24575"/>
                </a:cubicBezTo>
                <a:lnTo>
                  <a:pt x="34136" y="24575"/>
                </a:lnTo>
                <a:cubicBezTo>
                  <a:pt x="34141" y="24575"/>
                  <a:pt x="34256" y="24572"/>
                  <a:pt x="34451" y="24572"/>
                </a:cubicBezTo>
                <a:cubicBezTo>
                  <a:pt x="35198" y="24572"/>
                  <a:pt x="37110" y="24617"/>
                  <a:pt x="38422" y="25052"/>
                </a:cubicBezTo>
                <a:cubicBezTo>
                  <a:pt x="38387" y="25421"/>
                  <a:pt x="38303" y="25683"/>
                  <a:pt x="38232" y="25849"/>
                </a:cubicBezTo>
                <a:cubicBezTo>
                  <a:pt x="36617" y="25424"/>
                  <a:pt x="35137" y="25271"/>
                  <a:pt x="33843" y="25271"/>
                </a:cubicBezTo>
                <a:cubicBezTo>
                  <a:pt x="31512" y="25271"/>
                  <a:pt x="29784" y="25769"/>
                  <a:pt x="28957" y="26076"/>
                </a:cubicBezTo>
                <a:cubicBezTo>
                  <a:pt x="28826" y="26123"/>
                  <a:pt x="28695" y="26183"/>
                  <a:pt x="28588" y="26254"/>
                </a:cubicBezTo>
                <a:cubicBezTo>
                  <a:pt x="26873" y="26826"/>
                  <a:pt x="25933" y="27242"/>
                  <a:pt x="25897" y="27266"/>
                </a:cubicBezTo>
                <a:cubicBezTo>
                  <a:pt x="25778" y="27314"/>
                  <a:pt x="25730" y="27445"/>
                  <a:pt x="25778" y="27552"/>
                </a:cubicBezTo>
                <a:cubicBezTo>
                  <a:pt x="25814" y="27635"/>
                  <a:pt x="25897" y="27683"/>
                  <a:pt x="25980" y="27683"/>
                </a:cubicBezTo>
                <a:cubicBezTo>
                  <a:pt x="26016" y="27683"/>
                  <a:pt x="26052" y="27683"/>
                  <a:pt x="26075" y="27671"/>
                </a:cubicBezTo>
                <a:cubicBezTo>
                  <a:pt x="26087" y="27671"/>
                  <a:pt x="26730" y="27373"/>
                  <a:pt x="27897" y="26957"/>
                </a:cubicBezTo>
                <a:lnTo>
                  <a:pt x="27897" y="26957"/>
                </a:lnTo>
                <a:cubicBezTo>
                  <a:pt x="27802" y="27147"/>
                  <a:pt x="27730" y="27349"/>
                  <a:pt x="27695" y="27576"/>
                </a:cubicBezTo>
                <a:cubicBezTo>
                  <a:pt x="27611" y="28159"/>
                  <a:pt x="27838" y="28516"/>
                  <a:pt x="28040" y="28707"/>
                </a:cubicBezTo>
                <a:cubicBezTo>
                  <a:pt x="28267" y="28924"/>
                  <a:pt x="28593" y="29043"/>
                  <a:pt x="28936" y="29043"/>
                </a:cubicBezTo>
                <a:cubicBezTo>
                  <a:pt x="29006" y="29043"/>
                  <a:pt x="29077" y="29038"/>
                  <a:pt x="29147" y="29028"/>
                </a:cubicBezTo>
                <a:cubicBezTo>
                  <a:pt x="30374" y="28825"/>
                  <a:pt x="31457" y="28738"/>
                  <a:pt x="32412" y="28738"/>
                </a:cubicBezTo>
                <a:cubicBezTo>
                  <a:pt x="36367" y="28738"/>
                  <a:pt x="38118" y="30225"/>
                  <a:pt x="38779" y="31040"/>
                </a:cubicBezTo>
                <a:cubicBezTo>
                  <a:pt x="36709" y="30340"/>
                  <a:pt x="34766" y="30085"/>
                  <a:pt x="33035" y="30085"/>
                </a:cubicBezTo>
                <a:cubicBezTo>
                  <a:pt x="29230" y="30085"/>
                  <a:pt x="26443" y="31317"/>
                  <a:pt x="25552" y="31767"/>
                </a:cubicBezTo>
                <a:cubicBezTo>
                  <a:pt x="25516" y="31326"/>
                  <a:pt x="25468" y="30909"/>
                  <a:pt x="25421" y="30481"/>
                </a:cubicBezTo>
                <a:cubicBezTo>
                  <a:pt x="25861" y="30326"/>
                  <a:pt x="27064" y="29909"/>
                  <a:pt x="27564" y="29790"/>
                </a:cubicBezTo>
                <a:cubicBezTo>
                  <a:pt x="27683" y="29755"/>
                  <a:pt x="27754" y="29635"/>
                  <a:pt x="27730" y="29516"/>
                </a:cubicBezTo>
                <a:cubicBezTo>
                  <a:pt x="27701" y="29418"/>
                  <a:pt x="27615" y="29352"/>
                  <a:pt x="27519" y="29352"/>
                </a:cubicBezTo>
                <a:cubicBezTo>
                  <a:pt x="27498" y="29352"/>
                  <a:pt x="27477" y="29355"/>
                  <a:pt x="27457" y="29362"/>
                </a:cubicBezTo>
                <a:cubicBezTo>
                  <a:pt x="26968" y="29481"/>
                  <a:pt x="25873" y="29850"/>
                  <a:pt x="25373" y="30028"/>
                </a:cubicBezTo>
                <a:cubicBezTo>
                  <a:pt x="25373" y="30016"/>
                  <a:pt x="25373" y="29993"/>
                  <a:pt x="25361" y="29981"/>
                </a:cubicBezTo>
                <a:cubicBezTo>
                  <a:pt x="25313" y="29540"/>
                  <a:pt x="25242" y="29100"/>
                  <a:pt x="25182" y="28671"/>
                </a:cubicBezTo>
                <a:cubicBezTo>
                  <a:pt x="25182" y="28635"/>
                  <a:pt x="25182" y="28612"/>
                  <a:pt x="25171" y="28576"/>
                </a:cubicBezTo>
                <a:cubicBezTo>
                  <a:pt x="25123" y="28266"/>
                  <a:pt x="25075" y="27945"/>
                  <a:pt x="25016" y="27635"/>
                </a:cubicBezTo>
                <a:cubicBezTo>
                  <a:pt x="25016" y="27600"/>
                  <a:pt x="25016" y="27576"/>
                  <a:pt x="25004" y="27540"/>
                </a:cubicBezTo>
                <a:cubicBezTo>
                  <a:pt x="24932" y="27123"/>
                  <a:pt x="24849" y="26695"/>
                  <a:pt x="24778" y="26290"/>
                </a:cubicBezTo>
                <a:cubicBezTo>
                  <a:pt x="25575" y="25835"/>
                  <a:pt x="29971" y="23479"/>
                  <a:pt x="35320" y="23479"/>
                </a:cubicBezTo>
                <a:close/>
                <a:moveTo>
                  <a:pt x="13097" y="24951"/>
                </a:moveTo>
                <a:cubicBezTo>
                  <a:pt x="18346" y="24951"/>
                  <a:pt x="23304" y="25713"/>
                  <a:pt x="24230" y="25861"/>
                </a:cubicBezTo>
                <a:cubicBezTo>
                  <a:pt x="24325" y="26337"/>
                  <a:pt x="24420" y="26814"/>
                  <a:pt x="24516" y="27314"/>
                </a:cubicBezTo>
                <a:cubicBezTo>
                  <a:pt x="22913" y="26871"/>
                  <a:pt x="21242" y="26741"/>
                  <a:pt x="19828" y="26741"/>
                </a:cubicBezTo>
                <a:cubicBezTo>
                  <a:pt x="17818" y="26741"/>
                  <a:pt x="16328" y="27004"/>
                  <a:pt x="16300" y="27004"/>
                </a:cubicBezTo>
                <a:cubicBezTo>
                  <a:pt x="16181" y="27028"/>
                  <a:pt x="16110" y="27147"/>
                  <a:pt x="16122" y="27266"/>
                </a:cubicBezTo>
                <a:cubicBezTo>
                  <a:pt x="16143" y="27371"/>
                  <a:pt x="16238" y="27449"/>
                  <a:pt x="16343" y="27449"/>
                </a:cubicBezTo>
                <a:cubicBezTo>
                  <a:pt x="16356" y="27449"/>
                  <a:pt x="16370" y="27447"/>
                  <a:pt x="16384" y="27445"/>
                </a:cubicBezTo>
                <a:cubicBezTo>
                  <a:pt x="16411" y="27445"/>
                  <a:pt x="17870" y="27186"/>
                  <a:pt x="19833" y="27186"/>
                </a:cubicBezTo>
                <a:cubicBezTo>
                  <a:pt x="21269" y="27186"/>
                  <a:pt x="22973" y="27324"/>
                  <a:pt x="24587" y="27802"/>
                </a:cubicBezTo>
                <a:cubicBezTo>
                  <a:pt x="24623" y="27992"/>
                  <a:pt x="24659" y="28195"/>
                  <a:pt x="24682" y="28385"/>
                </a:cubicBezTo>
                <a:cubicBezTo>
                  <a:pt x="22881" y="28076"/>
                  <a:pt x="21204" y="27959"/>
                  <a:pt x="19695" y="27959"/>
                </a:cubicBezTo>
                <a:cubicBezTo>
                  <a:pt x="17603" y="27959"/>
                  <a:pt x="15836" y="28184"/>
                  <a:pt x="14514" y="28433"/>
                </a:cubicBezTo>
                <a:cubicBezTo>
                  <a:pt x="11990" y="28909"/>
                  <a:pt x="10526" y="29576"/>
                  <a:pt x="10466" y="29612"/>
                </a:cubicBezTo>
                <a:cubicBezTo>
                  <a:pt x="10359" y="29659"/>
                  <a:pt x="10312" y="29790"/>
                  <a:pt x="10359" y="29909"/>
                </a:cubicBezTo>
                <a:cubicBezTo>
                  <a:pt x="10395" y="29993"/>
                  <a:pt x="10478" y="30040"/>
                  <a:pt x="10562" y="30040"/>
                </a:cubicBezTo>
                <a:cubicBezTo>
                  <a:pt x="10597" y="30040"/>
                  <a:pt x="10621" y="30028"/>
                  <a:pt x="10657" y="30016"/>
                </a:cubicBezTo>
                <a:cubicBezTo>
                  <a:pt x="10669" y="30005"/>
                  <a:pt x="12133" y="29338"/>
                  <a:pt x="14622" y="28862"/>
                </a:cubicBezTo>
                <a:cubicBezTo>
                  <a:pt x="15913" y="28617"/>
                  <a:pt x="17634" y="28399"/>
                  <a:pt x="19671" y="28399"/>
                </a:cubicBezTo>
                <a:cubicBezTo>
                  <a:pt x="21203" y="28399"/>
                  <a:pt x="22914" y="28523"/>
                  <a:pt x="24754" y="28850"/>
                </a:cubicBezTo>
                <a:cubicBezTo>
                  <a:pt x="24801" y="29159"/>
                  <a:pt x="24849" y="29469"/>
                  <a:pt x="24885" y="29778"/>
                </a:cubicBezTo>
                <a:cubicBezTo>
                  <a:pt x="24326" y="29700"/>
                  <a:pt x="23029" y="29549"/>
                  <a:pt x="21262" y="29549"/>
                </a:cubicBezTo>
                <a:cubicBezTo>
                  <a:pt x="17909" y="29549"/>
                  <a:pt x="12863" y="30095"/>
                  <a:pt x="7966" y="32731"/>
                </a:cubicBezTo>
                <a:cubicBezTo>
                  <a:pt x="7775" y="32540"/>
                  <a:pt x="7521" y="32438"/>
                  <a:pt x="7259" y="32438"/>
                </a:cubicBezTo>
                <a:cubicBezTo>
                  <a:pt x="7161" y="32438"/>
                  <a:pt x="7063" y="32452"/>
                  <a:pt x="6966" y="32481"/>
                </a:cubicBezTo>
                <a:cubicBezTo>
                  <a:pt x="5751" y="32850"/>
                  <a:pt x="4811" y="34243"/>
                  <a:pt x="4763" y="34303"/>
                </a:cubicBezTo>
                <a:cubicBezTo>
                  <a:pt x="4406" y="34850"/>
                  <a:pt x="4061" y="35291"/>
                  <a:pt x="3716" y="35600"/>
                </a:cubicBezTo>
                <a:cubicBezTo>
                  <a:pt x="3488" y="35819"/>
                  <a:pt x="3189" y="35929"/>
                  <a:pt x="2886" y="35929"/>
                </a:cubicBezTo>
                <a:cubicBezTo>
                  <a:pt x="2777" y="35929"/>
                  <a:pt x="2668" y="35915"/>
                  <a:pt x="2561" y="35886"/>
                </a:cubicBezTo>
                <a:cubicBezTo>
                  <a:pt x="2168" y="35779"/>
                  <a:pt x="1882" y="35493"/>
                  <a:pt x="1775" y="35112"/>
                </a:cubicBezTo>
                <a:cubicBezTo>
                  <a:pt x="1739" y="34993"/>
                  <a:pt x="1715" y="34874"/>
                  <a:pt x="1715" y="34755"/>
                </a:cubicBezTo>
                <a:cubicBezTo>
                  <a:pt x="2001" y="34410"/>
                  <a:pt x="3537" y="32683"/>
                  <a:pt x="6311" y="31362"/>
                </a:cubicBezTo>
                <a:cubicBezTo>
                  <a:pt x="6430" y="31302"/>
                  <a:pt x="6466" y="31171"/>
                  <a:pt x="6418" y="31064"/>
                </a:cubicBezTo>
                <a:cubicBezTo>
                  <a:pt x="6383" y="30985"/>
                  <a:pt x="6303" y="30939"/>
                  <a:pt x="6215" y="30939"/>
                </a:cubicBezTo>
                <a:cubicBezTo>
                  <a:pt x="6184" y="30939"/>
                  <a:pt x="6152" y="30945"/>
                  <a:pt x="6121" y="30957"/>
                </a:cubicBezTo>
                <a:cubicBezTo>
                  <a:pt x="3977" y="31981"/>
                  <a:pt x="2573" y="33207"/>
                  <a:pt x="1858" y="33934"/>
                </a:cubicBezTo>
                <a:cubicBezTo>
                  <a:pt x="1894" y="33850"/>
                  <a:pt x="1918" y="33791"/>
                  <a:pt x="1918" y="33791"/>
                </a:cubicBezTo>
                <a:lnTo>
                  <a:pt x="1930" y="33779"/>
                </a:lnTo>
                <a:cubicBezTo>
                  <a:pt x="2096" y="33398"/>
                  <a:pt x="2203" y="33041"/>
                  <a:pt x="2263" y="32683"/>
                </a:cubicBezTo>
                <a:cubicBezTo>
                  <a:pt x="2442" y="32505"/>
                  <a:pt x="3108" y="31838"/>
                  <a:pt x="4013" y="31410"/>
                </a:cubicBezTo>
                <a:cubicBezTo>
                  <a:pt x="4132" y="31362"/>
                  <a:pt x="4180" y="31231"/>
                  <a:pt x="4120" y="31112"/>
                </a:cubicBezTo>
                <a:cubicBezTo>
                  <a:pt x="4085" y="31033"/>
                  <a:pt x="4005" y="30986"/>
                  <a:pt x="3917" y="30986"/>
                </a:cubicBezTo>
                <a:cubicBezTo>
                  <a:pt x="3886" y="30986"/>
                  <a:pt x="3854" y="30992"/>
                  <a:pt x="3823" y="31005"/>
                </a:cubicBezTo>
                <a:cubicBezTo>
                  <a:pt x="3180" y="31314"/>
                  <a:pt x="2656" y="31719"/>
                  <a:pt x="2311" y="32029"/>
                </a:cubicBezTo>
                <a:cubicBezTo>
                  <a:pt x="2299" y="31124"/>
                  <a:pt x="2001" y="30362"/>
                  <a:pt x="1739" y="29874"/>
                </a:cubicBezTo>
                <a:cubicBezTo>
                  <a:pt x="2370" y="29469"/>
                  <a:pt x="4763" y="28111"/>
                  <a:pt x="8442" y="27433"/>
                </a:cubicBezTo>
                <a:cubicBezTo>
                  <a:pt x="8561" y="27409"/>
                  <a:pt x="8645" y="27290"/>
                  <a:pt x="8621" y="27171"/>
                </a:cubicBezTo>
                <a:cubicBezTo>
                  <a:pt x="8600" y="27066"/>
                  <a:pt x="8504" y="26988"/>
                  <a:pt x="8400" y="26988"/>
                </a:cubicBezTo>
                <a:cubicBezTo>
                  <a:pt x="8386" y="26988"/>
                  <a:pt x="8373" y="26990"/>
                  <a:pt x="8359" y="26992"/>
                </a:cubicBezTo>
                <a:cubicBezTo>
                  <a:pt x="4585" y="27695"/>
                  <a:pt x="2192" y="29052"/>
                  <a:pt x="1513" y="29481"/>
                </a:cubicBezTo>
                <a:cubicBezTo>
                  <a:pt x="1430" y="29362"/>
                  <a:pt x="1370" y="29290"/>
                  <a:pt x="1370" y="29278"/>
                </a:cubicBezTo>
                <a:cubicBezTo>
                  <a:pt x="1215" y="29052"/>
                  <a:pt x="1072" y="28826"/>
                  <a:pt x="953" y="28612"/>
                </a:cubicBezTo>
                <a:cubicBezTo>
                  <a:pt x="858" y="28421"/>
                  <a:pt x="775" y="28231"/>
                  <a:pt x="715" y="28028"/>
                </a:cubicBezTo>
                <a:cubicBezTo>
                  <a:pt x="3095" y="25609"/>
                  <a:pt x="8222" y="24951"/>
                  <a:pt x="13097" y="24951"/>
                </a:cubicBezTo>
                <a:close/>
                <a:moveTo>
                  <a:pt x="33021" y="30524"/>
                </a:moveTo>
                <a:cubicBezTo>
                  <a:pt x="34805" y="30524"/>
                  <a:pt x="36823" y="30802"/>
                  <a:pt x="38982" y="31576"/>
                </a:cubicBezTo>
                <a:cubicBezTo>
                  <a:pt x="38863" y="31755"/>
                  <a:pt x="38744" y="31933"/>
                  <a:pt x="38637" y="32088"/>
                </a:cubicBezTo>
                <a:cubicBezTo>
                  <a:pt x="37124" y="31600"/>
                  <a:pt x="35779" y="31576"/>
                  <a:pt x="35720" y="31576"/>
                </a:cubicBezTo>
                <a:cubicBezTo>
                  <a:pt x="35589" y="31576"/>
                  <a:pt x="35493" y="31683"/>
                  <a:pt x="35493" y="31802"/>
                </a:cubicBezTo>
                <a:cubicBezTo>
                  <a:pt x="35493" y="31921"/>
                  <a:pt x="35589" y="32029"/>
                  <a:pt x="35708" y="32029"/>
                </a:cubicBezTo>
                <a:cubicBezTo>
                  <a:pt x="35731" y="32029"/>
                  <a:pt x="36993" y="32041"/>
                  <a:pt x="38387" y="32481"/>
                </a:cubicBezTo>
                <a:cubicBezTo>
                  <a:pt x="38184" y="32814"/>
                  <a:pt x="38029" y="33112"/>
                  <a:pt x="37898" y="33386"/>
                </a:cubicBezTo>
                <a:cubicBezTo>
                  <a:pt x="37387" y="33310"/>
                  <a:pt x="35770" y="33094"/>
                  <a:pt x="34014" y="33094"/>
                </a:cubicBezTo>
                <a:cubicBezTo>
                  <a:pt x="33849" y="33094"/>
                  <a:pt x="33683" y="33096"/>
                  <a:pt x="33517" y="33100"/>
                </a:cubicBezTo>
                <a:cubicBezTo>
                  <a:pt x="33398" y="33100"/>
                  <a:pt x="33291" y="33195"/>
                  <a:pt x="33303" y="33326"/>
                </a:cubicBezTo>
                <a:cubicBezTo>
                  <a:pt x="33303" y="33445"/>
                  <a:pt x="33398" y="33541"/>
                  <a:pt x="33517" y="33541"/>
                </a:cubicBezTo>
                <a:lnTo>
                  <a:pt x="33529" y="33541"/>
                </a:lnTo>
                <a:cubicBezTo>
                  <a:pt x="33664" y="33538"/>
                  <a:pt x="33799" y="33537"/>
                  <a:pt x="33933" y="33537"/>
                </a:cubicBezTo>
                <a:cubicBezTo>
                  <a:pt x="35569" y="33537"/>
                  <a:pt x="37080" y="33726"/>
                  <a:pt x="37696" y="33803"/>
                </a:cubicBezTo>
                <a:cubicBezTo>
                  <a:pt x="37517" y="34219"/>
                  <a:pt x="37434" y="34529"/>
                  <a:pt x="37398" y="34719"/>
                </a:cubicBezTo>
                <a:cubicBezTo>
                  <a:pt x="36018" y="34480"/>
                  <a:pt x="34763" y="34380"/>
                  <a:pt x="33631" y="34380"/>
                </a:cubicBezTo>
                <a:cubicBezTo>
                  <a:pt x="29247" y="34380"/>
                  <a:pt x="26701" y="35874"/>
                  <a:pt x="25802" y="36517"/>
                </a:cubicBezTo>
                <a:cubicBezTo>
                  <a:pt x="25802" y="35874"/>
                  <a:pt x="25778" y="35231"/>
                  <a:pt x="25754" y="34612"/>
                </a:cubicBezTo>
                <a:cubicBezTo>
                  <a:pt x="26171" y="34327"/>
                  <a:pt x="28064" y="33195"/>
                  <a:pt x="31505" y="32862"/>
                </a:cubicBezTo>
                <a:cubicBezTo>
                  <a:pt x="31624" y="32850"/>
                  <a:pt x="31719" y="32731"/>
                  <a:pt x="31707" y="32612"/>
                </a:cubicBezTo>
                <a:cubicBezTo>
                  <a:pt x="31696" y="32500"/>
                  <a:pt x="31589" y="32409"/>
                  <a:pt x="31477" y="32409"/>
                </a:cubicBezTo>
                <a:cubicBezTo>
                  <a:pt x="31471" y="32409"/>
                  <a:pt x="31464" y="32409"/>
                  <a:pt x="31457" y="32410"/>
                </a:cubicBezTo>
                <a:cubicBezTo>
                  <a:pt x="28314" y="32731"/>
                  <a:pt x="26445" y="33660"/>
                  <a:pt x="25730" y="34088"/>
                </a:cubicBezTo>
                <a:cubicBezTo>
                  <a:pt x="25706" y="33826"/>
                  <a:pt x="25694" y="33565"/>
                  <a:pt x="25683" y="33303"/>
                </a:cubicBezTo>
                <a:cubicBezTo>
                  <a:pt x="26087" y="33100"/>
                  <a:pt x="27421" y="32517"/>
                  <a:pt x="28504" y="32302"/>
                </a:cubicBezTo>
                <a:cubicBezTo>
                  <a:pt x="28623" y="32279"/>
                  <a:pt x="28707" y="32160"/>
                  <a:pt x="28683" y="32041"/>
                </a:cubicBezTo>
                <a:cubicBezTo>
                  <a:pt x="28662" y="31935"/>
                  <a:pt x="28566" y="31858"/>
                  <a:pt x="28462" y="31858"/>
                </a:cubicBezTo>
                <a:cubicBezTo>
                  <a:pt x="28448" y="31858"/>
                  <a:pt x="28435" y="31859"/>
                  <a:pt x="28421" y="31862"/>
                </a:cubicBezTo>
                <a:cubicBezTo>
                  <a:pt x="27385" y="32064"/>
                  <a:pt x="26195" y="32576"/>
                  <a:pt x="25647" y="32826"/>
                </a:cubicBezTo>
                <a:cubicBezTo>
                  <a:pt x="25635" y="32624"/>
                  <a:pt x="25611" y="32433"/>
                  <a:pt x="25599" y="32243"/>
                </a:cubicBezTo>
                <a:cubicBezTo>
                  <a:pt x="26192" y="31922"/>
                  <a:pt x="29018" y="30524"/>
                  <a:pt x="33021" y="30524"/>
                </a:cubicBezTo>
                <a:close/>
                <a:moveTo>
                  <a:pt x="21231" y="29992"/>
                </a:moveTo>
                <a:cubicBezTo>
                  <a:pt x="23137" y="29992"/>
                  <a:pt x="24490" y="30173"/>
                  <a:pt x="24944" y="30243"/>
                </a:cubicBezTo>
                <a:cubicBezTo>
                  <a:pt x="25040" y="31040"/>
                  <a:pt x="25123" y="31874"/>
                  <a:pt x="25194" y="32731"/>
                </a:cubicBezTo>
                <a:cubicBezTo>
                  <a:pt x="24039" y="32541"/>
                  <a:pt x="22694" y="32433"/>
                  <a:pt x="22682" y="32433"/>
                </a:cubicBezTo>
                <a:cubicBezTo>
                  <a:pt x="22674" y="32433"/>
                  <a:pt x="22666" y="32432"/>
                  <a:pt x="22658" y="32432"/>
                </a:cubicBezTo>
                <a:cubicBezTo>
                  <a:pt x="22538" y="32432"/>
                  <a:pt x="22443" y="32513"/>
                  <a:pt x="22432" y="32636"/>
                </a:cubicBezTo>
                <a:cubicBezTo>
                  <a:pt x="22420" y="32755"/>
                  <a:pt x="22515" y="32862"/>
                  <a:pt x="22635" y="32874"/>
                </a:cubicBezTo>
                <a:cubicBezTo>
                  <a:pt x="22658" y="32874"/>
                  <a:pt x="24075" y="32993"/>
                  <a:pt x="25218" y="33195"/>
                </a:cubicBezTo>
                <a:cubicBezTo>
                  <a:pt x="25242" y="33445"/>
                  <a:pt x="25254" y="33695"/>
                  <a:pt x="25266" y="33957"/>
                </a:cubicBezTo>
                <a:cubicBezTo>
                  <a:pt x="24643" y="33908"/>
                  <a:pt x="23006" y="33800"/>
                  <a:pt x="21515" y="33800"/>
                </a:cubicBezTo>
                <a:cubicBezTo>
                  <a:pt x="20869" y="33800"/>
                  <a:pt x="20250" y="33820"/>
                  <a:pt x="19753" y="33874"/>
                </a:cubicBezTo>
                <a:cubicBezTo>
                  <a:pt x="19503" y="33576"/>
                  <a:pt x="19146" y="33398"/>
                  <a:pt x="18741" y="33362"/>
                </a:cubicBezTo>
                <a:cubicBezTo>
                  <a:pt x="18523" y="33344"/>
                  <a:pt x="18305" y="33336"/>
                  <a:pt x="18087" y="33336"/>
                </a:cubicBezTo>
                <a:cubicBezTo>
                  <a:pt x="12946" y="33336"/>
                  <a:pt x="7867" y="38142"/>
                  <a:pt x="6383" y="39672"/>
                </a:cubicBezTo>
                <a:cubicBezTo>
                  <a:pt x="6133" y="39922"/>
                  <a:pt x="5784" y="40062"/>
                  <a:pt x="5430" y="40062"/>
                </a:cubicBezTo>
                <a:cubicBezTo>
                  <a:pt x="5378" y="40062"/>
                  <a:pt x="5327" y="40059"/>
                  <a:pt x="5275" y="40053"/>
                </a:cubicBezTo>
                <a:cubicBezTo>
                  <a:pt x="4989" y="40018"/>
                  <a:pt x="4728" y="39946"/>
                  <a:pt x="4501" y="39827"/>
                </a:cubicBezTo>
                <a:cubicBezTo>
                  <a:pt x="4347" y="39744"/>
                  <a:pt x="4216" y="39637"/>
                  <a:pt x="4108" y="39518"/>
                </a:cubicBezTo>
                <a:cubicBezTo>
                  <a:pt x="4370" y="39101"/>
                  <a:pt x="5347" y="37672"/>
                  <a:pt x="7406" y="36160"/>
                </a:cubicBezTo>
                <a:cubicBezTo>
                  <a:pt x="9645" y="34505"/>
                  <a:pt x="13657" y="32398"/>
                  <a:pt x="20051" y="31767"/>
                </a:cubicBezTo>
                <a:cubicBezTo>
                  <a:pt x="20182" y="31755"/>
                  <a:pt x="20265" y="31636"/>
                  <a:pt x="20253" y="31517"/>
                </a:cubicBezTo>
                <a:cubicBezTo>
                  <a:pt x="20242" y="31404"/>
                  <a:pt x="20146" y="31313"/>
                  <a:pt x="20035" y="31313"/>
                </a:cubicBezTo>
                <a:cubicBezTo>
                  <a:pt x="20029" y="31313"/>
                  <a:pt x="20022" y="31314"/>
                  <a:pt x="20015" y="31314"/>
                </a:cubicBezTo>
                <a:cubicBezTo>
                  <a:pt x="13491" y="31957"/>
                  <a:pt x="9395" y="34124"/>
                  <a:pt x="7109" y="35815"/>
                </a:cubicBezTo>
                <a:cubicBezTo>
                  <a:pt x="5263" y="37196"/>
                  <a:pt x="4275" y="38470"/>
                  <a:pt x="3870" y="39065"/>
                </a:cubicBezTo>
                <a:cubicBezTo>
                  <a:pt x="3858" y="39041"/>
                  <a:pt x="3846" y="39018"/>
                  <a:pt x="3846" y="38994"/>
                </a:cubicBezTo>
                <a:cubicBezTo>
                  <a:pt x="3751" y="38637"/>
                  <a:pt x="3823" y="38244"/>
                  <a:pt x="4025" y="37922"/>
                </a:cubicBezTo>
                <a:lnTo>
                  <a:pt x="4049" y="37898"/>
                </a:lnTo>
                <a:cubicBezTo>
                  <a:pt x="4466" y="37267"/>
                  <a:pt x="5025" y="36732"/>
                  <a:pt x="5692" y="36303"/>
                </a:cubicBezTo>
                <a:cubicBezTo>
                  <a:pt x="6752" y="35612"/>
                  <a:pt x="7561" y="34874"/>
                  <a:pt x="8097" y="34100"/>
                </a:cubicBezTo>
                <a:cubicBezTo>
                  <a:pt x="8311" y="33803"/>
                  <a:pt x="8347" y="33434"/>
                  <a:pt x="8216" y="33100"/>
                </a:cubicBezTo>
                <a:cubicBezTo>
                  <a:pt x="13010" y="30530"/>
                  <a:pt x="17943" y="29992"/>
                  <a:pt x="21231" y="29992"/>
                </a:cubicBezTo>
                <a:close/>
                <a:moveTo>
                  <a:pt x="33686" y="34842"/>
                </a:moveTo>
                <a:cubicBezTo>
                  <a:pt x="34786" y="34842"/>
                  <a:pt x="36003" y="34939"/>
                  <a:pt x="37339" y="35172"/>
                </a:cubicBezTo>
                <a:cubicBezTo>
                  <a:pt x="37279" y="35755"/>
                  <a:pt x="37184" y="36267"/>
                  <a:pt x="37065" y="36732"/>
                </a:cubicBezTo>
                <a:cubicBezTo>
                  <a:pt x="35871" y="36393"/>
                  <a:pt x="34811" y="36289"/>
                  <a:pt x="33964" y="36289"/>
                </a:cubicBezTo>
                <a:cubicBezTo>
                  <a:pt x="32699" y="36289"/>
                  <a:pt x="31907" y="36520"/>
                  <a:pt x="31850" y="36541"/>
                </a:cubicBezTo>
                <a:cubicBezTo>
                  <a:pt x="31731" y="36577"/>
                  <a:pt x="31671" y="36696"/>
                  <a:pt x="31707" y="36815"/>
                </a:cubicBezTo>
                <a:cubicBezTo>
                  <a:pt x="31737" y="36913"/>
                  <a:pt x="31823" y="36979"/>
                  <a:pt x="31919" y="36979"/>
                </a:cubicBezTo>
                <a:cubicBezTo>
                  <a:pt x="31939" y="36979"/>
                  <a:pt x="31960" y="36976"/>
                  <a:pt x="31981" y="36970"/>
                </a:cubicBezTo>
                <a:cubicBezTo>
                  <a:pt x="31995" y="36963"/>
                  <a:pt x="32755" y="36740"/>
                  <a:pt x="33978" y="36740"/>
                </a:cubicBezTo>
                <a:cubicBezTo>
                  <a:pt x="34787" y="36740"/>
                  <a:pt x="35800" y="36838"/>
                  <a:pt x="36934" y="37160"/>
                </a:cubicBezTo>
                <a:cubicBezTo>
                  <a:pt x="36886" y="37339"/>
                  <a:pt x="36815" y="37505"/>
                  <a:pt x="36755" y="37672"/>
                </a:cubicBezTo>
                <a:cubicBezTo>
                  <a:pt x="35993" y="37375"/>
                  <a:pt x="35088" y="37279"/>
                  <a:pt x="35041" y="37267"/>
                </a:cubicBezTo>
                <a:cubicBezTo>
                  <a:pt x="35033" y="37267"/>
                  <a:pt x="35026" y="37266"/>
                  <a:pt x="35018" y="37266"/>
                </a:cubicBezTo>
                <a:cubicBezTo>
                  <a:pt x="34909" y="37266"/>
                  <a:pt x="34814" y="37347"/>
                  <a:pt x="34803" y="37470"/>
                </a:cubicBezTo>
                <a:cubicBezTo>
                  <a:pt x="34791" y="37589"/>
                  <a:pt x="34874" y="37696"/>
                  <a:pt x="34993" y="37720"/>
                </a:cubicBezTo>
                <a:cubicBezTo>
                  <a:pt x="35005" y="37720"/>
                  <a:pt x="35874" y="37815"/>
                  <a:pt x="36577" y="38077"/>
                </a:cubicBezTo>
                <a:cubicBezTo>
                  <a:pt x="36303" y="38613"/>
                  <a:pt x="36017" y="39029"/>
                  <a:pt x="35755" y="39327"/>
                </a:cubicBezTo>
                <a:cubicBezTo>
                  <a:pt x="35561" y="39544"/>
                  <a:pt x="35280" y="39673"/>
                  <a:pt x="34995" y="39673"/>
                </a:cubicBezTo>
                <a:cubicBezTo>
                  <a:pt x="34982" y="39673"/>
                  <a:pt x="34970" y="39673"/>
                  <a:pt x="34958" y="39672"/>
                </a:cubicBezTo>
                <a:cubicBezTo>
                  <a:pt x="34660" y="39649"/>
                  <a:pt x="34386" y="39518"/>
                  <a:pt x="34207" y="39280"/>
                </a:cubicBezTo>
                <a:cubicBezTo>
                  <a:pt x="33743" y="38648"/>
                  <a:pt x="33255" y="38184"/>
                  <a:pt x="33005" y="37970"/>
                </a:cubicBezTo>
                <a:cubicBezTo>
                  <a:pt x="32874" y="37863"/>
                  <a:pt x="32743" y="37791"/>
                  <a:pt x="32576" y="37756"/>
                </a:cubicBezTo>
                <a:lnTo>
                  <a:pt x="32552" y="37744"/>
                </a:lnTo>
                <a:cubicBezTo>
                  <a:pt x="32473" y="37725"/>
                  <a:pt x="32393" y="37716"/>
                  <a:pt x="32314" y="37716"/>
                </a:cubicBezTo>
                <a:cubicBezTo>
                  <a:pt x="31994" y="37716"/>
                  <a:pt x="31694" y="37866"/>
                  <a:pt x="31493" y="38125"/>
                </a:cubicBezTo>
                <a:cubicBezTo>
                  <a:pt x="31231" y="38470"/>
                  <a:pt x="31195" y="38910"/>
                  <a:pt x="31398" y="39291"/>
                </a:cubicBezTo>
                <a:cubicBezTo>
                  <a:pt x="31409" y="39327"/>
                  <a:pt x="31433" y="39363"/>
                  <a:pt x="31445" y="39399"/>
                </a:cubicBezTo>
                <a:cubicBezTo>
                  <a:pt x="31341" y="39397"/>
                  <a:pt x="31217" y="39396"/>
                  <a:pt x="31077" y="39396"/>
                </a:cubicBezTo>
                <a:cubicBezTo>
                  <a:pt x="30146" y="39396"/>
                  <a:pt x="28502" y="39447"/>
                  <a:pt x="27218" y="39768"/>
                </a:cubicBezTo>
                <a:cubicBezTo>
                  <a:pt x="27099" y="39791"/>
                  <a:pt x="27028" y="39911"/>
                  <a:pt x="27052" y="40030"/>
                </a:cubicBezTo>
                <a:cubicBezTo>
                  <a:pt x="27076" y="40137"/>
                  <a:pt x="27171" y="40208"/>
                  <a:pt x="27278" y="40208"/>
                </a:cubicBezTo>
                <a:cubicBezTo>
                  <a:pt x="27290" y="40208"/>
                  <a:pt x="27314" y="40196"/>
                  <a:pt x="27326" y="40196"/>
                </a:cubicBezTo>
                <a:cubicBezTo>
                  <a:pt x="28496" y="39906"/>
                  <a:pt x="29997" y="39850"/>
                  <a:pt x="30932" y="39850"/>
                </a:cubicBezTo>
                <a:cubicBezTo>
                  <a:pt x="31263" y="39850"/>
                  <a:pt x="31522" y="39857"/>
                  <a:pt x="31671" y="39863"/>
                </a:cubicBezTo>
                <a:cubicBezTo>
                  <a:pt x="31779" y="40113"/>
                  <a:pt x="31898" y="40375"/>
                  <a:pt x="32005" y="40661"/>
                </a:cubicBezTo>
                <a:cubicBezTo>
                  <a:pt x="32124" y="40970"/>
                  <a:pt x="32100" y="41315"/>
                  <a:pt x="31957" y="41613"/>
                </a:cubicBezTo>
                <a:cubicBezTo>
                  <a:pt x="31814" y="41899"/>
                  <a:pt x="31552" y="42113"/>
                  <a:pt x="31243" y="42208"/>
                </a:cubicBezTo>
                <a:cubicBezTo>
                  <a:pt x="30382" y="42461"/>
                  <a:pt x="29399" y="42542"/>
                  <a:pt x="28490" y="42542"/>
                </a:cubicBezTo>
                <a:cubicBezTo>
                  <a:pt x="27210" y="42542"/>
                  <a:pt x="26078" y="42380"/>
                  <a:pt x="25647" y="42304"/>
                </a:cubicBezTo>
                <a:cubicBezTo>
                  <a:pt x="25647" y="42208"/>
                  <a:pt x="25659" y="42113"/>
                  <a:pt x="25659" y="42018"/>
                </a:cubicBezTo>
                <a:cubicBezTo>
                  <a:pt x="25718" y="41982"/>
                  <a:pt x="25754" y="41911"/>
                  <a:pt x="25754" y="41839"/>
                </a:cubicBezTo>
                <a:cubicBezTo>
                  <a:pt x="25742" y="41780"/>
                  <a:pt x="25718" y="41720"/>
                  <a:pt x="25683" y="41685"/>
                </a:cubicBezTo>
                <a:cubicBezTo>
                  <a:pt x="25683" y="41685"/>
                  <a:pt x="25683" y="41673"/>
                  <a:pt x="25683" y="41673"/>
                </a:cubicBezTo>
                <a:cubicBezTo>
                  <a:pt x="25895" y="41583"/>
                  <a:pt x="26725" y="41264"/>
                  <a:pt x="28085" y="41264"/>
                </a:cubicBezTo>
                <a:cubicBezTo>
                  <a:pt x="28175" y="41264"/>
                  <a:pt x="28267" y="41265"/>
                  <a:pt x="28361" y="41268"/>
                </a:cubicBezTo>
                <a:cubicBezTo>
                  <a:pt x="28492" y="41268"/>
                  <a:pt x="28588" y="41173"/>
                  <a:pt x="28600" y="41054"/>
                </a:cubicBezTo>
                <a:cubicBezTo>
                  <a:pt x="28600" y="40923"/>
                  <a:pt x="28504" y="40827"/>
                  <a:pt x="28373" y="40815"/>
                </a:cubicBezTo>
                <a:cubicBezTo>
                  <a:pt x="28311" y="40814"/>
                  <a:pt x="28249" y="40814"/>
                  <a:pt x="28189" y="40814"/>
                </a:cubicBezTo>
                <a:cubicBezTo>
                  <a:pt x="26956" y="40814"/>
                  <a:pt x="26115" y="41037"/>
                  <a:pt x="25706" y="41185"/>
                </a:cubicBezTo>
                <a:cubicBezTo>
                  <a:pt x="25742" y="40637"/>
                  <a:pt x="25766" y="40101"/>
                  <a:pt x="25778" y="39565"/>
                </a:cubicBezTo>
                <a:cubicBezTo>
                  <a:pt x="25778" y="39565"/>
                  <a:pt x="25778" y="39553"/>
                  <a:pt x="25778" y="39553"/>
                </a:cubicBezTo>
                <a:cubicBezTo>
                  <a:pt x="25778" y="39541"/>
                  <a:pt x="25778" y="39530"/>
                  <a:pt x="25778" y="39518"/>
                </a:cubicBezTo>
                <a:cubicBezTo>
                  <a:pt x="25790" y="39208"/>
                  <a:pt x="25802" y="38910"/>
                  <a:pt x="25802" y="38601"/>
                </a:cubicBezTo>
                <a:cubicBezTo>
                  <a:pt x="26075" y="38375"/>
                  <a:pt x="27230" y="37482"/>
                  <a:pt x="29373" y="36958"/>
                </a:cubicBezTo>
                <a:cubicBezTo>
                  <a:pt x="29493" y="36922"/>
                  <a:pt x="29564" y="36803"/>
                  <a:pt x="29528" y="36684"/>
                </a:cubicBezTo>
                <a:cubicBezTo>
                  <a:pt x="29508" y="36580"/>
                  <a:pt x="29415" y="36513"/>
                  <a:pt x="29312" y="36513"/>
                </a:cubicBezTo>
                <a:cubicBezTo>
                  <a:pt x="29297" y="36513"/>
                  <a:pt x="29282" y="36514"/>
                  <a:pt x="29266" y="36517"/>
                </a:cubicBezTo>
                <a:cubicBezTo>
                  <a:pt x="27480" y="36958"/>
                  <a:pt x="26349" y="37636"/>
                  <a:pt x="25814" y="38029"/>
                </a:cubicBezTo>
                <a:cubicBezTo>
                  <a:pt x="25814" y="37708"/>
                  <a:pt x="25814" y="37398"/>
                  <a:pt x="25814" y="37089"/>
                </a:cubicBezTo>
                <a:cubicBezTo>
                  <a:pt x="26250" y="36730"/>
                  <a:pt x="28825" y="34842"/>
                  <a:pt x="33686" y="34842"/>
                </a:cubicBezTo>
                <a:close/>
                <a:moveTo>
                  <a:pt x="21510" y="34251"/>
                </a:moveTo>
                <a:cubicBezTo>
                  <a:pt x="23031" y="34251"/>
                  <a:pt x="24727" y="34366"/>
                  <a:pt x="25290" y="34410"/>
                </a:cubicBezTo>
                <a:cubicBezTo>
                  <a:pt x="25337" y="35315"/>
                  <a:pt x="25361" y="36255"/>
                  <a:pt x="25361" y="37232"/>
                </a:cubicBezTo>
                <a:cubicBezTo>
                  <a:pt x="25059" y="37200"/>
                  <a:pt x="24340" y="37152"/>
                  <a:pt x="23382" y="37152"/>
                </a:cubicBezTo>
                <a:cubicBezTo>
                  <a:pt x="22903" y="37152"/>
                  <a:pt x="22365" y="37164"/>
                  <a:pt x="21789" y="37196"/>
                </a:cubicBezTo>
                <a:cubicBezTo>
                  <a:pt x="19848" y="37315"/>
                  <a:pt x="17062" y="37708"/>
                  <a:pt x="14884" y="38946"/>
                </a:cubicBezTo>
                <a:cubicBezTo>
                  <a:pt x="14776" y="39006"/>
                  <a:pt x="14741" y="39149"/>
                  <a:pt x="14800" y="39256"/>
                </a:cubicBezTo>
                <a:cubicBezTo>
                  <a:pt x="14836" y="39327"/>
                  <a:pt x="14907" y="39363"/>
                  <a:pt x="14991" y="39363"/>
                </a:cubicBezTo>
                <a:cubicBezTo>
                  <a:pt x="15026" y="39363"/>
                  <a:pt x="15062" y="39351"/>
                  <a:pt x="15098" y="39339"/>
                </a:cubicBezTo>
                <a:cubicBezTo>
                  <a:pt x="17695" y="37863"/>
                  <a:pt x="21205" y="37598"/>
                  <a:pt x="23403" y="37598"/>
                </a:cubicBezTo>
                <a:cubicBezTo>
                  <a:pt x="24380" y="37598"/>
                  <a:pt x="25097" y="37650"/>
                  <a:pt x="25361" y="37672"/>
                </a:cubicBezTo>
                <a:cubicBezTo>
                  <a:pt x="25361" y="38208"/>
                  <a:pt x="25361" y="38744"/>
                  <a:pt x="25337" y="39303"/>
                </a:cubicBezTo>
                <a:cubicBezTo>
                  <a:pt x="25201" y="39299"/>
                  <a:pt x="25009" y="39294"/>
                  <a:pt x="24766" y="39294"/>
                </a:cubicBezTo>
                <a:cubicBezTo>
                  <a:pt x="22541" y="39294"/>
                  <a:pt x="16105" y="39659"/>
                  <a:pt x="10502" y="43459"/>
                </a:cubicBezTo>
                <a:cubicBezTo>
                  <a:pt x="10347" y="43328"/>
                  <a:pt x="10216" y="43185"/>
                  <a:pt x="10109" y="43018"/>
                </a:cubicBezTo>
                <a:cubicBezTo>
                  <a:pt x="10097" y="43018"/>
                  <a:pt x="10097" y="43006"/>
                  <a:pt x="10097" y="43006"/>
                </a:cubicBezTo>
                <a:cubicBezTo>
                  <a:pt x="10788" y="42280"/>
                  <a:pt x="12288" y="41458"/>
                  <a:pt x="12300" y="41446"/>
                </a:cubicBezTo>
                <a:cubicBezTo>
                  <a:pt x="12419" y="41387"/>
                  <a:pt x="12455" y="41244"/>
                  <a:pt x="12395" y="41137"/>
                </a:cubicBezTo>
                <a:cubicBezTo>
                  <a:pt x="12355" y="41065"/>
                  <a:pt x="12277" y="41025"/>
                  <a:pt x="12198" y="41025"/>
                </a:cubicBezTo>
                <a:cubicBezTo>
                  <a:pt x="12159" y="41025"/>
                  <a:pt x="12121" y="41034"/>
                  <a:pt x="12086" y="41054"/>
                </a:cubicBezTo>
                <a:cubicBezTo>
                  <a:pt x="12026" y="41089"/>
                  <a:pt x="10657" y="41839"/>
                  <a:pt x="9883" y="42589"/>
                </a:cubicBezTo>
                <a:cubicBezTo>
                  <a:pt x="9692" y="42054"/>
                  <a:pt x="9752" y="41577"/>
                  <a:pt x="9776" y="41423"/>
                </a:cubicBezTo>
                <a:cubicBezTo>
                  <a:pt x="12633" y="37756"/>
                  <a:pt x="17479" y="36624"/>
                  <a:pt x="18908" y="36362"/>
                </a:cubicBezTo>
                <a:cubicBezTo>
                  <a:pt x="19194" y="36303"/>
                  <a:pt x="19456" y="36184"/>
                  <a:pt x="19658" y="35993"/>
                </a:cubicBezTo>
                <a:cubicBezTo>
                  <a:pt x="19803" y="35967"/>
                  <a:pt x="20239" y="35904"/>
                  <a:pt x="20999" y="35904"/>
                </a:cubicBezTo>
                <a:cubicBezTo>
                  <a:pt x="21608" y="35904"/>
                  <a:pt x="22425" y="35944"/>
                  <a:pt x="23468" y="36077"/>
                </a:cubicBezTo>
                <a:cubicBezTo>
                  <a:pt x="23480" y="36089"/>
                  <a:pt x="23480" y="36089"/>
                  <a:pt x="23492" y="36089"/>
                </a:cubicBezTo>
                <a:cubicBezTo>
                  <a:pt x="23599" y="36089"/>
                  <a:pt x="23706" y="36005"/>
                  <a:pt x="23718" y="35886"/>
                </a:cubicBezTo>
                <a:cubicBezTo>
                  <a:pt x="23730" y="35767"/>
                  <a:pt x="23647" y="35660"/>
                  <a:pt x="23528" y="35636"/>
                </a:cubicBezTo>
                <a:cubicBezTo>
                  <a:pt x="22441" y="35499"/>
                  <a:pt x="21596" y="35458"/>
                  <a:pt x="20968" y="35458"/>
                </a:cubicBezTo>
                <a:cubicBezTo>
                  <a:pt x="20563" y="35458"/>
                  <a:pt x="20248" y="35475"/>
                  <a:pt x="20015" y="35493"/>
                </a:cubicBezTo>
                <a:cubicBezTo>
                  <a:pt x="20182" y="35124"/>
                  <a:pt x="20182" y="34696"/>
                  <a:pt x="20015" y="34303"/>
                </a:cubicBezTo>
                <a:cubicBezTo>
                  <a:pt x="20452" y="34265"/>
                  <a:pt x="20970" y="34251"/>
                  <a:pt x="21510" y="34251"/>
                </a:cubicBezTo>
                <a:close/>
                <a:moveTo>
                  <a:pt x="24748" y="39734"/>
                </a:moveTo>
                <a:cubicBezTo>
                  <a:pt x="24996" y="39734"/>
                  <a:pt x="25191" y="39739"/>
                  <a:pt x="25325" y="39744"/>
                </a:cubicBezTo>
                <a:cubicBezTo>
                  <a:pt x="25302" y="40363"/>
                  <a:pt x="25278" y="40982"/>
                  <a:pt x="25242" y="41625"/>
                </a:cubicBezTo>
                <a:cubicBezTo>
                  <a:pt x="22444" y="41744"/>
                  <a:pt x="19860" y="42720"/>
                  <a:pt x="19753" y="42756"/>
                </a:cubicBezTo>
                <a:cubicBezTo>
                  <a:pt x="19634" y="42804"/>
                  <a:pt x="19575" y="42935"/>
                  <a:pt x="19622" y="43054"/>
                </a:cubicBezTo>
                <a:cubicBezTo>
                  <a:pt x="19658" y="43137"/>
                  <a:pt x="19741" y="43197"/>
                  <a:pt x="19837" y="43197"/>
                </a:cubicBezTo>
                <a:cubicBezTo>
                  <a:pt x="19860" y="43197"/>
                  <a:pt x="19884" y="43185"/>
                  <a:pt x="19908" y="43173"/>
                </a:cubicBezTo>
                <a:cubicBezTo>
                  <a:pt x="19944" y="43161"/>
                  <a:pt x="22504" y="42197"/>
                  <a:pt x="25206" y="42077"/>
                </a:cubicBezTo>
                <a:lnTo>
                  <a:pt x="25206" y="42077"/>
                </a:lnTo>
                <a:cubicBezTo>
                  <a:pt x="25206" y="42185"/>
                  <a:pt x="25194" y="42292"/>
                  <a:pt x="25194" y="42399"/>
                </a:cubicBezTo>
                <a:cubicBezTo>
                  <a:pt x="23726" y="43927"/>
                  <a:pt x="22097" y="44261"/>
                  <a:pt x="20954" y="44261"/>
                </a:cubicBezTo>
                <a:cubicBezTo>
                  <a:pt x="20512" y="44261"/>
                  <a:pt x="20143" y="44211"/>
                  <a:pt x="19884" y="44161"/>
                </a:cubicBezTo>
                <a:cubicBezTo>
                  <a:pt x="18984" y="43981"/>
                  <a:pt x="18178" y="43895"/>
                  <a:pt x="17424" y="43895"/>
                </a:cubicBezTo>
                <a:cubicBezTo>
                  <a:pt x="17331" y="43895"/>
                  <a:pt x="17238" y="43897"/>
                  <a:pt x="17146" y="43899"/>
                </a:cubicBezTo>
                <a:cubicBezTo>
                  <a:pt x="16098" y="43935"/>
                  <a:pt x="15157" y="44078"/>
                  <a:pt x="14550" y="44185"/>
                </a:cubicBezTo>
                <a:cubicBezTo>
                  <a:pt x="14130" y="44265"/>
                  <a:pt x="13711" y="44305"/>
                  <a:pt x="13306" y="44305"/>
                </a:cubicBezTo>
                <a:cubicBezTo>
                  <a:pt x="13171" y="44305"/>
                  <a:pt x="13038" y="44301"/>
                  <a:pt x="12907" y="44292"/>
                </a:cubicBezTo>
                <a:cubicBezTo>
                  <a:pt x="13967" y="43673"/>
                  <a:pt x="16539" y="42339"/>
                  <a:pt x="19908" y="41851"/>
                </a:cubicBezTo>
                <a:cubicBezTo>
                  <a:pt x="20027" y="41827"/>
                  <a:pt x="20110" y="41720"/>
                  <a:pt x="20099" y="41589"/>
                </a:cubicBezTo>
                <a:cubicBezTo>
                  <a:pt x="20077" y="41484"/>
                  <a:pt x="19991" y="41407"/>
                  <a:pt x="19881" y="41407"/>
                </a:cubicBezTo>
                <a:cubicBezTo>
                  <a:pt x="19867" y="41407"/>
                  <a:pt x="19852" y="41408"/>
                  <a:pt x="19837" y="41411"/>
                </a:cubicBezTo>
                <a:cubicBezTo>
                  <a:pt x="15693" y="42006"/>
                  <a:pt x="12717" y="43863"/>
                  <a:pt x="12205" y="44197"/>
                </a:cubicBezTo>
                <a:cubicBezTo>
                  <a:pt x="11681" y="44102"/>
                  <a:pt x="11240" y="43947"/>
                  <a:pt x="10883" y="43732"/>
                </a:cubicBezTo>
                <a:cubicBezTo>
                  <a:pt x="16343" y="40089"/>
                  <a:pt x="22579" y="39734"/>
                  <a:pt x="24748" y="39734"/>
                </a:cubicBezTo>
                <a:close/>
                <a:moveTo>
                  <a:pt x="10073" y="1"/>
                </a:moveTo>
                <a:cubicBezTo>
                  <a:pt x="10062" y="13"/>
                  <a:pt x="10038" y="13"/>
                  <a:pt x="10026" y="25"/>
                </a:cubicBezTo>
                <a:lnTo>
                  <a:pt x="10014" y="25"/>
                </a:lnTo>
                <a:cubicBezTo>
                  <a:pt x="10002" y="37"/>
                  <a:pt x="9990" y="49"/>
                  <a:pt x="9978" y="60"/>
                </a:cubicBezTo>
                <a:lnTo>
                  <a:pt x="9966" y="60"/>
                </a:lnTo>
                <a:cubicBezTo>
                  <a:pt x="9954" y="72"/>
                  <a:pt x="9942" y="96"/>
                  <a:pt x="9931" y="108"/>
                </a:cubicBezTo>
                <a:cubicBezTo>
                  <a:pt x="9919" y="120"/>
                  <a:pt x="9919" y="144"/>
                  <a:pt x="9907" y="156"/>
                </a:cubicBezTo>
                <a:cubicBezTo>
                  <a:pt x="9907" y="168"/>
                  <a:pt x="9907" y="168"/>
                  <a:pt x="9907" y="168"/>
                </a:cubicBezTo>
                <a:cubicBezTo>
                  <a:pt x="9871" y="310"/>
                  <a:pt x="8978" y="3775"/>
                  <a:pt x="9109" y="6585"/>
                </a:cubicBezTo>
                <a:cubicBezTo>
                  <a:pt x="9097" y="6704"/>
                  <a:pt x="9050" y="8204"/>
                  <a:pt x="8597" y="9062"/>
                </a:cubicBezTo>
                <a:cubicBezTo>
                  <a:pt x="8561" y="9121"/>
                  <a:pt x="8561" y="9204"/>
                  <a:pt x="8597" y="9264"/>
                </a:cubicBezTo>
                <a:cubicBezTo>
                  <a:pt x="8633" y="9335"/>
                  <a:pt x="8704" y="9371"/>
                  <a:pt x="8776" y="9383"/>
                </a:cubicBezTo>
                <a:cubicBezTo>
                  <a:pt x="8811" y="9383"/>
                  <a:pt x="12217" y="9776"/>
                  <a:pt x="14598" y="11217"/>
                </a:cubicBezTo>
                <a:cubicBezTo>
                  <a:pt x="15003" y="11455"/>
                  <a:pt x="15217" y="11931"/>
                  <a:pt x="15134" y="12395"/>
                </a:cubicBezTo>
                <a:lnTo>
                  <a:pt x="15122" y="12431"/>
                </a:lnTo>
                <a:cubicBezTo>
                  <a:pt x="15050" y="12788"/>
                  <a:pt x="14812" y="13086"/>
                  <a:pt x="14455" y="13241"/>
                </a:cubicBezTo>
                <a:cubicBezTo>
                  <a:pt x="14302" y="13307"/>
                  <a:pt x="14139" y="13340"/>
                  <a:pt x="13976" y="13340"/>
                </a:cubicBezTo>
                <a:cubicBezTo>
                  <a:pt x="13757" y="13340"/>
                  <a:pt x="13539" y="13280"/>
                  <a:pt x="13348" y="13157"/>
                </a:cubicBezTo>
                <a:cubicBezTo>
                  <a:pt x="12598" y="12705"/>
                  <a:pt x="11407" y="12062"/>
                  <a:pt x="10050" y="11621"/>
                </a:cubicBezTo>
                <a:cubicBezTo>
                  <a:pt x="9836" y="11553"/>
                  <a:pt x="9614" y="11520"/>
                  <a:pt x="9394" y="11520"/>
                </a:cubicBezTo>
                <a:cubicBezTo>
                  <a:pt x="8999" y="11520"/>
                  <a:pt x="8607" y="11625"/>
                  <a:pt x="8264" y="11824"/>
                </a:cubicBezTo>
                <a:cubicBezTo>
                  <a:pt x="7740" y="12145"/>
                  <a:pt x="7359" y="12669"/>
                  <a:pt x="7252" y="13264"/>
                </a:cubicBezTo>
                <a:cubicBezTo>
                  <a:pt x="7192" y="13562"/>
                  <a:pt x="7145" y="13848"/>
                  <a:pt x="7121" y="14134"/>
                </a:cubicBezTo>
                <a:cubicBezTo>
                  <a:pt x="6966" y="15562"/>
                  <a:pt x="6263" y="16836"/>
                  <a:pt x="5216" y="17646"/>
                </a:cubicBezTo>
                <a:cubicBezTo>
                  <a:pt x="5132" y="17717"/>
                  <a:pt x="5049" y="17777"/>
                  <a:pt x="4966" y="17836"/>
                </a:cubicBezTo>
                <a:cubicBezTo>
                  <a:pt x="4906" y="17872"/>
                  <a:pt x="3620" y="18837"/>
                  <a:pt x="3596" y="20325"/>
                </a:cubicBezTo>
                <a:cubicBezTo>
                  <a:pt x="3596" y="20396"/>
                  <a:pt x="3632" y="20468"/>
                  <a:pt x="3692" y="20515"/>
                </a:cubicBezTo>
                <a:cubicBezTo>
                  <a:pt x="3727" y="20542"/>
                  <a:pt x="3783" y="20555"/>
                  <a:pt x="3834" y="20555"/>
                </a:cubicBezTo>
                <a:cubicBezTo>
                  <a:pt x="3851" y="20555"/>
                  <a:pt x="3867" y="20554"/>
                  <a:pt x="3882" y="20551"/>
                </a:cubicBezTo>
                <a:cubicBezTo>
                  <a:pt x="3936" y="20531"/>
                  <a:pt x="6874" y="19648"/>
                  <a:pt x="10404" y="19648"/>
                </a:cubicBezTo>
                <a:cubicBezTo>
                  <a:pt x="13122" y="19648"/>
                  <a:pt x="16190" y="20172"/>
                  <a:pt x="18563" y="22015"/>
                </a:cubicBezTo>
                <a:cubicBezTo>
                  <a:pt x="18694" y="22111"/>
                  <a:pt x="18789" y="22254"/>
                  <a:pt x="18848" y="22396"/>
                </a:cubicBezTo>
                <a:lnTo>
                  <a:pt x="18848" y="22420"/>
                </a:lnTo>
                <a:cubicBezTo>
                  <a:pt x="18944" y="22718"/>
                  <a:pt x="18860" y="23039"/>
                  <a:pt x="18622" y="23266"/>
                </a:cubicBezTo>
                <a:cubicBezTo>
                  <a:pt x="18480" y="23391"/>
                  <a:pt x="18268" y="23498"/>
                  <a:pt x="18023" y="23498"/>
                </a:cubicBezTo>
                <a:cubicBezTo>
                  <a:pt x="17918" y="23498"/>
                  <a:pt x="17808" y="23479"/>
                  <a:pt x="17693" y="23432"/>
                </a:cubicBezTo>
                <a:cubicBezTo>
                  <a:pt x="16498" y="22946"/>
                  <a:pt x="14092" y="22175"/>
                  <a:pt x="10791" y="22175"/>
                </a:cubicBezTo>
                <a:cubicBezTo>
                  <a:pt x="8440" y="22175"/>
                  <a:pt x="5635" y="22566"/>
                  <a:pt x="2489" y="23730"/>
                </a:cubicBezTo>
                <a:cubicBezTo>
                  <a:pt x="1513" y="24087"/>
                  <a:pt x="739" y="24861"/>
                  <a:pt x="370" y="25837"/>
                </a:cubicBezTo>
                <a:cubicBezTo>
                  <a:pt x="1" y="26826"/>
                  <a:pt x="72" y="27909"/>
                  <a:pt x="572" y="28826"/>
                </a:cubicBezTo>
                <a:cubicBezTo>
                  <a:pt x="691" y="29052"/>
                  <a:pt x="834" y="29290"/>
                  <a:pt x="1013" y="29540"/>
                </a:cubicBezTo>
                <a:cubicBezTo>
                  <a:pt x="1025" y="29564"/>
                  <a:pt x="2501" y="31469"/>
                  <a:pt x="1537" y="33588"/>
                </a:cubicBezTo>
                <a:cubicBezTo>
                  <a:pt x="1477" y="33684"/>
                  <a:pt x="1108" y="34422"/>
                  <a:pt x="1346" y="35243"/>
                </a:cubicBezTo>
                <a:cubicBezTo>
                  <a:pt x="1501" y="35767"/>
                  <a:pt x="1918" y="36172"/>
                  <a:pt x="2442" y="36315"/>
                </a:cubicBezTo>
                <a:cubicBezTo>
                  <a:pt x="2593" y="36356"/>
                  <a:pt x="2746" y="36376"/>
                  <a:pt x="2896" y="36376"/>
                </a:cubicBezTo>
                <a:cubicBezTo>
                  <a:pt x="3312" y="36376"/>
                  <a:pt x="3710" y="36222"/>
                  <a:pt x="4025" y="35934"/>
                </a:cubicBezTo>
                <a:cubicBezTo>
                  <a:pt x="4394" y="35600"/>
                  <a:pt x="4763" y="35136"/>
                  <a:pt x="5144" y="34553"/>
                </a:cubicBezTo>
                <a:cubicBezTo>
                  <a:pt x="5156" y="34541"/>
                  <a:pt x="6037" y="33231"/>
                  <a:pt x="7097" y="32922"/>
                </a:cubicBezTo>
                <a:cubicBezTo>
                  <a:pt x="7160" y="32900"/>
                  <a:pt x="7221" y="32891"/>
                  <a:pt x="7278" y="32891"/>
                </a:cubicBezTo>
                <a:cubicBezTo>
                  <a:pt x="7478" y="32891"/>
                  <a:pt x="7635" y="33006"/>
                  <a:pt x="7728" y="33136"/>
                </a:cubicBezTo>
                <a:cubicBezTo>
                  <a:pt x="7847" y="33303"/>
                  <a:pt x="7918" y="33588"/>
                  <a:pt x="7740" y="33850"/>
                </a:cubicBezTo>
                <a:cubicBezTo>
                  <a:pt x="7228" y="34577"/>
                  <a:pt x="6466" y="35279"/>
                  <a:pt x="5454" y="35934"/>
                </a:cubicBezTo>
                <a:cubicBezTo>
                  <a:pt x="4739" y="36398"/>
                  <a:pt x="4144" y="36970"/>
                  <a:pt x="3680" y="37648"/>
                </a:cubicBezTo>
                <a:lnTo>
                  <a:pt x="3668" y="37684"/>
                </a:lnTo>
                <a:cubicBezTo>
                  <a:pt x="3382" y="38101"/>
                  <a:pt x="3287" y="38625"/>
                  <a:pt x="3418" y="39113"/>
                </a:cubicBezTo>
                <a:cubicBezTo>
                  <a:pt x="3465" y="39315"/>
                  <a:pt x="3549" y="39494"/>
                  <a:pt x="3668" y="39661"/>
                </a:cubicBezTo>
                <a:lnTo>
                  <a:pt x="3680" y="39672"/>
                </a:lnTo>
                <a:cubicBezTo>
                  <a:pt x="3835" y="39899"/>
                  <a:pt x="4049" y="40089"/>
                  <a:pt x="4299" y="40232"/>
                </a:cubicBezTo>
                <a:cubicBezTo>
                  <a:pt x="4573" y="40363"/>
                  <a:pt x="4882" y="40458"/>
                  <a:pt x="5216" y="40506"/>
                </a:cubicBezTo>
                <a:cubicBezTo>
                  <a:pt x="5282" y="40513"/>
                  <a:pt x="5348" y="40517"/>
                  <a:pt x="5414" y="40517"/>
                </a:cubicBezTo>
                <a:cubicBezTo>
                  <a:pt x="5896" y="40517"/>
                  <a:pt x="6369" y="40328"/>
                  <a:pt x="6704" y="39982"/>
                </a:cubicBezTo>
                <a:cubicBezTo>
                  <a:pt x="8155" y="38497"/>
                  <a:pt x="13125" y="33789"/>
                  <a:pt x="18079" y="33789"/>
                </a:cubicBezTo>
                <a:cubicBezTo>
                  <a:pt x="18288" y="33789"/>
                  <a:pt x="18497" y="33797"/>
                  <a:pt x="18705" y="33815"/>
                </a:cubicBezTo>
                <a:cubicBezTo>
                  <a:pt x="19015" y="33838"/>
                  <a:pt x="19289" y="33993"/>
                  <a:pt x="19467" y="34231"/>
                </a:cubicBezTo>
                <a:cubicBezTo>
                  <a:pt x="19479" y="34243"/>
                  <a:pt x="19491" y="34255"/>
                  <a:pt x="19491" y="34267"/>
                </a:cubicBezTo>
                <a:cubicBezTo>
                  <a:pt x="19527" y="34315"/>
                  <a:pt x="19563" y="34374"/>
                  <a:pt x="19598" y="34434"/>
                </a:cubicBezTo>
                <a:cubicBezTo>
                  <a:pt x="19765" y="34779"/>
                  <a:pt x="19729" y="35184"/>
                  <a:pt x="19515" y="35481"/>
                </a:cubicBezTo>
                <a:lnTo>
                  <a:pt x="19479" y="35529"/>
                </a:lnTo>
                <a:cubicBezTo>
                  <a:pt x="19456" y="35565"/>
                  <a:pt x="19420" y="35600"/>
                  <a:pt x="19384" y="35636"/>
                </a:cubicBezTo>
                <a:lnTo>
                  <a:pt x="19384" y="35648"/>
                </a:lnTo>
                <a:cubicBezTo>
                  <a:pt x="19229" y="35791"/>
                  <a:pt x="19039" y="35886"/>
                  <a:pt x="18825" y="35934"/>
                </a:cubicBezTo>
                <a:cubicBezTo>
                  <a:pt x="17360" y="36196"/>
                  <a:pt x="12336" y="37375"/>
                  <a:pt x="9383" y="41208"/>
                </a:cubicBezTo>
                <a:cubicBezTo>
                  <a:pt x="9371" y="41232"/>
                  <a:pt x="9347" y="41256"/>
                  <a:pt x="9347" y="41292"/>
                </a:cubicBezTo>
                <a:cubicBezTo>
                  <a:pt x="9335" y="41327"/>
                  <a:pt x="9121" y="42328"/>
                  <a:pt x="9728" y="43268"/>
                </a:cubicBezTo>
                <a:cubicBezTo>
                  <a:pt x="9895" y="43506"/>
                  <a:pt x="10097" y="43721"/>
                  <a:pt x="10335" y="43899"/>
                </a:cubicBezTo>
                <a:lnTo>
                  <a:pt x="10359" y="43923"/>
                </a:lnTo>
                <a:cubicBezTo>
                  <a:pt x="10835" y="44280"/>
                  <a:pt x="11455" y="44530"/>
                  <a:pt x="12217" y="44661"/>
                </a:cubicBezTo>
                <a:cubicBezTo>
                  <a:pt x="12574" y="44721"/>
                  <a:pt x="12931" y="44756"/>
                  <a:pt x="13312" y="44756"/>
                </a:cubicBezTo>
                <a:cubicBezTo>
                  <a:pt x="13741" y="44756"/>
                  <a:pt x="14181" y="44709"/>
                  <a:pt x="14634" y="44625"/>
                </a:cubicBezTo>
                <a:cubicBezTo>
                  <a:pt x="15229" y="44518"/>
                  <a:pt x="16146" y="44387"/>
                  <a:pt x="17158" y="44352"/>
                </a:cubicBezTo>
                <a:cubicBezTo>
                  <a:pt x="17248" y="44349"/>
                  <a:pt x="17338" y="44348"/>
                  <a:pt x="17429" y="44348"/>
                </a:cubicBezTo>
                <a:cubicBezTo>
                  <a:pt x="18159" y="44348"/>
                  <a:pt x="18933" y="44432"/>
                  <a:pt x="19801" y="44602"/>
                </a:cubicBezTo>
                <a:cubicBezTo>
                  <a:pt x="20080" y="44655"/>
                  <a:pt x="20481" y="44710"/>
                  <a:pt x="20962" y="44710"/>
                </a:cubicBezTo>
                <a:cubicBezTo>
                  <a:pt x="22186" y="44710"/>
                  <a:pt x="23928" y="44356"/>
                  <a:pt x="25492" y="42732"/>
                </a:cubicBezTo>
                <a:cubicBezTo>
                  <a:pt x="25876" y="42803"/>
                  <a:pt x="27085" y="42993"/>
                  <a:pt x="28481" y="42993"/>
                </a:cubicBezTo>
                <a:cubicBezTo>
                  <a:pt x="29426" y="42993"/>
                  <a:pt x="30456" y="42906"/>
                  <a:pt x="31374" y="42637"/>
                </a:cubicBezTo>
                <a:cubicBezTo>
                  <a:pt x="31802" y="42518"/>
                  <a:pt x="32160" y="42220"/>
                  <a:pt x="32362" y="41816"/>
                </a:cubicBezTo>
                <a:cubicBezTo>
                  <a:pt x="32564" y="41399"/>
                  <a:pt x="32588" y="40923"/>
                  <a:pt x="32421" y="40506"/>
                </a:cubicBezTo>
                <a:cubicBezTo>
                  <a:pt x="32302" y="40172"/>
                  <a:pt x="32160" y="39863"/>
                  <a:pt x="32029" y="39565"/>
                </a:cubicBezTo>
                <a:cubicBezTo>
                  <a:pt x="32029" y="39553"/>
                  <a:pt x="32017" y="39541"/>
                  <a:pt x="32017" y="39530"/>
                </a:cubicBezTo>
                <a:cubicBezTo>
                  <a:pt x="31945" y="39375"/>
                  <a:pt x="31874" y="39232"/>
                  <a:pt x="31790" y="39089"/>
                </a:cubicBezTo>
                <a:cubicBezTo>
                  <a:pt x="31659" y="38827"/>
                  <a:pt x="31731" y="38565"/>
                  <a:pt x="31850" y="38398"/>
                </a:cubicBezTo>
                <a:cubicBezTo>
                  <a:pt x="31972" y="38249"/>
                  <a:pt x="32130" y="38165"/>
                  <a:pt x="32308" y="38165"/>
                </a:cubicBezTo>
                <a:cubicBezTo>
                  <a:pt x="32356" y="38165"/>
                  <a:pt x="32406" y="38171"/>
                  <a:pt x="32457" y="38184"/>
                </a:cubicBezTo>
                <a:lnTo>
                  <a:pt x="32493" y="38196"/>
                </a:lnTo>
                <a:cubicBezTo>
                  <a:pt x="32564" y="38208"/>
                  <a:pt x="32648" y="38256"/>
                  <a:pt x="32719" y="38315"/>
                </a:cubicBezTo>
                <a:cubicBezTo>
                  <a:pt x="32957" y="38518"/>
                  <a:pt x="33410" y="38946"/>
                  <a:pt x="33850" y="39541"/>
                </a:cubicBezTo>
                <a:cubicBezTo>
                  <a:pt x="34112" y="39887"/>
                  <a:pt x="34505" y="40101"/>
                  <a:pt x="34934" y="40113"/>
                </a:cubicBezTo>
                <a:cubicBezTo>
                  <a:pt x="34960" y="40114"/>
                  <a:pt x="34986" y="40115"/>
                  <a:pt x="35012" y="40115"/>
                </a:cubicBezTo>
                <a:cubicBezTo>
                  <a:pt x="35425" y="40115"/>
                  <a:pt x="35820" y="39938"/>
                  <a:pt x="36089" y="39625"/>
                </a:cubicBezTo>
                <a:cubicBezTo>
                  <a:pt x="36410" y="39268"/>
                  <a:pt x="36755" y="38756"/>
                  <a:pt x="37065" y="38077"/>
                </a:cubicBezTo>
                <a:cubicBezTo>
                  <a:pt x="37077" y="38065"/>
                  <a:pt x="37077" y="38053"/>
                  <a:pt x="37077" y="38053"/>
                </a:cubicBezTo>
                <a:cubicBezTo>
                  <a:pt x="37089" y="38041"/>
                  <a:pt x="37089" y="38029"/>
                  <a:pt x="37089" y="38017"/>
                </a:cubicBezTo>
                <a:cubicBezTo>
                  <a:pt x="37434" y="37244"/>
                  <a:pt x="37708" y="36255"/>
                  <a:pt x="37803" y="34993"/>
                </a:cubicBezTo>
                <a:cubicBezTo>
                  <a:pt x="37803" y="34981"/>
                  <a:pt x="37910" y="33803"/>
                  <a:pt x="39518" y="31612"/>
                </a:cubicBezTo>
                <a:cubicBezTo>
                  <a:pt x="39518" y="31612"/>
                  <a:pt x="39518" y="31600"/>
                  <a:pt x="39518" y="31600"/>
                </a:cubicBezTo>
                <a:cubicBezTo>
                  <a:pt x="39530" y="31588"/>
                  <a:pt x="39530" y="31576"/>
                  <a:pt x="39541" y="31564"/>
                </a:cubicBezTo>
                <a:cubicBezTo>
                  <a:pt x="39541" y="31564"/>
                  <a:pt x="39541" y="31564"/>
                  <a:pt x="39541" y="31552"/>
                </a:cubicBezTo>
                <a:cubicBezTo>
                  <a:pt x="39553" y="31540"/>
                  <a:pt x="39553" y="31529"/>
                  <a:pt x="39553" y="31505"/>
                </a:cubicBezTo>
                <a:lnTo>
                  <a:pt x="39553" y="31493"/>
                </a:lnTo>
                <a:cubicBezTo>
                  <a:pt x="39553" y="31481"/>
                  <a:pt x="39553" y="31469"/>
                  <a:pt x="39553" y="31457"/>
                </a:cubicBezTo>
                <a:cubicBezTo>
                  <a:pt x="39553" y="31445"/>
                  <a:pt x="39553" y="31445"/>
                  <a:pt x="39553" y="31445"/>
                </a:cubicBezTo>
                <a:cubicBezTo>
                  <a:pt x="39553" y="31421"/>
                  <a:pt x="39553" y="31410"/>
                  <a:pt x="39541" y="31398"/>
                </a:cubicBezTo>
                <a:cubicBezTo>
                  <a:pt x="39541" y="31398"/>
                  <a:pt x="39541" y="31398"/>
                  <a:pt x="39541" y="31386"/>
                </a:cubicBezTo>
                <a:cubicBezTo>
                  <a:pt x="39481" y="31244"/>
                  <a:pt x="38141" y="28276"/>
                  <a:pt x="32446" y="28276"/>
                </a:cubicBezTo>
                <a:cubicBezTo>
                  <a:pt x="31455" y="28276"/>
                  <a:pt x="30334" y="28366"/>
                  <a:pt x="29064" y="28576"/>
                </a:cubicBezTo>
                <a:cubicBezTo>
                  <a:pt x="29008" y="28586"/>
                  <a:pt x="28953" y="28590"/>
                  <a:pt x="28898" y="28590"/>
                </a:cubicBezTo>
                <a:cubicBezTo>
                  <a:pt x="28687" y="28590"/>
                  <a:pt x="28492" y="28518"/>
                  <a:pt x="28350" y="28385"/>
                </a:cubicBezTo>
                <a:cubicBezTo>
                  <a:pt x="28159" y="28207"/>
                  <a:pt x="28088" y="27957"/>
                  <a:pt x="28135" y="27635"/>
                </a:cubicBezTo>
                <a:cubicBezTo>
                  <a:pt x="28195" y="27230"/>
                  <a:pt x="28445" y="26873"/>
                  <a:pt x="28802" y="26647"/>
                </a:cubicBezTo>
                <a:cubicBezTo>
                  <a:pt x="28802" y="26647"/>
                  <a:pt x="28814" y="26635"/>
                  <a:pt x="28814" y="26635"/>
                </a:cubicBezTo>
                <a:cubicBezTo>
                  <a:pt x="28909" y="26587"/>
                  <a:pt x="29004" y="26528"/>
                  <a:pt x="29100" y="26492"/>
                </a:cubicBezTo>
                <a:cubicBezTo>
                  <a:pt x="29910" y="26205"/>
                  <a:pt x="31595" y="25720"/>
                  <a:pt x="33869" y="25720"/>
                </a:cubicBezTo>
                <a:cubicBezTo>
                  <a:pt x="35172" y="25720"/>
                  <a:pt x="36668" y="25879"/>
                  <a:pt x="38303" y="26326"/>
                </a:cubicBezTo>
                <a:cubicBezTo>
                  <a:pt x="38322" y="26330"/>
                  <a:pt x="38342" y="26333"/>
                  <a:pt x="38361" y="26333"/>
                </a:cubicBezTo>
                <a:cubicBezTo>
                  <a:pt x="38439" y="26333"/>
                  <a:pt x="38515" y="26295"/>
                  <a:pt x="38553" y="26218"/>
                </a:cubicBezTo>
                <a:cubicBezTo>
                  <a:pt x="38613" y="26123"/>
                  <a:pt x="39911" y="23718"/>
                  <a:pt x="36839" y="20861"/>
                </a:cubicBezTo>
                <a:cubicBezTo>
                  <a:pt x="36815" y="20491"/>
                  <a:pt x="36696" y="19158"/>
                  <a:pt x="35886" y="18039"/>
                </a:cubicBezTo>
                <a:cubicBezTo>
                  <a:pt x="35347" y="17291"/>
                  <a:pt x="34509" y="16895"/>
                  <a:pt x="33640" y="16895"/>
                </a:cubicBezTo>
                <a:cubicBezTo>
                  <a:pt x="33071" y="16895"/>
                  <a:pt x="32488" y="17066"/>
                  <a:pt x="31969" y="17420"/>
                </a:cubicBezTo>
                <a:cubicBezTo>
                  <a:pt x="31457" y="17777"/>
                  <a:pt x="31028" y="18205"/>
                  <a:pt x="30719" y="18682"/>
                </a:cubicBezTo>
                <a:cubicBezTo>
                  <a:pt x="30647" y="18777"/>
                  <a:pt x="30552" y="18837"/>
                  <a:pt x="30445" y="18837"/>
                </a:cubicBezTo>
                <a:lnTo>
                  <a:pt x="30421" y="18825"/>
                </a:lnTo>
                <a:cubicBezTo>
                  <a:pt x="30326" y="18825"/>
                  <a:pt x="30243" y="18777"/>
                  <a:pt x="30183" y="18694"/>
                </a:cubicBezTo>
                <a:cubicBezTo>
                  <a:pt x="30124" y="18598"/>
                  <a:pt x="30112" y="18503"/>
                  <a:pt x="30159" y="18408"/>
                </a:cubicBezTo>
                <a:cubicBezTo>
                  <a:pt x="30386" y="17860"/>
                  <a:pt x="30755" y="17074"/>
                  <a:pt x="31267" y="16467"/>
                </a:cubicBezTo>
                <a:cubicBezTo>
                  <a:pt x="31326" y="16396"/>
                  <a:pt x="31338" y="16289"/>
                  <a:pt x="31290" y="16205"/>
                </a:cubicBezTo>
                <a:cubicBezTo>
                  <a:pt x="31248" y="16141"/>
                  <a:pt x="31167" y="16096"/>
                  <a:pt x="31090" y="16096"/>
                </a:cubicBezTo>
                <a:cubicBezTo>
                  <a:pt x="31081" y="16096"/>
                  <a:pt x="31073" y="16097"/>
                  <a:pt x="31064" y="16098"/>
                </a:cubicBezTo>
                <a:cubicBezTo>
                  <a:pt x="30957" y="16110"/>
                  <a:pt x="28504" y="16527"/>
                  <a:pt x="26540" y="20372"/>
                </a:cubicBezTo>
                <a:cubicBezTo>
                  <a:pt x="26468" y="20515"/>
                  <a:pt x="26361" y="20622"/>
                  <a:pt x="26230" y="20682"/>
                </a:cubicBezTo>
                <a:cubicBezTo>
                  <a:pt x="26147" y="20714"/>
                  <a:pt x="26067" y="20728"/>
                  <a:pt x="25992" y="20728"/>
                </a:cubicBezTo>
                <a:cubicBezTo>
                  <a:pt x="25788" y="20728"/>
                  <a:pt x="25620" y="20625"/>
                  <a:pt x="25516" y="20503"/>
                </a:cubicBezTo>
                <a:cubicBezTo>
                  <a:pt x="25373" y="20337"/>
                  <a:pt x="25254" y="20027"/>
                  <a:pt x="25421" y="19729"/>
                </a:cubicBezTo>
                <a:cubicBezTo>
                  <a:pt x="26206" y="18348"/>
                  <a:pt x="28421" y="15038"/>
                  <a:pt x="32231" y="14122"/>
                </a:cubicBezTo>
                <a:cubicBezTo>
                  <a:pt x="32291" y="14110"/>
                  <a:pt x="32338" y="14074"/>
                  <a:pt x="32374" y="14015"/>
                </a:cubicBezTo>
                <a:cubicBezTo>
                  <a:pt x="32410" y="13967"/>
                  <a:pt x="32410" y="13907"/>
                  <a:pt x="32398" y="13848"/>
                </a:cubicBezTo>
                <a:cubicBezTo>
                  <a:pt x="32386" y="13812"/>
                  <a:pt x="32148" y="13062"/>
                  <a:pt x="31362" y="12110"/>
                </a:cubicBezTo>
                <a:cubicBezTo>
                  <a:pt x="30778" y="11419"/>
                  <a:pt x="29778" y="10514"/>
                  <a:pt x="28183" y="9788"/>
                </a:cubicBezTo>
                <a:cubicBezTo>
                  <a:pt x="28183" y="9776"/>
                  <a:pt x="28171" y="9776"/>
                  <a:pt x="28171" y="9776"/>
                </a:cubicBezTo>
                <a:cubicBezTo>
                  <a:pt x="27814" y="9609"/>
                  <a:pt x="27421" y="9454"/>
                  <a:pt x="27004" y="9312"/>
                </a:cubicBezTo>
                <a:cubicBezTo>
                  <a:pt x="26802" y="9050"/>
                  <a:pt x="25980" y="8014"/>
                  <a:pt x="24730" y="7216"/>
                </a:cubicBezTo>
                <a:cubicBezTo>
                  <a:pt x="24380" y="6993"/>
                  <a:pt x="23979" y="6881"/>
                  <a:pt x="23574" y="6881"/>
                </a:cubicBezTo>
                <a:cubicBezTo>
                  <a:pt x="23330" y="6881"/>
                  <a:pt x="23085" y="6921"/>
                  <a:pt x="22849" y="7002"/>
                </a:cubicBezTo>
                <a:cubicBezTo>
                  <a:pt x="22194" y="7228"/>
                  <a:pt x="21694" y="7728"/>
                  <a:pt x="21468" y="8383"/>
                </a:cubicBezTo>
                <a:cubicBezTo>
                  <a:pt x="21265" y="8966"/>
                  <a:pt x="21087" y="9585"/>
                  <a:pt x="20956" y="10228"/>
                </a:cubicBezTo>
                <a:cubicBezTo>
                  <a:pt x="20861" y="10716"/>
                  <a:pt x="20456" y="10931"/>
                  <a:pt x="20134" y="10967"/>
                </a:cubicBezTo>
                <a:cubicBezTo>
                  <a:pt x="20099" y="10971"/>
                  <a:pt x="20063" y="10973"/>
                  <a:pt x="20026" y="10973"/>
                </a:cubicBezTo>
                <a:cubicBezTo>
                  <a:pt x="19747" y="10973"/>
                  <a:pt x="19420" y="10848"/>
                  <a:pt x="19241" y="10490"/>
                </a:cubicBezTo>
                <a:cubicBezTo>
                  <a:pt x="19229" y="10466"/>
                  <a:pt x="19217" y="10443"/>
                  <a:pt x="19217" y="10419"/>
                </a:cubicBezTo>
                <a:cubicBezTo>
                  <a:pt x="19146" y="10276"/>
                  <a:pt x="19122" y="10109"/>
                  <a:pt x="19146" y="9943"/>
                </a:cubicBezTo>
                <a:cubicBezTo>
                  <a:pt x="19229" y="9323"/>
                  <a:pt x="19503" y="7668"/>
                  <a:pt x="20384" y="5835"/>
                </a:cubicBezTo>
                <a:cubicBezTo>
                  <a:pt x="20420" y="5763"/>
                  <a:pt x="20408" y="5668"/>
                  <a:pt x="20349" y="5597"/>
                </a:cubicBezTo>
                <a:cubicBezTo>
                  <a:pt x="20325" y="5561"/>
                  <a:pt x="19467" y="4561"/>
                  <a:pt x="15836" y="3585"/>
                </a:cubicBezTo>
                <a:cubicBezTo>
                  <a:pt x="15788" y="3573"/>
                  <a:pt x="11800" y="2263"/>
                  <a:pt x="10300" y="96"/>
                </a:cubicBezTo>
                <a:cubicBezTo>
                  <a:pt x="10288" y="72"/>
                  <a:pt x="10276" y="60"/>
                  <a:pt x="10264" y="49"/>
                </a:cubicBezTo>
                <a:lnTo>
                  <a:pt x="10252" y="49"/>
                </a:lnTo>
                <a:cubicBezTo>
                  <a:pt x="10240" y="37"/>
                  <a:pt x="10228" y="25"/>
                  <a:pt x="10216" y="25"/>
                </a:cubicBezTo>
                <a:cubicBezTo>
                  <a:pt x="10216" y="25"/>
                  <a:pt x="10204" y="13"/>
                  <a:pt x="10204" y="13"/>
                </a:cubicBezTo>
                <a:cubicBezTo>
                  <a:pt x="10181" y="13"/>
                  <a:pt x="10169" y="1"/>
                  <a:pt x="1014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p50"/>
          <p:cNvSpPr/>
          <p:nvPr/>
        </p:nvSpPr>
        <p:spPr>
          <a:xfrm>
            <a:off x="1233825" y="3286054"/>
            <a:ext cx="510659" cy="634797"/>
          </a:xfrm>
          <a:custGeom>
            <a:avLst/>
            <a:gdLst/>
            <a:ahLst/>
            <a:cxnLst/>
            <a:rect l="l" t="t" r="r" b="b"/>
            <a:pathLst>
              <a:path w="38446" h="47792" extrusionOk="0">
                <a:moveTo>
                  <a:pt x="24682" y="1679"/>
                </a:moveTo>
                <a:lnTo>
                  <a:pt x="24682" y="1679"/>
                </a:lnTo>
                <a:cubicBezTo>
                  <a:pt x="25266" y="2536"/>
                  <a:pt x="25980" y="3775"/>
                  <a:pt x="26468" y="5322"/>
                </a:cubicBezTo>
                <a:cubicBezTo>
                  <a:pt x="27302" y="7954"/>
                  <a:pt x="27647" y="11990"/>
                  <a:pt x="24825" y="16693"/>
                </a:cubicBezTo>
                <a:cubicBezTo>
                  <a:pt x="26325" y="8680"/>
                  <a:pt x="25432" y="3929"/>
                  <a:pt x="24682" y="1679"/>
                </a:cubicBezTo>
                <a:close/>
                <a:moveTo>
                  <a:pt x="24337" y="2108"/>
                </a:moveTo>
                <a:cubicBezTo>
                  <a:pt x="24527" y="2715"/>
                  <a:pt x="24706" y="3465"/>
                  <a:pt x="24861" y="4382"/>
                </a:cubicBezTo>
                <a:cubicBezTo>
                  <a:pt x="25599" y="8859"/>
                  <a:pt x="24944" y="13847"/>
                  <a:pt x="24230" y="17371"/>
                </a:cubicBezTo>
                <a:cubicBezTo>
                  <a:pt x="23563" y="16705"/>
                  <a:pt x="21956" y="14728"/>
                  <a:pt x="22456" y="11525"/>
                </a:cubicBezTo>
                <a:cubicBezTo>
                  <a:pt x="22539" y="11014"/>
                  <a:pt x="22682" y="10490"/>
                  <a:pt x="22896" y="9906"/>
                </a:cubicBezTo>
                <a:cubicBezTo>
                  <a:pt x="23075" y="9430"/>
                  <a:pt x="23373" y="8585"/>
                  <a:pt x="23658" y="7525"/>
                </a:cubicBezTo>
                <a:lnTo>
                  <a:pt x="23658" y="7525"/>
                </a:lnTo>
                <a:cubicBezTo>
                  <a:pt x="23670" y="8775"/>
                  <a:pt x="23658" y="11025"/>
                  <a:pt x="23408" y="12764"/>
                </a:cubicBezTo>
                <a:cubicBezTo>
                  <a:pt x="23384" y="12883"/>
                  <a:pt x="23468" y="12990"/>
                  <a:pt x="23599" y="13014"/>
                </a:cubicBezTo>
                <a:lnTo>
                  <a:pt x="23623" y="13014"/>
                </a:lnTo>
                <a:cubicBezTo>
                  <a:pt x="23730" y="13014"/>
                  <a:pt x="23825" y="12930"/>
                  <a:pt x="23849" y="12823"/>
                </a:cubicBezTo>
                <a:cubicBezTo>
                  <a:pt x="24230" y="10275"/>
                  <a:pt x="24087" y="6620"/>
                  <a:pt x="24087" y="6584"/>
                </a:cubicBezTo>
                <a:cubicBezTo>
                  <a:pt x="24075" y="6489"/>
                  <a:pt x="24015" y="6406"/>
                  <a:pt x="23932" y="6382"/>
                </a:cubicBezTo>
                <a:cubicBezTo>
                  <a:pt x="24218" y="5060"/>
                  <a:pt x="24420" y="3548"/>
                  <a:pt x="24337" y="2108"/>
                </a:cubicBezTo>
                <a:close/>
                <a:moveTo>
                  <a:pt x="32774" y="14640"/>
                </a:moveTo>
                <a:cubicBezTo>
                  <a:pt x="33569" y="14640"/>
                  <a:pt x="34393" y="14769"/>
                  <a:pt x="35243" y="15026"/>
                </a:cubicBezTo>
                <a:cubicBezTo>
                  <a:pt x="30361" y="15419"/>
                  <a:pt x="26932" y="18324"/>
                  <a:pt x="25313" y="20038"/>
                </a:cubicBezTo>
                <a:cubicBezTo>
                  <a:pt x="26099" y="18550"/>
                  <a:pt x="27611" y="16288"/>
                  <a:pt x="29980" y="15228"/>
                </a:cubicBezTo>
                <a:cubicBezTo>
                  <a:pt x="30866" y="14835"/>
                  <a:pt x="31799" y="14640"/>
                  <a:pt x="32774" y="14640"/>
                </a:cubicBezTo>
                <a:close/>
                <a:moveTo>
                  <a:pt x="16003" y="12919"/>
                </a:moveTo>
                <a:cubicBezTo>
                  <a:pt x="18217" y="13526"/>
                  <a:pt x="19836" y="14931"/>
                  <a:pt x="20825" y="17121"/>
                </a:cubicBezTo>
                <a:cubicBezTo>
                  <a:pt x="21587" y="18812"/>
                  <a:pt x="21718" y="20455"/>
                  <a:pt x="21741" y="20991"/>
                </a:cubicBezTo>
                <a:cubicBezTo>
                  <a:pt x="21670" y="21003"/>
                  <a:pt x="21610" y="21015"/>
                  <a:pt x="21551" y="21027"/>
                </a:cubicBezTo>
                <a:cubicBezTo>
                  <a:pt x="20003" y="16145"/>
                  <a:pt x="17586" y="13907"/>
                  <a:pt x="16003" y="12919"/>
                </a:cubicBezTo>
                <a:close/>
                <a:moveTo>
                  <a:pt x="15812" y="13347"/>
                </a:moveTo>
                <a:lnTo>
                  <a:pt x="15812" y="13347"/>
                </a:lnTo>
                <a:cubicBezTo>
                  <a:pt x="17324" y="14323"/>
                  <a:pt x="19622" y="16478"/>
                  <a:pt x="21098" y="21062"/>
                </a:cubicBezTo>
                <a:cubicBezTo>
                  <a:pt x="20836" y="21062"/>
                  <a:pt x="20598" y="21039"/>
                  <a:pt x="20360" y="20979"/>
                </a:cubicBezTo>
                <a:cubicBezTo>
                  <a:pt x="20051" y="19884"/>
                  <a:pt x="19015" y="18098"/>
                  <a:pt x="18967" y="18014"/>
                </a:cubicBezTo>
                <a:cubicBezTo>
                  <a:pt x="18929" y="17945"/>
                  <a:pt x="18856" y="17906"/>
                  <a:pt x="18780" y="17906"/>
                </a:cubicBezTo>
                <a:cubicBezTo>
                  <a:pt x="18738" y="17906"/>
                  <a:pt x="18696" y="17918"/>
                  <a:pt x="18658" y="17943"/>
                </a:cubicBezTo>
                <a:cubicBezTo>
                  <a:pt x="18550" y="18002"/>
                  <a:pt x="18515" y="18133"/>
                  <a:pt x="18586" y="18241"/>
                </a:cubicBezTo>
                <a:cubicBezTo>
                  <a:pt x="18586" y="18264"/>
                  <a:pt x="19443" y="19741"/>
                  <a:pt x="19824" y="20789"/>
                </a:cubicBezTo>
                <a:cubicBezTo>
                  <a:pt x="19729" y="20741"/>
                  <a:pt x="19634" y="20681"/>
                  <a:pt x="19539" y="20622"/>
                </a:cubicBezTo>
                <a:cubicBezTo>
                  <a:pt x="17646" y="19407"/>
                  <a:pt x="17050" y="16133"/>
                  <a:pt x="17038" y="16097"/>
                </a:cubicBezTo>
                <a:cubicBezTo>
                  <a:pt x="17038" y="16097"/>
                  <a:pt x="17038" y="16086"/>
                  <a:pt x="17038" y="16086"/>
                </a:cubicBezTo>
                <a:cubicBezTo>
                  <a:pt x="16729" y="14812"/>
                  <a:pt x="16264" y="13942"/>
                  <a:pt x="15812" y="13347"/>
                </a:cubicBezTo>
                <a:close/>
                <a:moveTo>
                  <a:pt x="34707" y="15526"/>
                </a:moveTo>
                <a:lnTo>
                  <a:pt x="34707" y="15526"/>
                </a:lnTo>
                <a:cubicBezTo>
                  <a:pt x="33231" y="16121"/>
                  <a:pt x="31040" y="17312"/>
                  <a:pt x="29314" y="19455"/>
                </a:cubicBezTo>
                <a:cubicBezTo>
                  <a:pt x="28945" y="19907"/>
                  <a:pt x="28587" y="20253"/>
                  <a:pt x="28206" y="20503"/>
                </a:cubicBezTo>
                <a:cubicBezTo>
                  <a:pt x="27683" y="20860"/>
                  <a:pt x="26956" y="21217"/>
                  <a:pt x="26111" y="21312"/>
                </a:cubicBezTo>
                <a:cubicBezTo>
                  <a:pt x="26528" y="20836"/>
                  <a:pt x="27349" y="19991"/>
                  <a:pt x="28456" y="19443"/>
                </a:cubicBezTo>
                <a:cubicBezTo>
                  <a:pt x="28564" y="19384"/>
                  <a:pt x="28611" y="19253"/>
                  <a:pt x="28564" y="19145"/>
                </a:cubicBezTo>
                <a:cubicBezTo>
                  <a:pt x="28520" y="19067"/>
                  <a:pt x="28437" y="19020"/>
                  <a:pt x="28354" y="19020"/>
                </a:cubicBezTo>
                <a:cubicBezTo>
                  <a:pt x="28324" y="19020"/>
                  <a:pt x="28294" y="19026"/>
                  <a:pt x="28266" y="19038"/>
                </a:cubicBezTo>
                <a:cubicBezTo>
                  <a:pt x="26766" y="19777"/>
                  <a:pt x="25778" y="20991"/>
                  <a:pt x="25516" y="21348"/>
                </a:cubicBezTo>
                <a:cubicBezTo>
                  <a:pt x="25289" y="21336"/>
                  <a:pt x="25075" y="21312"/>
                  <a:pt x="24837" y="21265"/>
                </a:cubicBezTo>
                <a:cubicBezTo>
                  <a:pt x="25682" y="20193"/>
                  <a:pt x="29183" y="16217"/>
                  <a:pt x="34707" y="15526"/>
                </a:cubicBezTo>
                <a:close/>
                <a:moveTo>
                  <a:pt x="12014" y="19336"/>
                </a:moveTo>
                <a:lnTo>
                  <a:pt x="12014" y="19336"/>
                </a:lnTo>
                <a:cubicBezTo>
                  <a:pt x="16395" y="20527"/>
                  <a:pt x="18289" y="23979"/>
                  <a:pt x="18824" y="25182"/>
                </a:cubicBezTo>
                <a:cubicBezTo>
                  <a:pt x="17217" y="24622"/>
                  <a:pt x="16003" y="23217"/>
                  <a:pt x="15395" y="22384"/>
                </a:cubicBezTo>
                <a:cubicBezTo>
                  <a:pt x="14467" y="21098"/>
                  <a:pt x="13347" y="20086"/>
                  <a:pt x="12097" y="19384"/>
                </a:cubicBezTo>
                <a:cubicBezTo>
                  <a:pt x="12073" y="19360"/>
                  <a:pt x="12038" y="19348"/>
                  <a:pt x="12014" y="19336"/>
                </a:cubicBezTo>
                <a:close/>
                <a:moveTo>
                  <a:pt x="30734" y="24204"/>
                </a:moveTo>
                <a:cubicBezTo>
                  <a:pt x="32512" y="24204"/>
                  <a:pt x="34584" y="24587"/>
                  <a:pt x="36791" y="25742"/>
                </a:cubicBezTo>
                <a:cubicBezTo>
                  <a:pt x="34636" y="25277"/>
                  <a:pt x="32592" y="25111"/>
                  <a:pt x="30774" y="25111"/>
                </a:cubicBezTo>
                <a:cubicBezTo>
                  <a:pt x="28120" y="25111"/>
                  <a:pt x="25946" y="25464"/>
                  <a:pt x="24611" y="25753"/>
                </a:cubicBezTo>
                <a:cubicBezTo>
                  <a:pt x="25373" y="25349"/>
                  <a:pt x="26456" y="24872"/>
                  <a:pt x="27766" y="24563"/>
                </a:cubicBezTo>
                <a:cubicBezTo>
                  <a:pt x="28612" y="24356"/>
                  <a:pt x="29615" y="24204"/>
                  <a:pt x="30734" y="24204"/>
                </a:cubicBezTo>
                <a:close/>
                <a:moveTo>
                  <a:pt x="11502" y="19562"/>
                </a:moveTo>
                <a:lnTo>
                  <a:pt x="11502" y="19562"/>
                </a:lnTo>
                <a:cubicBezTo>
                  <a:pt x="11621" y="19622"/>
                  <a:pt x="11752" y="19693"/>
                  <a:pt x="11883" y="19765"/>
                </a:cubicBezTo>
                <a:cubicBezTo>
                  <a:pt x="13074" y="20443"/>
                  <a:pt x="14145" y="21420"/>
                  <a:pt x="15038" y="22646"/>
                </a:cubicBezTo>
                <a:cubicBezTo>
                  <a:pt x="15657" y="23503"/>
                  <a:pt x="16896" y="24932"/>
                  <a:pt x="18550" y="25563"/>
                </a:cubicBezTo>
                <a:cubicBezTo>
                  <a:pt x="18138" y="25706"/>
                  <a:pt x="17734" y="25778"/>
                  <a:pt x="17341" y="25778"/>
                </a:cubicBezTo>
                <a:cubicBezTo>
                  <a:pt x="16917" y="25778"/>
                  <a:pt x="16505" y="25694"/>
                  <a:pt x="16110" y="25527"/>
                </a:cubicBezTo>
                <a:cubicBezTo>
                  <a:pt x="14610" y="24920"/>
                  <a:pt x="13645" y="23253"/>
                  <a:pt x="13205" y="22324"/>
                </a:cubicBezTo>
                <a:lnTo>
                  <a:pt x="13205" y="22324"/>
                </a:lnTo>
                <a:cubicBezTo>
                  <a:pt x="13764" y="22944"/>
                  <a:pt x="14443" y="23658"/>
                  <a:pt x="15038" y="24194"/>
                </a:cubicBezTo>
                <a:cubicBezTo>
                  <a:pt x="15074" y="24241"/>
                  <a:pt x="15133" y="24253"/>
                  <a:pt x="15181" y="24253"/>
                </a:cubicBezTo>
                <a:cubicBezTo>
                  <a:pt x="15241" y="24253"/>
                  <a:pt x="15300" y="24229"/>
                  <a:pt x="15348" y="24182"/>
                </a:cubicBezTo>
                <a:cubicBezTo>
                  <a:pt x="15431" y="24087"/>
                  <a:pt x="15419" y="23956"/>
                  <a:pt x="15336" y="23872"/>
                </a:cubicBezTo>
                <a:cubicBezTo>
                  <a:pt x="14133" y="22765"/>
                  <a:pt x="12550" y="20908"/>
                  <a:pt x="12407" y="20741"/>
                </a:cubicBezTo>
                <a:cubicBezTo>
                  <a:pt x="12097" y="20253"/>
                  <a:pt x="11788" y="19872"/>
                  <a:pt x="11502" y="19562"/>
                </a:cubicBezTo>
                <a:close/>
                <a:moveTo>
                  <a:pt x="30759" y="25561"/>
                </a:moveTo>
                <a:cubicBezTo>
                  <a:pt x="32590" y="25561"/>
                  <a:pt x="34658" y="25732"/>
                  <a:pt x="36838" y="26218"/>
                </a:cubicBezTo>
                <a:cubicBezTo>
                  <a:pt x="35600" y="26325"/>
                  <a:pt x="33743" y="26515"/>
                  <a:pt x="32159" y="26813"/>
                </a:cubicBezTo>
                <a:cubicBezTo>
                  <a:pt x="31612" y="26920"/>
                  <a:pt x="31064" y="27051"/>
                  <a:pt x="30481" y="27218"/>
                </a:cubicBezTo>
                <a:cubicBezTo>
                  <a:pt x="29969" y="27358"/>
                  <a:pt x="28875" y="27613"/>
                  <a:pt x="27616" y="27613"/>
                </a:cubicBezTo>
                <a:cubicBezTo>
                  <a:pt x="26942" y="27613"/>
                  <a:pt x="26221" y="27540"/>
                  <a:pt x="25516" y="27337"/>
                </a:cubicBezTo>
                <a:cubicBezTo>
                  <a:pt x="26385" y="27087"/>
                  <a:pt x="28034" y="26695"/>
                  <a:pt x="29739" y="26695"/>
                </a:cubicBezTo>
                <a:cubicBezTo>
                  <a:pt x="30065" y="26695"/>
                  <a:pt x="30393" y="26709"/>
                  <a:pt x="30719" y="26742"/>
                </a:cubicBezTo>
                <a:cubicBezTo>
                  <a:pt x="30726" y="26742"/>
                  <a:pt x="30734" y="26743"/>
                  <a:pt x="30741" y="26743"/>
                </a:cubicBezTo>
                <a:cubicBezTo>
                  <a:pt x="30851" y="26743"/>
                  <a:pt x="30946" y="26662"/>
                  <a:pt x="30957" y="26539"/>
                </a:cubicBezTo>
                <a:cubicBezTo>
                  <a:pt x="30969" y="26420"/>
                  <a:pt x="30885" y="26313"/>
                  <a:pt x="30754" y="26301"/>
                </a:cubicBezTo>
                <a:cubicBezTo>
                  <a:pt x="30415" y="26268"/>
                  <a:pt x="30073" y="26253"/>
                  <a:pt x="29735" y="26253"/>
                </a:cubicBezTo>
                <a:cubicBezTo>
                  <a:pt x="27427" y="26253"/>
                  <a:pt x="25260" y="26942"/>
                  <a:pt x="24813" y="27087"/>
                </a:cubicBezTo>
                <a:cubicBezTo>
                  <a:pt x="24432" y="26920"/>
                  <a:pt x="24051" y="26706"/>
                  <a:pt x="23706" y="26432"/>
                </a:cubicBezTo>
                <a:cubicBezTo>
                  <a:pt x="24664" y="26175"/>
                  <a:pt x="27290" y="25561"/>
                  <a:pt x="30759" y="25561"/>
                </a:cubicBezTo>
                <a:close/>
                <a:moveTo>
                  <a:pt x="8918" y="24706"/>
                </a:moveTo>
                <a:lnTo>
                  <a:pt x="8918" y="24706"/>
                </a:lnTo>
                <a:cubicBezTo>
                  <a:pt x="13574" y="26039"/>
                  <a:pt x="15598" y="28682"/>
                  <a:pt x="16395" y="30183"/>
                </a:cubicBezTo>
                <a:cubicBezTo>
                  <a:pt x="14240" y="28087"/>
                  <a:pt x="10776" y="25849"/>
                  <a:pt x="8918" y="24706"/>
                </a:cubicBezTo>
                <a:close/>
                <a:moveTo>
                  <a:pt x="8371" y="24896"/>
                </a:moveTo>
                <a:lnTo>
                  <a:pt x="8371" y="24896"/>
                </a:lnTo>
                <a:cubicBezTo>
                  <a:pt x="10276" y="26063"/>
                  <a:pt x="14598" y="28813"/>
                  <a:pt x="16681" y="31123"/>
                </a:cubicBezTo>
                <a:cubicBezTo>
                  <a:pt x="16503" y="31171"/>
                  <a:pt x="16324" y="31218"/>
                  <a:pt x="16145" y="31254"/>
                </a:cubicBezTo>
                <a:cubicBezTo>
                  <a:pt x="16134" y="31206"/>
                  <a:pt x="16122" y="31159"/>
                  <a:pt x="16074" y="31123"/>
                </a:cubicBezTo>
                <a:cubicBezTo>
                  <a:pt x="14086" y="29301"/>
                  <a:pt x="11835" y="27932"/>
                  <a:pt x="11812" y="27920"/>
                </a:cubicBezTo>
                <a:cubicBezTo>
                  <a:pt x="11773" y="27899"/>
                  <a:pt x="11732" y="27888"/>
                  <a:pt x="11691" y="27888"/>
                </a:cubicBezTo>
                <a:cubicBezTo>
                  <a:pt x="11618" y="27888"/>
                  <a:pt x="11548" y="27923"/>
                  <a:pt x="11502" y="27992"/>
                </a:cubicBezTo>
                <a:cubicBezTo>
                  <a:pt x="11442" y="28099"/>
                  <a:pt x="11478" y="28242"/>
                  <a:pt x="11585" y="28301"/>
                </a:cubicBezTo>
                <a:cubicBezTo>
                  <a:pt x="11597" y="28313"/>
                  <a:pt x="13728" y="29611"/>
                  <a:pt x="15645" y="31337"/>
                </a:cubicBezTo>
                <a:cubicBezTo>
                  <a:pt x="15419" y="31373"/>
                  <a:pt x="15181" y="31385"/>
                  <a:pt x="14955" y="31385"/>
                </a:cubicBezTo>
                <a:cubicBezTo>
                  <a:pt x="14943" y="31337"/>
                  <a:pt x="14919" y="31302"/>
                  <a:pt x="14883" y="31278"/>
                </a:cubicBezTo>
                <a:cubicBezTo>
                  <a:pt x="14229" y="30683"/>
                  <a:pt x="12990" y="29909"/>
                  <a:pt x="12931" y="29873"/>
                </a:cubicBezTo>
                <a:cubicBezTo>
                  <a:pt x="12897" y="29852"/>
                  <a:pt x="12857" y="29841"/>
                  <a:pt x="12816" y="29841"/>
                </a:cubicBezTo>
                <a:cubicBezTo>
                  <a:pt x="12743" y="29841"/>
                  <a:pt x="12667" y="29876"/>
                  <a:pt x="12621" y="29944"/>
                </a:cubicBezTo>
                <a:cubicBezTo>
                  <a:pt x="12562" y="30052"/>
                  <a:pt x="12597" y="30183"/>
                  <a:pt x="12705" y="30254"/>
                </a:cubicBezTo>
                <a:cubicBezTo>
                  <a:pt x="12705" y="30254"/>
                  <a:pt x="13609" y="30825"/>
                  <a:pt x="14264" y="31337"/>
                </a:cubicBezTo>
                <a:cubicBezTo>
                  <a:pt x="13728" y="31266"/>
                  <a:pt x="13205" y="31111"/>
                  <a:pt x="12705" y="30861"/>
                </a:cubicBezTo>
                <a:cubicBezTo>
                  <a:pt x="11216" y="30099"/>
                  <a:pt x="10240" y="28682"/>
                  <a:pt x="9704" y="27658"/>
                </a:cubicBezTo>
                <a:lnTo>
                  <a:pt x="9704" y="27658"/>
                </a:lnTo>
                <a:cubicBezTo>
                  <a:pt x="9907" y="27801"/>
                  <a:pt x="10133" y="27956"/>
                  <a:pt x="10347" y="28087"/>
                </a:cubicBezTo>
                <a:cubicBezTo>
                  <a:pt x="10383" y="28111"/>
                  <a:pt x="10430" y="28123"/>
                  <a:pt x="10466" y="28123"/>
                </a:cubicBezTo>
                <a:cubicBezTo>
                  <a:pt x="10538" y="28123"/>
                  <a:pt x="10609" y="28087"/>
                  <a:pt x="10657" y="28028"/>
                </a:cubicBezTo>
                <a:cubicBezTo>
                  <a:pt x="10728" y="27920"/>
                  <a:pt x="10692" y="27777"/>
                  <a:pt x="10585" y="27718"/>
                </a:cubicBezTo>
                <a:cubicBezTo>
                  <a:pt x="10085" y="27385"/>
                  <a:pt x="9502" y="26968"/>
                  <a:pt x="9323" y="26837"/>
                </a:cubicBezTo>
                <a:cubicBezTo>
                  <a:pt x="9216" y="26599"/>
                  <a:pt x="9168" y="26456"/>
                  <a:pt x="9168" y="26444"/>
                </a:cubicBezTo>
                <a:cubicBezTo>
                  <a:pt x="8930" y="25825"/>
                  <a:pt x="8633" y="25301"/>
                  <a:pt x="8371" y="24896"/>
                </a:cubicBezTo>
                <a:close/>
                <a:moveTo>
                  <a:pt x="26572" y="31044"/>
                </a:moveTo>
                <a:cubicBezTo>
                  <a:pt x="29102" y="31044"/>
                  <a:pt x="31357" y="31836"/>
                  <a:pt x="33302" y="33409"/>
                </a:cubicBezTo>
                <a:cubicBezTo>
                  <a:pt x="31663" y="32654"/>
                  <a:pt x="30238" y="32570"/>
                  <a:pt x="29764" y="32570"/>
                </a:cubicBezTo>
                <a:cubicBezTo>
                  <a:pt x="29670" y="32570"/>
                  <a:pt x="29613" y="32574"/>
                  <a:pt x="29599" y="32576"/>
                </a:cubicBezTo>
                <a:cubicBezTo>
                  <a:pt x="29290" y="32584"/>
                  <a:pt x="28986" y="32588"/>
                  <a:pt x="28688" y="32588"/>
                </a:cubicBezTo>
                <a:cubicBezTo>
                  <a:pt x="25490" y="32588"/>
                  <a:pt x="23043" y="32149"/>
                  <a:pt x="21932" y="31909"/>
                </a:cubicBezTo>
                <a:cubicBezTo>
                  <a:pt x="22110" y="31838"/>
                  <a:pt x="22337" y="31754"/>
                  <a:pt x="22587" y="31671"/>
                </a:cubicBezTo>
                <a:cubicBezTo>
                  <a:pt x="22622" y="31683"/>
                  <a:pt x="22646" y="31707"/>
                  <a:pt x="22682" y="31707"/>
                </a:cubicBezTo>
                <a:cubicBezTo>
                  <a:pt x="22706" y="31707"/>
                  <a:pt x="25313" y="32004"/>
                  <a:pt x="27778" y="32028"/>
                </a:cubicBezTo>
                <a:lnTo>
                  <a:pt x="27790" y="32028"/>
                </a:lnTo>
                <a:cubicBezTo>
                  <a:pt x="27909" y="32028"/>
                  <a:pt x="28004" y="31933"/>
                  <a:pt x="28004" y="31802"/>
                </a:cubicBezTo>
                <a:cubicBezTo>
                  <a:pt x="28004" y="31683"/>
                  <a:pt x="27909" y="31576"/>
                  <a:pt x="27790" y="31576"/>
                </a:cubicBezTo>
                <a:cubicBezTo>
                  <a:pt x="26278" y="31564"/>
                  <a:pt x="24718" y="31445"/>
                  <a:pt x="23730" y="31361"/>
                </a:cubicBezTo>
                <a:cubicBezTo>
                  <a:pt x="24361" y="31218"/>
                  <a:pt x="25099" y="31099"/>
                  <a:pt x="25885" y="31064"/>
                </a:cubicBezTo>
                <a:cubicBezTo>
                  <a:pt x="26116" y="31051"/>
                  <a:pt x="26345" y="31044"/>
                  <a:pt x="26572" y="31044"/>
                </a:cubicBezTo>
                <a:close/>
                <a:moveTo>
                  <a:pt x="21837" y="32338"/>
                </a:moveTo>
                <a:cubicBezTo>
                  <a:pt x="22970" y="32588"/>
                  <a:pt x="25458" y="33028"/>
                  <a:pt x="28692" y="33028"/>
                </a:cubicBezTo>
                <a:cubicBezTo>
                  <a:pt x="28992" y="33028"/>
                  <a:pt x="29299" y="33024"/>
                  <a:pt x="29611" y="33016"/>
                </a:cubicBezTo>
                <a:cubicBezTo>
                  <a:pt x="29614" y="33016"/>
                  <a:pt x="29641" y="33015"/>
                  <a:pt x="29690" y="33015"/>
                </a:cubicBezTo>
                <a:cubicBezTo>
                  <a:pt x="30101" y="33015"/>
                  <a:pt x="32065" y="33082"/>
                  <a:pt x="34076" y="34338"/>
                </a:cubicBezTo>
                <a:cubicBezTo>
                  <a:pt x="33600" y="34295"/>
                  <a:pt x="32905" y="34259"/>
                  <a:pt x="31952" y="34259"/>
                </a:cubicBezTo>
                <a:cubicBezTo>
                  <a:pt x="31571" y="34259"/>
                  <a:pt x="31149" y="34265"/>
                  <a:pt x="30683" y="34278"/>
                </a:cubicBezTo>
                <a:cubicBezTo>
                  <a:pt x="30314" y="34290"/>
                  <a:pt x="29909" y="34326"/>
                  <a:pt x="29445" y="34374"/>
                </a:cubicBezTo>
                <a:cubicBezTo>
                  <a:pt x="29128" y="34406"/>
                  <a:pt x="28634" y="34444"/>
                  <a:pt x="28036" y="34444"/>
                </a:cubicBezTo>
                <a:cubicBezTo>
                  <a:pt x="26254" y="34444"/>
                  <a:pt x="23548" y="34112"/>
                  <a:pt x="21837" y="32338"/>
                </a:cubicBezTo>
                <a:close/>
                <a:moveTo>
                  <a:pt x="5847" y="30587"/>
                </a:moveTo>
                <a:cubicBezTo>
                  <a:pt x="10133" y="31599"/>
                  <a:pt x="11514" y="34695"/>
                  <a:pt x="11859" y="35767"/>
                </a:cubicBezTo>
                <a:cubicBezTo>
                  <a:pt x="10121" y="35243"/>
                  <a:pt x="9156" y="33635"/>
                  <a:pt x="9156" y="33623"/>
                </a:cubicBezTo>
                <a:lnTo>
                  <a:pt x="9145" y="33612"/>
                </a:lnTo>
                <a:cubicBezTo>
                  <a:pt x="8168" y="32195"/>
                  <a:pt x="6823" y="31183"/>
                  <a:pt x="5847" y="30587"/>
                </a:cubicBezTo>
                <a:close/>
                <a:moveTo>
                  <a:pt x="5299" y="30778"/>
                </a:moveTo>
                <a:cubicBezTo>
                  <a:pt x="6239" y="31326"/>
                  <a:pt x="7752" y="32361"/>
                  <a:pt x="8775" y="33862"/>
                </a:cubicBezTo>
                <a:cubicBezTo>
                  <a:pt x="8847" y="33993"/>
                  <a:pt x="9716" y="35397"/>
                  <a:pt x="11323" y="36052"/>
                </a:cubicBezTo>
                <a:cubicBezTo>
                  <a:pt x="11099" y="36086"/>
                  <a:pt x="10878" y="36103"/>
                  <a:pt x="10661" y="36103"/>
                </a:cubicBezTo>
                <a:cubicBezTo>
                  <a:pt x="9419" y="36103"/>
                  <a:pt x="8308" y="35552"/>
                  <a:pt x="7335" y="34457"/>
                </a:cubicBezTo>
                <a:cubicBezTo>
                  <a:pt x="6811" y="33862"/>
                  <a:pt x="6430" y="33231"/>
                  <a:pt x="6180" y="32742"/>
                </a:cubicBezTo>
                <a:lnTo>
                  <a:pt x="6180" y="32742"/>
                </a:lnTo>
                <a:cubicBezTo>
                  <a:pt x="6692" y="33159"/>
                  <a:pt x="7359" y="33766"/>
                  <a:pt x="7811" y="34362"/>
                </a:cubicBezTo>
                <a:cubicBezTo>
                  <a:pt x="7859" y="34421"/>
                  <a:pt x="7918" y="34457"/>
                  <a:pt x="7990" y="34457"/>
                </a:cubicBezTo>
                <a:cubicBezTo>
                  <a:pt x="8037" y="34457"/>
                  <a:pt x="8085" y="34433"/>
                  <a:pt x="8133" y="34409"/>
                </a:cubicBezTo>
                <a:cubicBezTo>
                  <a:pt x="8228" y="34338"/>
                  <a:pt x="8240" y="34195"/>
                  <a:pt x="8168" y="34100"/>
                </a:cubicBezTo>
                <a:cubicBezTo>
                  <a:pt x="7394" y="33076"/>
                  <a:pt x="6073" y="32064"/>
                  <a:pt x="5799" y="31861"/>
                </a:cubicBezTo>
                <a:cubicBezTo>
                  <a:pt x="5620" y="31397"/>
                  <a:pt x="5442" y="31052"/>
                  <a:pt x="5299" y="30778"/>
                </a:cubicBezTo>
                <a:close/>
                <a:moveTo>
                  <a:pt x="22430" y="37476"/>
                </a:moveTo>
                <a:cubicBezTo>
                  <a:pt x="24587" y="37476"/>
                  <a:pt x="27503" y="37988"/>
                  <a:pt x="30457" y="40077"/>
                </a:cubicBezTo>
                <a:cubicBezTo>
                  <a:pt x="29149" y="39705"/>
                  <a:pt x="27796" y="39636"/>
                  <a:pt x="26953" y="39636"/>
                </a:cubicBezTo>
                <a:cubicBezTo>
                  <a:pt x="26500" y="39636"/>
                  <a:pt x="26194" y="39656"/>
                  <a:pt x="26123" y="39660"/>
                </a:cubicBezTo>
                <a:cubicBezTo>
                  <a:pt x="22682" y="39600"/>
                  <a:pt x="20277" y="38386"/>
                  <a:pt x="19372" y="37850"/>
                </a:cubicBezTo>
                <a:cubicBezTo>
                  <a:pt x="19551" y="37791"/>
                  <a:pt x="19801" y="37743"/>
                  <a:pt x="20086" y="37683"/>
                </a:cubicBezTo>
                <a:cubicBezTo>
                  <a:pt x="20503" y="37910"/>
                  <a:pt x="22396" y="38850"/>
                  <a:pt x="25301" y="39005"/>
                </a:cubicBezTo>
                <a:lnTo>
                  <a:pt x="25313" y="39005"/>
                </a:lnTo>
                <a:cubicBezTo>
                  <a:pt x="25432" y="39005"/>
                  <a:pt x="25528" y="38910"/>
                  <a:pt x="25539" y="38791"/>
                </a:cubicBezTo>
                <a:cubicBezTo>
                  <a:pt x="25539" y="38672"/>
                  <a:pt x="25444" y="38565"/>
                  <a:pt x="25325" y="38553"/>
                </a:cubicBezTo>
                <a:cubicBezTo>
                  <a:pt x="23253" y="38457"/>
                  <a:pt x="21694" y="37922"/>
                  <a:pt x="20884" y="37564"/>
                </a:cubicBezTo>
                <a:cubicBezTo>
                  <a:pt x="21337" y="37512"/>
                  <a:pt x="21856" y="37476"/>
                  <a:pt x="22430" y="37476"/>
                </a:cubicBezTo>
                <a:close/>
                <a:moveTo>
                  <a:pt x="19229" y="38279"/>
                </a:moveTo>
                <a:lnTo>
                  <a:pt x="19229" y="38279"/>
                </a:lnTo>
                <a:cubicBezTo>
                  <a:pt x="20229" y="38874"/>
                  <a:pt x="22646" y="40053"/>
                  <a:pt x="26123" y="40112"/>
                </a:cubicBezTo>
                <a:lnTo>
                  <a:pt x="26147" y="40112"/>
                </a:lnTo>
                <a:cubicBezTo>
                  <a:pt x="26155" y="40108"/>
                  <a:pt x="26457" y="40084"/>
                  <a:pt x="26935" y="40084"/>
                </a:cubicBezTo>
                <a:cubicBezTo>
                  <a:pt x="27848" y="40084"/>
                  <a:pt x="29407" y="40171"/>
                  <a:pt x="30790" y="40648"/>
                </a:cubicBezTo>
                <a:cubicBezTo>
                  <a:pt x="30171" y="40696"/>
                  <a:pt x="29314" y="40791"/>
                  <a:pt x="28302" y="40981"/>
                </a:cubicBezTo>
                <a:cubicBezTo>
                  <a:pt x="27327" y="41169"/>
                  <a:pt x="26363" y="41264"/>
                  <a:pt x="25422" y="41264"/>
                </a:cubicBezTo>
                <a:cubicBezTo>
                  <a:pt x="24926" y="41264"/>
                  <a:pt x="24437" y="41237"/>
                  <a:pt x="23956" y="41184"/>
                </a:cubicBezTo>
                <a:cubicBezTo>
                  <a:pt x="21337" y="40898"/>
                  <a:pt x="19753" y="39565"/>
                  <a:pt x="19229" y="38279"/>
                </a:cubicBezTo>
                <a:close/>
                <a:moveTo>
                  <a:pt x="1155" y="35874"/>
                </a:moveTo>
                <a:lnTo>
                  <a:pt x="1155" y="35874"/>
                </a:lnTo>
                <a:cubicBezTo>
                  <a:pt x="3965" y="37386"/>
                  <a:pt x="5263" y="40600"/>
                  <a:pt x="5632" y="41696"/>
                </a:cubicBezTo>
                <a:cubicBezTo>
                  <a:pt x="4358" y="41279"/>
                  <a:pt x="3715" y="40112"/>
                  <a:pt x="3489" y="39588"/>
                </a:cubicBezTo>
                <a:lnTo>
                  <a:pt x="3477" y="39565"/>
                </a:lnTo>
                <a:cubicBezTo>
                  <a:pt x="3322" y="39219"/>
                  <a:pt x="3156" y="38850"/>
                  <a:pt x="2965" y="38505"/>
                </a:cubicBezTo>
                <a:cubicBezTo>
                  <a:pt x="2358" y="37362"/>
                  <a:pt x="1667" y="36469"/>
                  <a:pt x="1155" y="35874"/>
                </a:cubicBezTo>
                <a:close/>
                <a:moveTo>
                  <a:pt x="1179" y="36600"/>
                </a:moveTo>
                <a:lnTo>
                  <a:pt x="1179" y="36600"/>
                </a:lnTo>
                <a:cubicBezTo>
                  <a:pt x="1620" y="37148"/>
                  <a:pt x="2120" y="37862"/>
                  <a:pt x="2584" y="38707"/>
                </a:cubicBezTo>
                <a:cubicBezTo>
                  <a:pt x="2763" y="39053"/>
                  <a:pt x="2918" y="39398"/>
                  <a:pt x="3072" y="39743"/>
                </a:cubicBezTo>
                <a:lnTo>
                  <a:pt x="3072" y="39767"/>
                </a:lnTo>
                <a:cubicBezTo>
                  <a:pt x="3299" y="40267"/>
                  <a:pt x="3870" y="41315"/>
                  <a:pt x="4954" y="41886"/>
                </a:cubicBezTo>
                <a:cubicBezTo>
                  <a:pt x="4120" y="41839"/>
                  <a:pt x="3394" y="41422"/>
                  <a:pt x="2799" y="40636"/>
                </a:cubicBezTo>
                <a:cubicBezTo>
                  <a:pt x="2167" y="39803"/>
                  <a:pt x="1917" y="38850"/>
                  <a:pt x="1917" y="38838"/>
                </a:cubicBezTo>
                <a:cubicBezTo>
                  <a:pt x="1691" y="37934"/>
                  <a:pt x="1429" y="37183"/>
                  <a:pt x="1179" y="36600"/>
                </a:cubicBezTo>
                <a:close/>
                <a:moveTo>
                  <a:pt x="19018" y="43714"/>
                </a:moveTo>
                <a:cubicBezTo>
                  <a:pt x="21002" y="43714"/>
                  <a:pt x="23452" y="44027"/>
                  <a:pt x="25944" y="45125"/>
                </a:cubicBezTo>
                <a:cubicBezTo>
                  <a:pt x="23863" y="44711"/>
                  <a:pt x="21620" y="44684"/>
                  <a:pt x="20977" y="44684"/>
                </a:cubicBezTo>
                <a:cubicBezTo>
                  <a:pt x="20880" y="44684"/>
                  <a:pt x="20819" y="44684"/>
                  <a:pt x="20801" y="44684"/>
                </a:cubicBezTo>
                <a:cubicBezTo>
                  <a:pt x="20443" y="44701"/>
                  <a:pt x="20102" y="44709"/>
                  <a:pt x="19775" y="44709"/>
                </a:cubicBezTo>
                <a:cubicBezTo>
                  <a:pt x="17537" y="44709"/>
                  <a:pt x="16030" y="44350"/>
                  <a:pt x="15241" y="44101"/>
                </a:cubicBezTo>
                <a:cubicBezTo>
                  <a:pt x="15998" y="43937"/>
                  <a:pt x="17342" y="43714"/>
                  <a:pt x="19018" y="43714"/>
                </a:cubicBezTo>
                <a:close/>
                <a:moveTo>
                  <a:pt x="14919" y="44470"/>
                </a:moveTo>
                <a:cubicBezTo>
                  <a:pt x="15685" y="44732"/>
                  <a:pt x="17284" y="45161"/>
                  <a:pt x="19765" y="45161"/>
                </a:cubicBezTo>
                <a:cubicBezTo>
                  <a:pt x="20099" y="45161"/>
                  <a:pt x="20448" y="45154"/>
                  <a:pt x="20813" y="45137"/>
                </a:cubicBezTo>
                <a:cubicBezTo>
                  <a:pt x="20817" y="45137"/>
                  <a:pt x="20870" y="45136"/>
                  <a:pt x="20963" y="45136"/>
                </a:cubicBezTo>
                <a:cubicBezTo>
                  <a:pt x="21655" y="45136"/>
                  <a:pt x="24583" y="45173"/>
                  <a:pt x="26837" y="45792"/>
                </a:cubicBezTo>
                <a:cubicBezTo>
                  <a:pt x="25420" y="45875"/>
                  <a:pt x="22813" y="46065"/>
                  <a:pt x="19753" y="46446"/>
                </a:cubicBezTo>
                <a:cubicBezTo>
                  <a:pt x="19746" y="46446"/>
                  <a:pt x="19372" y="46513"/>
                  <a:pt x="18827" y="46513"/>
                </a:cubicBezTo>
                <a:cubicBezTo>
                  <a:pt x="18482" y="46513"/>
                  <a:pt x="18068" y="46487"/>
                  <a:pt x="17634" y="46399"/>
                </a:cubicBezTo>
                <a:cubicBezTo>
                  <a:pt x="16372" y="46149"/>
                  <a:pt x="15455" y="45494"/>
                  <a:pt x="14919" y="44470"/>
                </a:cubicBezTo>
                <a:close/>
                <a:moveTo>
                  <a:pt x="23754" y="0"/>
                </a:moveTo>
                <a:cubicBezTo>
                  <a:pt x="23730" y="12"/>
                  <a:pt x="23718" y="12"/>
                  <a:pt x="23694" y="24"/>
                </a:cubicBezTo>
                <a:lnTo>
                  <a:pt x="23682" y="24"/>
                </a:lnTo>
                <a:cubicBezTo>
                  <a:pt x="23670" y="36"/>
                  <a:pt x="23646" y="60"/>
                  <a:pt x="23634" y="72"/>
                </a:cubicBezTo>
                <a:cubicBezTo>
                  <a:pt x="23634" y="72"/>
                  <a:pt x="23634" y="72"/>
                  <a:pt x="23623" y="84"/>
                </a:cubicBezTo>
                <a:cubicBezTo>
                  <a:pt x="23611" y="96"/>
                  <a:pt x="23599" y="107"/>
                  <a:pt x="23599" y="131"/>
                </a:cubicBezTo>
                <a:cubicBezTo>
                  <a:pt x="23599" y="131"/>
                  <a:pt x="23599" y="143"/>
                  <a:pt x="23587" y="143"/>
                </a:cubicBezTo>
                <a:cubicBezTo>
                  <a:pt x="23587" y="167"/>
                  <a:pt x="23587" y="179"/>
                  <a:pt x="23575" y="203"/>
                </a:cubicBezTo>
                <a:cubicBezTo>
                  <a:pt x="23575" y="203"/>
                  <a:pt x="23575" y="203"/>
                  <a:pt x="23575" y="215"/>
                </a:cubicBezTo>
                <a:cubicBezTo>
                  <a:pt x="23575" y="226"/>
                  <a:pt x="23575" y="250"/>
                  <a:pt x="23587" y="274"/>
                </a:cubicBezTo>
                <a:cubicBezTo>
                  <a:pt x="23587" y="274"/>
                  <a:pt x="23587" y="274"/>
                  <a:pt x="23587" y="286"/>
                </a:cubicBezTo>
                <a:cubicBezTo>
                  <a:pt x="24587" y="3679"/>
                  <a:pt x="22992" y="8382"/>
                  <a:pt x="22480" y="9751"/>
                </a:cubicBezTo>
                <a:cubicBezTo>
                  <a:pt x="22241" y="10359"/>
                  <a:pt x="22099" y="10918"/>
                  <a:pt x="22003" y="11466"/>
                </a:cubicBezTo>
                <a:cubicBezTo>
                  <a:pt x="21420" y="15216"/>
                  <a:pt x="23575" y="17395"/>
                  <a:pt x="24111" y="17883"/>
                </a:cubicBezTo>
                <a:cubicBezTo>
                  <a:pt x="23587" y="19610"/>
                  <a:pt x="23003" y="21253"/>
                  <a:pt x="22396" y="22813"/>
                </a:cubicBezTo>
                <a:cubicBezTo>
                  <a:pt x="22360" y="22348"/>
                  <a:pt x="22301" y="21765"/>
                  <a:pt x="22182" y="21146"/>
                </a:cubicBezTo>
                <a:cubicBezTo>
                  <a:pt x="22182" y="20908"/>
                  <a:pt x="22146" y="18979"/>
                  <a:pt x="21229" y="16955"/>
                </a:cubicBezTo>
                <a:cubicBezTo>
                  <a:pt x="20348" y="14978"/>
                  <a:pt x="18443" y="12549"/>
                  <a:pt x="14395" y="12192"/>
                </a:cubicBezTo>
                <a:lnTo>
                  <a:pt x="14324" y="12192"/>
                </a:lnTo>
                <a:cubicBezTo>
                  <a:pt x="14324" y="12192"/>
                  <a:pt x="14312" y="12204"/>
                  <a:pt x="14312" y="12204"/>
                </a:cubicBezTo>
                <a:cubicBezTo>
                  <a:pt x="14288" y="12204"/>
                  <a:pt x="14264" y="12216"/>
                  <a:pt x="14252" y="12228"/>
                </a:cubicBezTo>
                <a:lnTo>
                  <a:pt x="14240" y="12228"/>
                </a:lnTo>
                <a:cubicBezTo>
                  <a:pt x="14229" y="12252"/>
                  <a:pt x="14205" y="12264"/>
                  <a:pt x="14193" y="12287"/>
                </a:cubicBezTo>
                <a:cubicBezTo>
                  <a:pt x="14181" y="12311"/>
                  <a:pt x="14169" y="12335"/>
                  <a:pt x="14157" y="12359"/>
                </a:cubicBezTo>
                <a:cubicBezTo>
                  <a:pt x="14145" y="12418"/>
                  <a:pt x="14157" y="12466"/>
                  <a:pt x="14181" y="12514"/>
                </a:cubicBezTo>
                <a:cubicBezTo>
                  <a:pt x="14193" y="12538"/>
                  <a:pt x="14205" y="12561"/>
                  <a:pt x="14229" y="12573"/>
                </a:cubicBezTo>
                <a:lnTo>
                  <a:pt x="14229" y="12585"/>
                </a:lnTo>
                <a:cubicBezTo>
                  <a:pt x="14252" y="12597"/>
                  <a:pt x="14264" y="12609"/>
                  <a:pt x="14288" y="12621"/>
                </a:cubicBezTo>
                <a:lnTo>
                  <a:pt x="14300" y="12621"/>
                </a:lnTo>
                <a:cubicBezTo>
                  <a:pt x="14312" y="12633"/>
                  <a:pt x="15883" y="13264"/>
                  <a:pt x="16598" y="16181"/>
                </a:cubicBezTo>
                <a:cubicBezTo>
                  <a:pt x="16634" y="16407"/>
                  <a:pt x="17253" y="19705"/>
                  <a:pt x="19289" y="21003"/>
                </a:cubicBezTo>
                <a:cubicBezTo>
                  <a:pt x="19539" y="21170"/>
                  <a:pt x="19813" y="21289"/>
                  <a:pt x="20086" y="21372"/>
                </a:cubicBezTo>
                <a:cubicBezTo>
                  <a:pt x="20098" y="21372"/>
                  <a:pt x="20098" y="21384"/>
                  <a:pt x="20110" y="21384"/>
                </a:cubicBezTo>
                <a:cubicBezTo>
                  <a:pt x="20405" y="21471"/>
                  <a:pt x="20711" y="21516"/>
                  <a:pt x="21025" y="21516"/>
                </a:cubicBezTo>
                <a:cubicBezTo>
                  <a:pt x="21271" y="21516"/>
                  <a:pt x="21522" y="21489"/>
                  <a:pt x="21777" y="21431"/>
                </a:cubicBezTo>
                <a:cubicBezTo>
                  <a:pt x="21979" y="22610"/>
                  <a:pt x="21991" y="23610"/>
                  <a:pt x="21991" y="23837"/>
                </a:cubicBezTo>
                <a:cubicBezTo>
                  <a:pt x="21408" y="25241"/>
                  <a:pt x="20801" y="26575"/>
                  <a:pt x="20182" y="27837"/>
                </a:cubicBezTo>
                <a:cubicBezTo>
                  <a:pt x="20110" y="27277"/>
                  <a:pt x="19896" y="26492"/>
                  <a:pt x="19408" y="25444"/>
                </a:cubicBezTo>
                <a:cubicBezTo>
                  <a:pt x="19289" y="25110"/>
                  <a:pt x="17110" y="19229"/>
                  <a:pt x="10145" y="18538"/>
                </a:cubicBezTo>
                <a:cubicBezTo>
                  <a:pt x="10121" y="18538"/>
                  <a:pt x="10097" y="18538"/>
                  <a:pt x="10073" y="18550"/>
                </a:cubicBezTo>
                <a:lnTo>
                  <a:pt x="10061" y="18550"/>
                </a:lnTo>
                <a:cubicBezTo>
                  <a:pt x="10038" y="18562"/>
                  <a:pt x="10026" y="18562"/>
                  <a:pt x="10002" y="18574"/>
                </a:cubicBezTo>
                <a:cubicBezTo>
                  <a:pt x="10002" y="18586"/>
                  <a:pt x="10002" y="18586"/>
                  <a:pt x="9990" y="18586"/>
                </a:cubicBezTo>
                <a:cubicBezTo>
                  <a:pt x="9978" y="18598"/>
                  <a:pt x="9954" y="18610"/>
                  <a:pt x="9942" y="18634"/>
                </a:cubicBezTo>
                <a:cubicBezTo>
                  <a:pt x="9930" y="18657"/>
                  <a:pt x="9918" y="18681"/>
                  <a:pt x="9907" y="18705"/>
                </a:cubicBezTo>
                <a:cubicBezTo>
                  <a:pt x="9907" y="18729"/>
                  <a:pt x="9907" y="18753"/>
                  <a:pt x="9907" y="18776"/>
                </a:cubicBezTo>
                <a:lnTo>
                  <a:pt x="9907" y="18788"/>
                </a:lnTo>
                <a:cubicBezTo>
                  <a:pt x="9907" y="18812"/>
                  <a:pt x="9918" y="18836"/>
                  <a:pt x="9918" y="18860"/>
                </a:cubicBezTo>
                <a:lnTo>
                  <a:pt x="9930" y="18860"/>
                </a:lnTo>
                <a:cubicBezTo>
                  <a:pt x="9930" y="18884"/>
                  <a:pt x="9954" y="18907"/>
                  <a:pt x="9966" y="18919"/>
                </a:cubicBezTo>
                <a:cubicBezTo>
                  <a:pt x="9990" y="18943"/>
                  <a:pt x="10002" y="18955"/>
                  <a:pt x="10026" y="18967"/>
                </a:cubicBezTo>
                <a:cubicBezTo>
                  <a:pt x="10049" y="18979"/>
                  <a:pt x="11395" y="19622"/>
                  <a:pt x="12502" y="21824"/>
                </a:cubicBezTo>
                <a:cubicBezTo>
                  <a:pt x="12597" y="22086"/>
                  <a:pt x="13681" y="25015"/>
                  <a:pt x="15931" y="25944"/>
                </a:cubicBezTo>
                <a:cubicBezTo>
                  <a:pt x="16382" y="26129"/>
                  <a:pt x="16849" y="26222"/>
                  <a:pt x="17327" y="26222"/>
                </a:cubicBezTo>
                <a:cubicBezTo>
                  <a:pt x="17897" y="26222"/>
                  <a:pt x="18485" y="26090"/>
                  <a:pt x="19086" y="25825"/>
                </a:cubicBezTo>
                <a:cubicBezTo>
                  <a:pt x="19884" y="27611"/>
                  <a:pt x="19789" y="28492"/>
                  <a:pt x="19753" y="28706"/>
                </a:cubicBezTo>
                <a:cubicBezTo>
                  <a:pt x="19027" y="30123"/>
                  <a:pt x="18277" y="31457"/>
                  <a:pt x="17527" y="32683"/>
                </a:cubicBezTo>
                <a:cubicBezTo>
                  <a:pt x="17527" y="32254"/>
                  <a:pt x="17479" y="31730"/>
                  <a:pt x="17288" y="31171"/>
                </a:cubicBezTo>
                <a:cubicBezTo>
                  <a:pt x="17253" y="31040"/>
                  <a:pt x="16884" y="29706"/>
                  <a:pt x="15550" y="28170"/>
                </a:cubicBezTo>
                <a:cubicBezTo>
                  <a:pt x="14276" y="26718"/>
                  <a:pt x="11871" y="24789"/>
                  <a:pt x="7561" y="23920"/>
                </a:cubicBezTo>
                <a:lnTo>
                  <a:pt x="7490" y="23920"/>
                </a:lnTo>
                <a:cubicBezTo>
                  <a:pt x="7466" y="23920"/>
                  <a:pt x="7454" y="23920"/>
                  <a:pt x="7430" y="23932"/>
                </a:cubicBezTo>
                <a:cubicBezTo>
                  <a:pt x="7406" y="23944"/>
                  <a:pt x="7394" y="23956"/>
                  <a:pt x="7371" y="23967"/>
                </a:cubicBezTo>
                <a:cubicBezTo>
                  <a:pt x="7371" y="23967"/>
                  <a:pt x="7371" y="23979"/>
                  <a:pt x="7371" y="23979"/>
                </a:cubicBezTo>
                <a:cubicBezTo>
                  <a:pt x="7347" y="23991"/>
                  <a:pt x="7335" y="24003"/>
                  <a:pt x="7323" y="24027"/>
                </a:cubicBezTo>
                <a:cubicBezTo>
                  <a:pt x="7311" y="24051"/>
                  <a:pt x="7311" y="24063"/>
                  <a:pt x="7299" y="24087"/>
                </a:cubicBezTo>
                <a:cubicBezTo>
                  <a:pt x="7299" y="24087"/>
                  <a:pt x="7299" y="24098"/>
                  <a:pt x="7299" y="24098"/>
                </a:cubicBezTo>
                <a:cubicBezTo>
                  <a:pt x="7299" y="24122"/>
                  <a:pt x="7299" y="24134"/>
                  <a:pt x="7299" y="24158"/>
                </a:cubicBezTo>
                <a:cubicBezTo>
                  <a:pt x="7299" y="24158"/>
                  <a:pt x="7299" y="24170"/>
                  <a:pt x="7299" y="24170"/>
                </a:cubicBezTo>
                <a:cubicBezTo>
                  <a:pt x="7299" y="24182"/>
                  <a:pt x="7311" y="24206"/>
                  <a:pt x="7311" y="24218"/>
                </a:cubicBezTo>
                <a:cubicBezTo>
                  <a:pt x="7311" y="24229"/>
                  <a:pt x="7311" y="24229"/>
                  <a:pt x="7311" y="24229"/>
                </a:cubicBezTo>
                <a:cubicBezTo>
                  <a:pt x="7323" y="24253"/>
                  <a:pt x="7335" y="24265"/>
                  <a:pt x="7347" y="24277"/>
                </a:cubicBezTo>
                <a:cubicBezTo>
                  <a:pt x="7347" y="24289"/>
                  <a:pt x="7347" y="24289"/>
                  <a:pt x="7347" y="24289"/>
                </a:cubicBezTo>
                <a:cubicBezTo>
                  <a:pt x="7359" y="24301"/>
                  <a:pt x="8204" y="25253"/>
                  <a:pt x="8740" y="26599"/>
                </a:cubicBezTo>
                <a:cubicBezTo>
                  <a:pt x="8775" y="26730"/>
                  <a:pt x="9835" y="29909"/>
                  <a:pt x="12490" y="31254"/>
                </a:cubicBezTo>
                <a:cubicBezTo>
                  <a:pt x="13259" y="31638"/>
                  <a:pt x="14079" y="31833"/>
                  <a:pt x="14944" y="31833"/>
                </a:cubicBezTo>
                <a:cubicBezTo>
                  <a:pt x="15579" y="31833"/>
                  <a:pt x="16238" y="31728"/>
                  <a:pt x="16919" y="31516"/>
                </a:cubicBezTo>
                <a:cubicBezTo>
                  <a:pt x="17205" y="32504"/>
                  <a:pt x="17038" y="33350"/>
                  <a:pt x="16979" y="33564"/>
                </a:cubicBezTo>
                <a:cubicBezTo>
                  <a:pt x="15812" y="35421"/>
                  <a:pt x="14645" y="37052"/>
                  <a:pt x="13562" y="38445"/>
                </a:cubicBezTo>
                <a:cubicBezTo>
                  <a:pt x="13419" y="37910"/>
                  <a:pt x="13086" y="36969"/>
                  <a:pt x="12383" y="35981"/>
                </a:cubicBezTo>
                <a:cubicBezTo>
                  <a:pt x="12312" y="35731"/>
                  <a:pt x="11978" y="34540"/>
                  <a:pt x="10966" y="33254"/>
                </a:cubicBezTo>
                <a:cubicBezTo>
                  <a:pt x="9930" y="31945"/>
                  <a:pt x="7990" y="30314"/>
                  <a:pt x="4561" y="29909"/>
                </a:cubicBezTo>
                <a:lnTo>
                  <a:pt x="4549" y="29909"/>
                </a:lnTo>
                <a:cubicBezTo>
                  <a:pt x="4525" y="29909"/>
                  <a:pt x="4501" y="29909"/>
                  <a:pt x="4489" y="29921"/>
                </a:cubicBezTo>
                <a:lnTo>
                  <a:pt x="4465" y="29921"/>
                </a:lnTo>
                <a:cubicBezTo>
                  <a:pt x="4453" y="29921"/>
                  <a:pt x="4442" y="29933"/>
                  <a:pt x="4430" y="29933"/>
                </a:cubicBezTo>
                <a:cubicBezTo>
                  <a:pt x="4406" y="29944"/>
                  <a:pt x="4394" y="29956"/>
                  <a:pt x="4382" y="29968"/>
                </a:cubicBezTo>
                <a:cubicBezTo>
                  <a:pt x="4346" y="29992"/>
                  <a:pt x="4334" y="30028"/>
                  <a:pt x="4311" y="30063"/>
                </a:cubicBezTo>
                <a:cubicBezTo>
                  <a:pt x="4287" y="30147"/>
                  <a:pt x="4311" y="30230"/>
                  <a:pt x="4370" y="30290"/>
                </a:cubicBezTo>
                <a:cubicBezTo>
                  <a:pt x="4382" y="30302"/>
                  <a:pt x="4394" y="30314"/>
                  <a:pt x="4406" y="30314"/>
                </a:cubicBezTo>
                <a:cubicBezTo>
                  <a:pt x="4406" y="30314"/>
                  <a:pt x="4406" y="30325"/>
                  <a:pt x="4406" y="30325"/>
                </a:cubicBezTo>
                <a:cubicBezTo>
                  <a:pt x="4418" y="30325"/>
                  <a:pt x="4811" y="30611"/>
                  <a:pt x="5394" y="32076"/>
                </a:cubicBezTo>
                <a:cubicBezTo>
                  <a:pt x="5447" y="32203"/>
                  <a:pt x="7011" y="36551"/>
                  <a:pt x="10649" y="36551"/>
                </a:cubicBezTo>
                <a:cubicBezTo>
                  <a:pt x="11096" y="36551"/>
                  <a:pt x="11575" y="36485"/>
                  <a:pt x="12085" y="36338"/>
                </a:cubicBezTo>
                <a:cubicBezTo>
                  <a:pt x="12895" y="37493"/>
                  <a:pt x="13145" y="38588"/>
                  <a:pt x="13205" y="38898"/>
                </a:cubicBezTo>
                <a:cubicBezTo>
                  <a:pt x="12812" y="39386"/>
                  <a:pt x="12443" y="39838"/>
                  <a:pt x="12073" y="40267"/>
                </a:cubicBezTo>
                <a:cubicBezTo>
                  <a:pt x="10133" y="42529"/>
                  <a:pt x="8347" y="44232"/>
                  <a:pt x="7001" y="45399"/>
                </a:cubicBezTo>
                <a:cubicBezTo>
                  <a:pt x="6978" y="44661"/>
                  <a:pt x="6823" y="43196"/>
                  <a:pt x="6168" y="41934"/>
                </a:cubicBezTo>
                <a:cubicBezTo>
                  <a:pt x="6049" y="41482"/>
                  <a:pt x="4573" y="36493"/>
                  <a:pt x="298" y="35005"/>
                </a:cubicBezTo>
                <a:cubicBezTo>
                  <a:pt x="282" y="35005"/>
                  <a:pt x="266" y="34999"/>
                  <a:pt x="247" y="34999"/>
                </a:cubicBezTo>
                <a:cubicBezTo>
                  <a:pt x="237" y="34999"/>
                  <a:pt x="227" y="35001"/>
                  <a:pt x="215" y="35005"/>
                </a:cubicBezTo>
                <a:lnTo>
                  <a:pt x="203" y="35005"/>
                </a:lnTo>
                <a:cubicBezTo>
                  <a:pt x="179" y="35005"/>
                  <a:pt x="167" y="35005"/>
                  <a:pt x="143" y="35016"/>
                </a:cubicBezTo>
                <a:cubicBezTo>
                  <a:pt x="132" y="35016"/>
                  <a:pt x="132" y="35016"/>
                  <a:pt x="120" y="35028"/>
                </a:cubicBezTo>
                <a:cubicBezTo>
                  <a:pt x="108" y="35040"/>
                  <a:pt x="84" y="35052"/>
                  <a:pt x="72" y="35064"/>
                </a:cubicBezTo>
                <a:cubicBezTo>
                  <a:pt x="72" y="35064"/>
                  <a:pt x="60" y="35064"/>
                  <a:pt x="60" y="35076"/>
                </a:cubicBezTo>
                <a:lnTo>
                  <a:pt x="48" y="35076"/>
                </a:lnTo>
                <a:cubicBezTo>
                  <a:pt x="48" y="35076"/>
                  <a:pt x="48" y="35088"/>
                  <a:pt x="48" y="35088"/>
                </a:cubicBezTo>
                <a:cubicBezTo>
                  <a:pt x="36" y="35100"/>
                  <a:pt x="24" y="35124"/>
                  <a:pt x="12" y="35147"/>
                </a:cubicBezTo>
                <a:cubicBezTo>
                  <a:pt x="1" y="35171"/>
                  <a:pt x="1" y="35195"/>
                  <a:pt x="1" y="35219"/>
                </a:cubicBezTo>
                <a:cubicBezTo>
                  <a:pt x="1" y="35231"/>
                  <a:pt x="1" y="35243"/>
                  <a:pt x="1" y="35243"/>
                </a:cubicBezTo>
                <a:cubicBezTo>
                  <a:pt x="1" y="35267"/>
                  <a:pt x="12" y="35278"/>
                  <a:pt x="12" y="35302"/>
                </a:cubicBezTo>
                <a:cubicBezTo>
                  <a:pt x="12" y="35314"/>
                  <a:pt x="24" y="35314"/>
                  <a:pt x="24" y="35326"/>
                </a:cubicBezTo>
                <a:cubicBezTo>
                  <a:pt x="24" y="35326"/>
                  <a:pt x="36" y="35338"/>
                  <a:pt x="36" y="35350"/>
                </a:cubicBezTo>
                <a:cubicBezTo>
                  <a:pt x="48" y="35362"/>
                  <a:pt x="882" y="36636"/>
                  <a:pt x="1477" y="38957"/>
                </a:cubicBezTo>
                <a:cubicBezTo>
                  <a:pt x="1489" y="38993"/>
                  <a:pt x="2382" y="42339"/>
                  <a:pt x="5108" y="42339"/>
                </a:cubicBezTo>
                <a:cubicBezTo>
                  <a:pt x="5335" y="42339"/>
                  <a:pt x="5573" y="42315"/>
                  <a:pt x="5835" y="42267"/>
                </a:cubicBezTo>
                <a:cubicBezTo>
                  <a:pt x="6513" y="43684"/>
                  <a:pt x="6561" y="45351"/>
                  <a:pt x="6561" y="45780"/>
                </a:cubicBezTo>
                <a:cubicBezTo>
                  <a:pt x="5287" y="46851"/>
                  <a:pt x="4489" y="47375"/>
                  <a:pt x="4477" y="47375"/>
                </a:cubicBezTo>
                <a:cubicBezTo>
                  <a:pt x="4370" y="47447"/>
                  <a:pt x="4346" y="47589"/>
                  <a:pt x="4406" y="47685"/>
                </a:cubicBezTo>
                <a:cubicBezTo>
                  <a:pt x="4453" y="47756"/>
                  <a:pt x="4525" y="47792"/>
                  <a:pt x="4596" y="47792"/>
                </a:cubicBezTo>
                <a:cubicBezTo>
                  <a:pt x="4644" y="47792"/>
                  <a:pt x="4680" y="47780"/>
                  <a:pt x="4715" y="47756"/>
                </a:cubicBezTo>
                <a:cubicBezTo>
                  <a:pt x="4739" y="47744"/>
                  <a:pt x="5573" y="47197"/>
                  <a:pt x="6906" y="46077"/>
                </a:cubicBezTo>
                <a:cubicBezTo>
                  <a:pt x="6918" y="46065"/>
                  <a:pt x="6930" y="46054"/>
                  <a:pt x="6954" y="46030"/>
                </a:cubicBezTo>
                <a:cubicBezTo>
                  <a:pt x="7609" y="45470"/>
                  <a:pt x="8394" y="44780"/>
                  <a:pt x="9252" y="43934"/>
                </a:cubicBezTo>
                <a:cubicBezTo>
                  <a:pt x="9389" y="43919"/>
                  <a:pt x="9747" y="43884"/>
                  <a:pt x="10337" y="43884"/>
                </a:cubicBezTo>
                <a:cubicBezTo>
                  <a:pt x="11177" y="43884"/>
                  <a:pt x="12488" y="43955"/>
                  <a:pt x="14312" y="44256"/>
                </a:cubicBezTo>
                <a:cubicBezTo>
                  <a:pt x="15252" y="46601"/>
                  <a:pt x="17527" y="46958"/>
                  <a:pt x="18836" y="46958"/>
                </a:cubicBezTo>
                <a:cubicBezTo>
                  <a:pt x="19408" y="46958"/>
                  <a:pt x="19801" y="46887"/>
                  <a:pt x="19813" y="46887"/>
                </a:cubicBezTo>
                <a:cubicBezTo>
                  <a:pt x="24420" y="46304"/>
                  <a:pt x="27980" y="46185"/>
                  <a:pt x="28016" y="46185"/>
                </a:cubicBezTo>
                <a:cubicBezTo>
                  <a:pt x="28016" y="46185"/>
                  <a:pt x="28028" y="46173"/>
                  <a:pt x="28028" y="46173"/>
                </a:cubicBezTo>
                <a:lnTo>
                  <a:pt x="28075" y="46173"/>
                </a:lnTo>
                <a:cubicBezTo>
                  <a:pt x="28087" y="46161"/>
                  <a:pt x="28087" y="46161"/>
                  <a:pt x="28099" y="46161"/>
                </a:cubicBezTo>
                <a:cubicBezTo>
                  <a:pt x="28111" y="46149"/>
                  <a:pt x="28123" y="46149"/>
                  <a:pt x="28135" y="46137"/>
                </a:cubicBezTo>
                <a:cubicBezTo>
                  <a:pt x="28147" y="46137"/>
                  <a:pt x="28147" y="46125"/>
                  <a:pt x="28159" y="46113"/>
                </a:cubicBezTo>
                <a:cubicBezTo>
                  <a:pt x="28171" y="46113"/>
                  <a:pt x="28171" y="46101"/>
                  <a:pt x="28183" y="46089"/>
                </a:cubicBezTo>
                <a:cubicBezTo>
                  <a:pt x="28195" y="46077"/>
                  <a:pt x="28195" y="46077"/>
                  <a:pt x="28195" y="46065"/>
                </a:cubicBezTo>
                <a:cubicBezTo>
                  <a:pt x="28206" y="46054"/>
                  <a:pt x="28206" y="46054"/>
                  <a:pt x="28206" y="46042"/>
                </a:cubicBezTo>
                <a:cubicBezTo>
                  <a:pt x="28218" y="46042"/>
                  <a:pt x="28218" y="46030"/>
                  <a:pt x="28218" y="46018"/>
                </a:cubicBezTo>
                <a:cubicBezTo>
                  <a:pt x="28230" y="45994"/>
                  <a:pt x="28230" y="45970"/>
                  <a:pt x="28230" y="45946"/>
                </a:cubicBezTo>
                <a:cubicBezTo>
                  <a:pt x="28230" y="45946"/>
                  <a:pt x="28230" y="45946"/>
                  <a:pt x="28230" y="45934"/>
                </a:cubicBezTo>
                <a:cubicBezTo>
                  <a:pt x="28218" y="45899"/>
                  <a:pt x="28206" y="45851"/>
                  <a:pt x="28183" y="45827"/>
                </a:cubicBezTo>
                <a:cubicBezTo>
                  <a:pt x="28183" y="45815"/>
                  <a:pt x="28171" y="45815"/>
                  <a:pt x="28171" y="45815"/>
                </a:cubicBezTo>
                <a:cubicBezTo>
                  <a:pt x="28159" y="45804"/>
                  <a:pt x="28147" y="45780"/>
                  <a:pt x="28123" y="45768"/>
                </a:cubicBezTo>
                <a:cubicBezTo>
                  <a:pt x="24904" y="43778"/>
                  <a:pt x="21578" y="43265"/>
                  <a:pt x="19009" y="43265"/>
                </a:cubicBezTo>
                <a:cubicBezTo>
                  <a:pt x="16552" y="43265"/>
                  <a:pt x="14787" y="43734"/>
                  <a:pt x="14467" y="43827"/>
                </a:cubicBezTo>
                <a:cubicBezTo>
                  <a:pt x="12572" y="43508"/>
                  <a:pt x="11223" y="43433"/>
                  <a:pt x="10353" y="43433"/>
                </a:cubicBezTo>
                <a:cubicBezTo>
                  <a:pt x="10118" y="43433"/>
                  <a:pt x="9918" y="43439"/>
                  <a:pt x="9752" y="43446"/>
                </a:cubicBezTo>
                <a:cubicBezTo>
                  <a:pt x="10573" y="42613"/>
                  <a:pt x="11466" y="41660"/>
                  <a:pt x="12395" y="40577"/>
                </a:cubicBezTo>
                <a:cubicBezTo>
                  <a:pt x="12788" y="40124"/>
                  <a:pt x="13181" y="39636"/>
                  <a:pt x="13597" y="39112"/>
                </a:cubicBezTo>
                <a:cubicBezTo>
                  <a:pt x="13609" y="39100"/>
                  <a:pt x="13621" y="39100"/>
                  <a:pt x="13621" y="39088"/>
                </a:cubicBezTo>
                <a:cubicBezTo>
                  <a:pt x="13740" y="38934"/>
                  <a:pt x="13871" y="38779"/>
                  <a:pt x="13990" y="38624"/>
                </a:cubicBezTo>
                <a:cubicBezTo>
                  <a:pt x="14014" y="38612"/>
                  <a:pt x="14038" y="38612"/>
                  <a:pt x="14050" y="38600"/>
                </a:cubicBezTo>
                <a:cubicBezTo>
                  <a:pt x="14061" y="38590"/>
                  <a:pt x="15137" y="37955"/>
                  <a:pt x="17702" y="37955"/>
                </a:cubicBezTo>
                <a:cubicBezTo>
                  <a:pt x="17993" y="37955"/>
                  <a:pt x="18304" y="37963"/>
                  <a:pt x="18634" y="37981"/>
                </a:cubicBezTo>
                <a:cubicBezTo>
                  <a:pt x="19134" y="40148"/>
                  <a:pt x="21682" y="41386"/>
                  <a:pt x="23896" y="41624"/>
                </a:cubicBezTo>
                <a:cubicBezTo>
                  <a:pt x="24396" y="41684"/>
                  <a:pt x="24908" y="41708"/>
                  <a:pt x="25420" y="41708"/>
                </a:cubicBezTo>
                <a:cubicBezTo>
                  <a:pt x="26385" y="41708"/>
                  <a:pt x="27373" y="41613"/>
                  <a:pt x="28373" y="41422"/>
                </a:cubicBezTo>
                <a:cubicBezTo>
                  <a:pt x="30242" y="41065"/>
                  <a:pt x="31612" y="41053"/>
                  <a:pt x="31755" y="41053"/>
                </a:cubicBezTo>
                <a:lnTo>
                  <a:pt x="31766" y="41053"/>
                </a:lnTo>
                <a:cubicBezTo>
                  <a:pt x="31790" y="41053"/>
                  <a:pt x="31814" y="41053"/>
                  <a:pt x="31838" y="41041"/>
                </a:cubicBezTo>
                <a:cubicBezTo>
                  <a:pt x="31838" y="41041"/>
                  <a:pt x="31850" y="41041"/>
                  <a:pt x="31850" y="41029"/>
                </a:cubicBezTo>
                <a:cubicBezTo>
                  <a:pt x="31874" y="41029"/>
                  <a:pt x="31885" y="41029"/>
                  <a:pt x="31897" y="41017"/>
                </a:cubicBezTo>
                <a:cubicBezTo>
                  <a:pt x="31897" y="41017"/>
                  <a:pt x="31909" y="41005"/>
                  <a:pt x="31909" y="41005"/>
                </a:cubicBezTo>
                <a:cubicBezTo>
                  <a:pt x="31921" y="40993"/>
                  <a:pt x="31933" y="40981"/>
                  <a:pt x="31945" y="40970"/>
                </a:cubicBezTo>
                <a:cubicBezTo>
                  <a:pt x="31945" y="40970"/>
                  <a:pt x="31945" y="40958"/>
                  <a:pt x="31957" y="40958"/>
                </a:cubicBezTo>
                <a:cubicBezTo>
                  <a:pt x="31957" y="40946"/>
                  <a:pt x="31969" y="40946"/>
                  <a:pt x="31969" y="40934"/>
                </a:cubicBezTo>
                <a:cubicBezTo>
                  <a:pt x="31969" y="40922"/>
                  <a:pt x="31969" y="40922"/>
                  <a:pt x="31981" y="40910"/>
                </a:cubicBezTo>
                <a:cubicBezTo>
                  <a:pt x="31981" y="40910"/>
                  <a:pt x="31981" y="40898"/>
                  <a:pt x="31981" y="40898"/>
                </a:cubicBezTo>
                <a:cubicBezTo>
                  <a:pt x="31993" y="40886"/>
                  <a:pt x="31993" y="40862"/>
                  <a:pt x="31993" y="40839"/>
                </a:cubicBezTo>
                <a:cubicBezTo>
                  <a:pt x="31993" y="40815"/>
                  <a:pt x="31993" y="40803"/>
                  <a:pt x="31993" y="40779"/>
                </a:cubicBezTo>
                <a:cubicBezTo>
                  <a:pt x="31993" y="40779"/>
                  <a:pt x="31993" y="40779"/>
                  <a:pt x="31981" y="40767"/>
                </a:cubicBezTo>
                <a:cubicBezTo>
                  <a:pt x="31981" y="40755"/>
                  <a:pt x="31969" y="40731"/>
                  <a:pt x="31969" y="40720"/>
                </a:cubicBezTo>
                <a:cubicBezTo>
                  <a:pt x="31957" y="40720"/>
                  <a:pt x="31957" y="40708"/>
                  <a:pt x="31957" y="40708"/>
                </a:cubicBezTo>
                <a:cubicBezTo>
                  <a:pt x="31945" y="40696"/>
                  <a:pt x="31933" y="40672"/>
                  <a:pt x="31921" y="40660"/>
                </a:cubicBezTo>
                <a:lnTo>
                  <a:pt x="31909" y="40660"/>
                </a:lnTo>
                <a:cubicBezTo>
                  <a:pt x="28481" y="37721"/>
                  <a:pt x="24962" y="37038"/>
                  <a:pt x="22429" y="37038"/>
                </a:cubicBezTo>
                <a:cubicBezTo>
                  <a:pt x="21515" y="37038"/>
                  <a:pt x="20729" y="37127"/>
                  <a:pt x="20122" y="37231"/>
                </a:cubicBezTo>
                <a:cubicBezTo>
                  <a:pt x="20086" y="37231"/>
                  <a:pt x="20051" y="37231"/>
                  <a:pt x="20015" y="37255"/>
                </a:cubicBezTo>
                <a:cubicBezTo>
                  <a:pt x="19360" y="37374"/>
                  <a:pt x="18931" y="37505"/>
                  <a:pt x="18801" y="37541"/>
                </a:cubicBezTo>
                <a:cubicBezTo>
                  <a:pt x="18412" y="37517"/>
                  <a:pt x="18049" y="37507"/>
                  <a:pt x="17711" y="37507"/>
                </a:cubicBezTo>
                <a:cubicBezTo>
                  <a:pt x="16163" y="37507"/>
                  <a:pt x="15132" y="37726"/>
                  <a:pt x="14526" y="37922"/>
                </a:cubicBezTo>
                <a:cubicBezTo>
                  <a:pt x="15431" y="36719"/>
                  <a:pt x="16384" y="35362"/>
                  <a:pt x="17336" y="33850"/>
                </a:cubicBezTo>
                <a:cubicBezTo>
                  <a:pt x="17360" y="33826"/>
                  <a:pt x="17384" y="33790"/>
                  <a:pt x="17396" y="33754"/>
                </a:cubicBezTo>
                <a:cubicBezTo>
                  <a:pt x="17550" y="33492"/>
                  <a:pt x="17717" y="33242"/>
                  <a:pt x="17872" y="32981"/>
                </a:cubicBezTo>
                <a:cubicBezTo>
                  <a:pt x="18193" y="32957"/>
                  <a:pt x="18991" y="32790"/>
                  <a:pt x="21122" y="32219"/>
                </a:cubicBezTo>
                <a:cubicBezTo>
                  <a:pt x="22904" y="34480"/>
                  <a:pt x="26005" y="34893"/>
                  <a:pt x="27998" y="34893"/>
                </a:cubicBezTo>
                <a:cubicBezTo>
                  <a:pt x="28629" y="34893"/>
                  <a:pt x="29148" y="34851"/>
                  <a:pt x="29480" y="34814"/>
                </a:cubicBezTo>
                <a:cubicBezTo>
                  <a:pt x="29933" y="34766"/>
                  <a:pt x="30326" y="34743"/>
                  <a:pt x="30695" y="34731"/>
                </a:cubicBezTo>
                <a:cubicBezTo>
                  <a:pt x="31171" y="34716"/>
                  <a:pt x="31600" y="34710"/>
                  <a:pt x="31985" y="34710"/>
                </a:cubicBezTo>
                <a:cubicBezTo>
                  <a:pt x="34102" y="34710"/>
                  <a:pt x="34888" y="34897"/>
                  <a:pt x="34898" y="34897"/>
                </a:cubicBezTo>
                <a:lnTo>
                  <a:pt x="35005" y="34897"/>
                </a:lnTo>
                <a:cubicBezTo>
                  <a:pt x="35017" y="34897"/>
                  <a:pt x="35017" y="34886"/>
                  <a:pt x="35029" y="34886"/>
                </a:cubicBezTo>
                <a:cubicBezTo>
                  <a:pt x="35041" y="34886"/>
                  <a:pt x="35053" y="34886"/>
                  <a:pt x="35064" y="34874"/>
                </a:cubicBezTo>
                <a:cubicBezTo>
                  <a:pt x="35064" y="34874"/>
                  <a:pt x="35076" y="34862"/>
                  <a:pt x="35076" y="34862"/>
                </a:cubicBezTo>
                <a:cubicBezTo>
                  <a:pt x="35088" y="34862"/>
                  <a:pt x="35100" y="34850"/>
                  <a:pt x="35100" y="34850"/>
                </a:cubicBezTo>
                <a:cubicBezTo>
                  <a:pt x="35112" y="34838"/>
                  <a:pt x="35112" y="34838"/>
                  <a:pt x="35124" y="34826"/>
                </a:cubicBezTo>
                <a:cubicBezTo>
                  <a:pt x="35124" y="34826"/>
                  <a:pt x="35124" y="34826"/>
                  <a:pt x="35136" y="34814"/>
                </a:cubicBezTo>
                <a:cubicBezTo>
                  <a:pt x="35136" y="34814"/>
                  <a:pt x="35136" y="34802"/>
                  <a:pt x="35148" y="34802"/>
                </a:cubicBezTo>
                <a:cubicBezTo>
                  <a:pt x="35148" y="34802"/>
                  <a:pt x="35148" y="34790"/>
                  <a:pt x="35148" y="34790"/>
                </a:cubicBezTo>
                <a:cubicBezTo>
                  <a:pt x="35160" y="34766"/>
                  <a:pt x="35172" y="34743"/>
                  <a:pt x="35172" y="34731"/>
                </a:cubicBezTo>
                <a:cubicBezTo>
                  <a:pt x="35172" y="34731"/>
                  <a:pt x="35172" y="34719"/>
                  <a:pt x="35172" y="34719"/>
                </a:cubicBezTo>
                <a:cubicBezTo>
                  <a:pt x="35184" y="34695"/>
                  <a:pt x="35184" y="34683"/>
                  <a:pt x="35184" y="34659"/>
                </a:cubicBezTo>
                <a:cubicBezTo>
                  <a:pt x="35184" y="34635"/>
                  <a:pt x="35172" y="34612"/>
                  <a:pt x="35160" y="34600"/>
                </a:cubicBezTo>
                <a:cubicBezTo>
                  <a:pt x="35160" y="34588"/>
                  <a:pt x="35160" y="34588"/>
                  <a:pt x="35160" y="34588"/>
                </a:cubicBezTo>
                <a:cubicBezTo>
                  <a:pt x="35148" y="34564"/>
                  <a:pt x="35136" y="34540"/>
                  <a:pt x="35124" y="34528"/>
                </a:cubicBezTo>
                <a:cubicBezTo>
                  <a:pt x="32243" y="31331"/>
                  <a:pt x="28943" y="30594"/>
                  <a:pt x="26487" y="30594"/>
                </a:cubicBezTo>
                <a:cubicBezTo>
                  <a:pt x="26263" y="30594"/>
                  <a:pt x="26046" y="30600"/>
                  <a:pt x="25837" y="30611"/>
                </a:cubicBezTo>
                <a:cubicBezTo>
                  <a:pt x="23242" y="30754"/>
                  <a:pt x="21360" y="31647"/>
                  <a:pt x="21134" y="31754"/>
                </a:cubicBezTo>
                <a:cubicBezTo>
                  <a:pt x="19432" y="32219"/>
                  <a:pt x="18586" y="32409"/>
                  <a:pt x="18169" y="32492"/>
                </a:cubicBezTo>
                <a:cubicBezTo>
                  <a:pt x="18824" y="31385"/>
                  <a:pt x="19479" y="30218"/>
                  <a:pt x="20110" y="28968"/>
                </a:cubicBezTo>
                <a:cubicBezTo>
                  <a:pt x="20134" y="28944"/>
                  <a:pt x="20146" y="28920"/>
                  <a:pt x="20158" y="28897"/>
                </a:cubicBezTo>
                <a:cubicBezTo>
                  <a:pt x="20158" y="28897"/>
                  <a:pt x="20170" y="28885"/>
                  <a:pt x="20170" y="28861"/>
                </a:cubicBezTo>
                <a:cubicBezTo>
                  <a:pt x="20313" y="28563"/>
                  <a:pt x="20467" y="28266"/>
                  <a:pt x="20610" y="27968"/>
                </a:cubicBezTo>
                <a:cubicBezTo>
                  <a:pt x="20610" y="27968"/>
                  <a:pt x="20622" y="27968"/>
                  <a:pt x="20622" y="27956"/>
                </a:cubicBezTo>
                <a:cubicBezTo>
                  <a:pt x="20634" y="27956"/>
                  <a:pt x="21122" y="27313"/>
                  <a:pt x="23170" y="26599"/>
                </a:cubicBezTo>
                <a:cubicBezTo>
                  <a:pt x="24504" y="27742"/>
                  <a:pt x="26159" y="28063"/>
                  <a:pt x="27599" y="28063"/>
                </a:cubicBezTo>
                <a:cubicBezTo>
                  <a:pt x="28921" y="28063"/>
                  <a:pt x="30064" y="27789"/>
                  <a:pt x="30588" y="27647"/>
                </a:cubicBezTo>
                <a:cubicBezTo>
                  <a:pt x="31171" y="27480"/>
                  <a:pt x="31707" y="27361"/>
                  <a:pt x="32231" y="27254"/>
                </a:cubicBezTo>
                <a:cubicBezTo>
                  <a:pt x="34850" y="26765"/>
                  <a:pt x="38196" y="26563"/>
                  <a:pt x="38232" y="26551"/>
                </a:cubicBezTo>
                <a:cubicBezTo>
                  <a:pt x="38255" y="26551"/>
                  <a:pt x="38267" y="26551"/>
                  <a:pt x="38291" y="26539"/>
                </a:cubicBezTo>
                <a:lnTo>
                  <a:pt x="38303" y="26539"/>
                </a:lnTo>
                <a:cubicBezTo>
                  <a:pt x="38315" y="26527"/>
                  <a:pt x="38339" y="26515"/>
                  <a:pt x="38351" y="26504"/>
                </a:cubicBezTo>
                <a:cubicBezTo>
                  <a:pt x="38374" y="26492"/>
                  <a:pt x="38386" y="26480"/>
                  <a:pt x="38398" y="26456"/>
                </a:cubicBezTo>
                <a:cubicBezTo>
                  <a:pt x="38398" y="26456"/>
                  <a:pt x="38398" y="26456"/>
                  <a:pt x="38398" y="26444"/>
                </a:cubicBezTo>
                <a:cubicBezTo>
                  <a:pt x="38410" y="26432"/>
                  <a:pt x="38422" y="26408"/>
                  <a:pt x="38422" y="26396"/>
                </a:cubicBezTo>
                <a:lnTo>
                  <a:pt x="38422" y="26384"/>
                </a:lnTo>
                <a:cubicBezTo>
                  <a:pt x="38446" y="26361"/>
                  <a:pt x="38446" y="26349"/>
                  <a:pt x="38446" y="26325"/>
                </a:cubicBezTo>
                <a:lnTo>
                  <a:pt x="38446" y="26313"/>
                </a:lnTo>
                <a:cubicBezTo>
                  <a:pt x="38446" y="26289"/>
                  <a:pt x="38446" y="26277"/>
                  <a:pt x="38434" y="26253"/>
                </a:cubicBezTo>
                <a:lnTo>
                  <a:pt x="38434" y="26242"/>
                </a:lnTo>
                <a:cubicBezTo>
                  <a:pt x="38422" y="26230"/>
                  <a:pt x="38410" y="26206"/>
                  <a:pt x="38398" y="26194"/>
                </a:cubicBezTo>
                <a:cubicBezTo>
                  <a:pt x="38386" y="26170"/>
                  <a:pt x="38374" y="26158"/>
                  <a:pt x="38351" y="26146"/>
                </a:cubicBezTo>
                <a:cubicBezTo>
                  <a:pt x="35573" y="24326"/>
                  <a:pt x="32937" y="23761"/>
                  <a:pt x="30737" y="23761"/>
                </a:cubicBezTo>
                <a:cubicBezTo>
                  <a:pt x="29570" y="23761"/>
                  <a:pt x="28526" y="23920"/>
                  <a:pt x="27647" y="24134"/>
                </a:cubicBezTo>
                <a:cubicBezTo>
                  <a:pt x="25051" y="24753"/>
                  <a:pt x="23384" y="25956"/>
                  <a:pt x="23134" y="26134"/>
                </a:cubicBezTo>
                <a:cubicBezTo>
                  <a:pt x="22146" y="26480"/>
                  <a:pt x="21491" y="26801"/>
                  <a:pt x="21051" y="27063"/>
                </a:cubicBezTo>
                <a:cubicBezTo>
                  <a:pt x="21515" y="26087"/>
                  <a:pt x="21968" y="25075"/>
                  <a:pt x="22408" y="24015"/>
                </a:cubicBezTo>
                <a:cubicBezTo>
                  <a:pt x="22420" y="23991"/>
                  <a:pt x="22432" y="23967"/>
                  <a:pt x="22432" y="23932"/>
                </a:cubicBezTo>
                <a:cubicBezTo>
                  <a:pt x="22599" y="23539"/>
                  <a:pt x="22753" y="23146"/>
                  <a:pt x="22908" y="22741"/>
                </a:cubicBezTo>
                <a:cubicBezTo>
                  <a:pt x="23075" y="22610"/>
                  <a:pt x="23730" y="22086"/>
                  <a:pt x="24492" y="21634"/>
                </a:cubicBezTo>
                <a:cubicBezTo>
                  <a:pt x="24885" y="21741"/>
                  <a:pt x="25266" y="21789"/>
                  <a:pt x="25623" y="21789"/>
                </a:cubicBezTo>
                <a:cubicBezTo>
                  <a:pt x="26802" y="21789"/>
                  <a:pt x="27778" y="21324"/>
                  <a:pt x="28456" y="20872"/>
                </a:cubicBezTo>
                <a:cubicBezTo>
                  <a:pt x="28873" y="20586"/>
                  <a:pt x="29266" y="20217"/>
                  <a:pt x="29659" y="19729"/>
                </a:cubicBezTo>
                <a:cubicBezTo>
                  <a:pt x="32374" y="16359"/>
                  <a:pt x="36398" y="15419"/>
                  <a:pt x="36446" y="15419"/>
                </a:cubicBezTo>
                <a:cubicBezTo>
                  <a:pt x="36469" y="15407"/>
                  <a:pt x="36481" y="15407"/>
                  <a:pt x="36505" y="15395"/>
                </a:cubicBezTo>
                <a:lnTo>
                  <a:pt x="36505" y="15383"/>
                </a:lnTo>
                <a:cubicBezTo>
                  <a:pt x="36529" y="15371"/>
                  <a:pt x="36541" y="15359"/>
                  <a:pt x="36553" y="15347"/>
                </a:cubicBezTo>
                <a:cubicBezTo>
                  <a:pt x="36553" y="15347"/>
                  <a:pt x="36565" y="15347"/>
                  <a:pt x="36565" y="15335"/>
                </a:cubicBezTo>
                <a:cubicBezTo>
                  <a:pt x="36577" y="15324"/>
                  <a:pt x="36588" y="15312"/>
                  <a:pt x="36600" y="15288"/>
                </a:cubicBezTo>
                <a:cubicBezTo>
                  <a:pt x="36600" y="15264"/>
                  <a:pt x="36612" y="15252"/>
                  <a:pt x="36612" y="15228"/>
                </a:cubicBezTo>
                <a:cubicBezTo>
                  <a:pt x="36612" y="15228"/>
                  <a:pt x="36612" y="15216"/>
                  <a:pt x="36612" y="15216"/>
                </a:cubicBezTo>
                <a:cubicBezTo>
                  <a:pt x="36612" y="15205"/>
                  <a:pt x="36612" y="15205"/>
                  <a:pt x="36612" y="15205"/>
                </a:cubicBezTo>
                <a:cubicBezTo>
                  <a:pt x="36612" y="15181"/>
                  <a:pt x="36612" y="15169"/>
                  <a:pt x="36612" y="15157"/>
                </a:cubicBezTo>
                <a:cubicBezTo>
                  <a:pt x="36612" y="15145"/>
                  <a:pt x="36600" y="15145"/>
                  <a:pt x="36600" y="15145"/>
                </a:cubicBezTo>
                <a:cubicBezTo>
                  <a:pt x="36600" y="15121"/>
                  <a:pt x="36588" y="15109"/>
                  <a:pt x="36577" y="15085"/>
                </a:cubicBezTo>
                <a:cubicBezTo>
                  <a:pt x="36565" y="15062"/>
                  <a:pt x="36553" y="15050"/>
                  <a:pt x="36541" y="15038"/>
                </a:cubicBezTo>
                <a:cubicBezTo>
                  <a:pt x="36541" y="15038"/>
                  <a:pt x="36529" y="15026"/>
                  <a:pt x="36529" y="15026"/>
                </a:cubicBezTo>
                <a:cubicBezTo>
                  <a:pt x="36517" y="15014"/>
                  <a:pt x="36493" y="15002"/>
                  <a:pt x="36481" y="14990"/>
                </a:cubicBezTo>
                <a:cubicBezTo>
                  <a:pt x="35199" y="14456"/>
                  <a:pt x="33969" y="14190"/>
                  <a:pt x="32798" y="14190"/>
                </a:cubicBezTo>
                <a:cubicBezTo>
                  <a:pt x="31751" y="14190"/>
                  <a:pt x="30751" y="14402"/>
                  <a:pt x="29802" y="14824"/>
                </a:cubicBezTo>
                <a:cubicBezTo>
                  <a:pt x="26159" y="16455"/>
                  <a:pt x="24504" y="20598"/>
                  <a:pt x="24265" y="21253"/>
                </a:cubicBezTo>
                <a:cubicBezTo>
                  <a:pt x="23873" y="21491"/>
                  <a:pt x="23503" y="21741"/>
                  <a:pt x="23206" y="21955"/>
                </a:cubicBezTo>
                <a:cubicBezTo>
                  <a:pt x="23694" y="20658"/>
                  <a:pt x="24146" y="19312"/>
                  <a:pt x="24575" y="17907"/>
                </a:cubicBezTo>
                <a:cubicBezTo>
                  <a:pt x="28159" y="12645"/>
                  <a:pt x="27814" y="8073"/>
                  <a:pt x="26885" y="5168"/>
                </a:cubicBezTo>
                <a:cubicBezTo>
                  <a:pt x="25885" y="2036"/>
                  <a:pt x="24063" y="167"/>
                  <a:pt x="23968" y="60"/>
                </a:cubicBezTo>
                <a:lnTo>
                  <a:pt x="23956" y="60"/>
                </a:lnTo>
                <a:cubicBezTo>
                  <a:pt x="23944" y="48"/>
                  <a:pt x="23932" y="36"/>
                  <a:pt x="23908" y="24"/>
                </a:cubicBezTo>
                <a:cubicBezTo>
                  <a:pt x="23908" y="24"/>
                  <a:pt x="23908" y="24"/>
                  <a:pt x="23896" y="12"/>
                </a:cubicBezTo>
                <a:cubicBezTo>
                  <a:pt x="23884" y="12"/>
                  <a:pt x="23861" y="0"/>
                  <a:pt x="2383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274;p43">
            <a:extLst>
              <a:ext uri="{FF2B5EF4-FFF2-40B4-BE49-F238E27FC236}">
                <a16:creationId xmlns:a16="http://schemas.microsoft.com/office/drawing/2014/main" id="{69E33384-6877-D14E-2035-3D90A314D72A}"/>
              </a:ext>
            </a:extLst>
          </p:cNvPr>
          <p:cNvSpPr txBox="1"/>
          <p:nvPr/>
        </p:nvSpPr>
        <p:spPr>
          <a:xfrm>
            <a:off x="691769" y="2547500"/>
            <a:ext cx="1814776" cy="3247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rPr>
              <a:t>5k-7.5k tons per year by 2025</a:t>
            </a:r>
            <a:endParaRPr lang="en-US">
              <a:solidFill>
                <a:schemeClr val="accent2"/>
              </a:solidFill>
              <a:latin typeface="Open Sans"/>
              <a:cs typeface="Open Sans"/>
            </a:endParaRPr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</a:pPr>
            <a:endParaRPr lang="en">
              <a:solidFill>
                <a:schemeClr val="accent2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8" name="Google Shape;274;p43">
            <a:extLst>
              <a:ext uri="{FF2B5EF4-FFF2-40B4-BE49-F238E27FC236}">
                <a16:creationId xmlns:a16="http://schemas.microsoft.com/office/drawing/2014/main" id="{25D353A5-86D6-4D40-D9AC-8D8FDCD29B3E}"/>
              </a:ext>
            </a:extLst>
          </p:cNvPr>
          <p:cNvSpPr txBox="1"/>
          <p:nvPr/>
        </p:nvSpPr>
        <p:spPr>
          <a:xfrm>
            <a:off x="2389623" y="2824926"/>
            <a:ext cx="2180979" cy="3192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1200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rPr>
              <a:t>Save up to 30% of materials</a:t>
            </a:r>
            <a:endParaRPr lang="en-US" sz="1200">
              <a:solidFill>
                <a:schemeClr val="accent2"/>
              </a:solidFill>
              <a:latin typeface="Open Sans"/>
              <a:cs typeface="Open Sans"/>
            </a:endParaRPr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</a:pPr>
            <a:endParaRPr lang="en" sz="1200">
              <a:solidFill>
                <a:schemeClr val="accent2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9" name="Google Shape;274;p43">
            <a:extLst>
              <a:ext uri="{FF2B5EF4-FFF2-40B4-BE49-F238E27FC236}">
                <a16:creationId xmlns:a16="http://schemas.microsoft.com/office/drawing/2014/main" id="{C78A7519-AFB1-B99A-2A3B-F2D293EEDBFA}"/>
              </a:ext>
            </a:extLst>
          </p:cNvPr>
          <p:cNvSpPr txBox="1"/>
          <p:nvPr/>
        </p:nvSpPr>
        <p:spPr>
          <a:xfrm>
            <a:off x="397696" y="4589363"/>
            <a:ext cx="2402920" cy="3136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1200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rPr>
              <a:t>Sourcing resources, in production, vehicle emissions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3620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41"/>
          <p:cNvSpPr txBox="1">
            <a:spLocks noGrp="1"/>
          </p:cNvSpPr>
          <p:nvPr>
            <p:ph type="subTitle" idx="1"/>
          </p:nvPr>
        </p:nvSpPr>
        <p:spPr>
          <a:xfrm>
            <a:off x="5331125" y="1828835"/>
            <a:ext cx="3024600" cy="38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/>
            <a:r>
              <a:rPr lang="en"/>
              <a:t>Education and Training</a:t>
            </a:r>
          </a:p>
        </p:txBody>
      </p:sp>
      <p:sp>
        <p:nvSpPr>
          <p:cNvPr id="238" name="Google Shape;238;p41"/>
          <p:cNvSpPr txBox="1">
            <a:spLocks noGrp="1"/>
          </p:cNvSpPr>
          <p:nvPr>
            <p:ph type="subTitle" idx="3"/>
          </p:nvPr>
        </p:nvSpPr>
        <p:spPr>
          <a:xfrm>
            <a:off x="5331125" y="3888643"/>
            <a:ext cx="3024600" cy="38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/>
            <a:r>
              <a:rPr lang="en"/>
              <a:t>Events and Campaigns</a:t>
            </a:r>
          </a:p>
        </p:txBody>
      </p:sp>
      <p:pic>
        <p:nvPicPr>
          <p:cNvPr id="240" name="Google Shape;240;p41"/>
          <p:cNvPicPr preferRelativeResize="0"/>
          <p:nvPr/>
        </p:nvPicPr>
        <p:blipFill rotWithShape="1">
          <a:blip r:embed="rId3">
            <a:alphaModFix/>
          </a:blip>
          <a:srcRect l="27176" r="22821"/>
          <a:stretch/>
        </p:blipFill>
        <p:spPr>
          <a:xfrm>
            <a:off x="-1" y="0"/>
            <a:ext cx="4572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41"/>
          <p:cNvSpPr txBox="1">
            <a:spLocks noGrp="1"/>
          </p:cNvSpPr>
          <p:nvPr>
            <p:ph type="title"/>
          </p:nvPr>
        </p:nvSpPr>
        <p:spPr>
          <a:xfrm>
            <a:off x="4830821" y="156605"/>
            <a:ext cx="4025209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2400"/>
              <a:t>Employees and Society</a:t>
            </a:r>
          </a:p>
        </p:txBody>
      </p:sp>
      <p:cxnSp>
        <p:nvCxnSpPr>
          <p:cNvPr id="242" name="Google Shape;242;p41"/>
          <p:cNvCxnSpPr/>
          <p:nvPr/>
        </p:nvCxnSpPr>
        <p:spPr>
          <a:xfrm>
            <a:off x="11674900" y="-1211350"/>
            <a:ext cx="0" cy="6766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43" name="Google Shape;243;p41"/>
          <p:cNvSpPr/>
          <p:nvPr/>
        </p:nvSpPr>
        <p:spPr>
          <a:xfrm>
            <a:off x="6554551" y="1169673"/>
            <a:ext cx="577748" cy="508516"/>
          </a:xfrm>
          <a:custGeom>
            <a:avLst/>
            <a:gdLst/>
            <a:ahLst/>
            <a:cxnLst/>
            <a:rect l="l" t="t" r="r" b="b"/>
            <a:pathLst>
              <a:path w="42018" h="36983" extrusionOk="0">
                <a:moveTo>
                  <a:pt x="6085" y="6205"/>
                </a:moveTo>
                <a:cubicBezTo>
                  <a:pt x="6156" y="6205"/>
                  <a:pt x="6216" y="6217"/>
                  <a:pt x="6287" y="6229"/>
                </a:cubicBezTo>
                <a:cubicBezTo>
                  <a:pt x="6275" y="6277"/>
                  <a:pt x="6287" y="6324"/>
                  <a:pt x="6299" y="6372"/>
                </a:cubicBezTo>
                <a:cubicBezTo>
                  <a:pt x="6228" y="6313"/>
                  <a:pt x="6156" y="6253"/>
                  <a:pt x="6085" y="6205"/>
                </a:cubicBezTo>
                <a:close/>
                <a:moveTo>
                  <a:pt x="36601" y="5515"/>
                </a:moveTo>
                <a:lnTo>
                  <a:pt x="36601" y="5515"/>
                </a:lnTo>
                <a:cubicBezTo>
                  <a:pt x="36410" y="6348"/>
                  <a:pt x="36005" y="7694"/>
                  <a:pt x="35208" y="9087"/>
                </a:cubicBezTo>
                <a:cubicBezTo>
                  <a:pt x="34660" y="9492"/>
                  <a:pt x="30624" y="12313"/>
                  <a:pt x="25183" y="12349"/>
                </a:cubicBezTo>
                <a:cubicBezTo>
                  <a:pt x="25063" y="12349"/>
                  <a:pt x="24956" y="12456"/>
                  <a:pt x="24968" y="12575"/>
                </a:cubicBezTo>
                <a:cubicBezTo>
                  <a:pt x="24968" y="12694"/>
                  <a:pt x="25063" y="12801"/>
                  <a:pt x="25183" y="12801"/>
                </a:cubicBezTo>
                <a:cubicBezTo>
                  <a:pt x="29540" y="12766"/>
                  <a:pt x="33017" y="11004"/>
                  <a:pt x="34600" y="10027"/>
                </a:cubicBezTo>
                <a:lnTo>
                  <a:pt x="34600" y="10027"/>
                </a:lnTo>
                <a:cubicBezTo>
                  <a:pt x="33386" y="11706"/>
                  <a:pt x="31517" y="13290"/>
                  <a:pt x="28647" y="13861"/>
                </a:cubicBezTo>
                <a:cubicBezTo>
                  <a:pt x="28060" y="13971"/>
                  <a:pt x="27432" y="14022"/>
                  <a:pt x="26734" y="14022"/>
                </a:cubicBezTo>
                <a:cubicBezTo>
                  <a:pt x="26597" y="14022"/>
                  <a:pt x="26457" y="14020"/>
                  <a:pt x="26314" y="14016"/>
                </a:cubicBezTo>
                <a:cubicBezTo>
                  <a:pt x="25983" y="14001"/>
                  <a:pt x="25589" y="13991"/>
                  <a:pt x="25140" y="13991"/>
                </a:cubicBezTo>
                <a:cubicBezTo>
                  <a:pt x="23386" y="13991"/>
                  <a:pt x="20789" y="14145"/>
                  <a:pt x="17860" y="14790"/>
                </a:cubicBezTo>
                <a:cubicBezTo>
                  <a:pt x="17991" y="14671"/>
                  <a:pt x="18122" y="14528"/>
                  <a:pt x="18253" y="14397"/>
                </a:cubicBezTo>
                <a:cubicBezTo>
                  <a:pt x="18265" y="14385"/>
                  <a:pt x="18289" y="14373"/>
                  <a:pt x="18301" y="14361"/>
                </a:cubicBezTo>
                <a:cubicBezTo>
                  <a:pt x="18456" y="14194"/>
                  <a:pt x="18610" y="14028"/>
                  <a:pt x="18765" y="13861"/>
                </a:cubicBezTo>
                <a:cubicBezTo>
                  <a:pt x="18813" y="13802"/>
                  <a:pt x="18860" y="13742"/>
                  <a:pt x="18908" y="13694"/>
                </a:cubicBezTo>
                <a:cubicBezTo>
                  <a:pt x="19015" y="13575"/>
                  <a:pt x="19122" y="13456"/>
                  <a:pt x="19218" y="13325"/>
                </a:cubicBezTo>
                <a:cubicBezTo>
                  <a:pt x="19229" y="13313"/>
                  <a:pt x="19241" y="13302"/>
                  <a:pt x="19265" y="13278"/>
                </a:cubicBezTo>
                <a:cubicBezTo>
                  <a:pt x="19884" y="13206"/>
                  <a:pt x="21349" y="13182"/>
                  <a:pt x="21361" y="13182"/>
                </a:cubicBezTo>
                <a:cubicBezTo>
                  <a:pt x="21492" y="13182"/>
                  <a:pt x="21587" y="13075"/>
                  <a:pt x="21587" y="12956"/>
                </a:cubicBezTo>
                <a:cubicBezTo>
                  <a:pt x="21587" y="12837"/>
                  <a:pt x="21480" y="12742"/>
                  <a:pt x="21361" y="12742"/>
                </a:cubicBezTo>
                <a:cubicBezTo>
                  <a:pt x="21301" y="12742"/>
                  <a:pt x="20349" y="12754"/>
                  <a:pt x="19646" y="12801"/>
                </a:cubicBezTo>
                <a:cubicBezTo>
                  <a:pt x="19646" y="12790"/>
                  <a:pt x="19646" y="12790"/>
                  <a:pt x="19658" y="12778"/>
                </a:cubicBezTo>
                <a:cubicBezTo>
                  <a:pt x="19706" y="12706"/>
                  <a:pt x="19765" y="12647"/>
                  <a:pt x="19813" y="12575"/>
                </a:cubicBezTo>
                <a:cubicBezTo>
                  <a:pt x="19908" y="12444"/>
                  <a:pt x="19991" y="12313"/>
                  <a:pt x="20087" y="12194"/>
                </a:cubicBezTo>
                <a:cubicBezTo>
                  <a:pt x="20087" y="12194"/>
                  <a:pt x="20087" y="12194"/>
                  <a:pt x="20087" y="12182"/>
                </a:cubicBezTo>
                <a:cubicBezTo>
                  <a:pt x="21459" y="11759"/>
                  <a:pt x="23158" y="11715"/>
                  <a:pt x="23824" y="11715"/>
                </a:cubicBezTo>
                <a:cubicBezTo>
                  <a:pt x="24002" y="11715"/>
                  <a:pt x="24106" y="11718"/>
                  <a:pt x="24111" y="11718"/>
                </a:cubicBezTo>
                <a:cubicBezTo>
                  <a:pt x="24118" y="11719"/>
                  <a:pt x="24126" y="11719"/>
                  <a:pt x="24133" y="11719"/>
                </a:cubicBezTo>
                <a:cubicBezTo>
                  <a:pt x="24252" y="11719"/>
                  <a:pt x="24338" y="11627"/>
                  <a:pt x="24349" y="11504"/>
                </a:cubicBezTo>
                <a:cubicBezTo>
                  <a:pt x="24349" y="11385"/>
                  <a:pt x="24254" y="11277"/>
                  <a:pt x="24135" y="11277"/>
                </a:cubicBezTo>
                <a:cubicBezTo>
                  <a:pt x="24113" y="11277"/>
                  <a:pt x="23999" y="11274"/>
                  <a:pt x="23816" y="11274"/>
                </a:cubicBezTo>
                <a:cubicBezTo>
                  <a:pt x="23194" y="11274"/>
                  <a:pt x="21771" y="11310"/>
                  <a:pt x="20456" y="11623"/>
                </a:cubicBezTo>
                <a:cubicBezTo>
                  <a:pt x="20491" y="11575"/>
                  <a:pt x="20515" y="11527"/>
                  <a:pt x="20539" y="11492"/>
                </a:cubicBezTo>
                <a:cubicBezTo>
                  <a:pt x="20563" y="11468"/>
                  <a:pt x="20575" y="11444"/>
                  <a:pt x="20587" y="11420"/>
                </a:cubicBezTo>
                <a:cubicBezTo>
                  <a:pt x="20706" y="11230"/>
                  <a:pt x="20813" y="11051"/>
                  <a:pt x="20920" y="10861"/>
                </a:cubicBezTo>
                <a:cubicBezTo>
                  <a:pt x="22623" y="10480"/>
                  <a:pt x="24385" y="10277"/>
                  <a:pt x="26159" y="10254"/>
                </a:cubicBezTo>
                <a:cubicBezTo>
                  <a:pt x="27099" y="10254"/>
                  <a:pt x="27933" y="10158"/>
                  <a:pt x="28683" y="9980"/>
                </a:cubicBezTo>
                <a:cubicBezTo>
                  <a:pt x="30576" y="9539"/>
                  <a:pt x="34005" y="8384"/>
                  <a:pt x="36601" y="5515"/>
                </a:cubicBezTo>
                <a:close/>
                <a:moveTo>
                  <a:pt x="23004" y="1741"/>
                </a:moveTo>
                <a:lnTo>
                  <a:pt x="23004" y="1741"/>
                </a:lnTo>
                <a:cubicBezTo>
                  <a:pt x="22777" y="5098"/>
                  <a:pt x="21956" y="8063"/>
                  <a:pt x="20575" y="10563"/>
                </a:cubicBezTo>
                <a:cubicBezTo>
                  <a:pt x="20456" y="10777"/>
                  <a:pt x="20337" y="10980"/>
                  <a:pt x="20206" y="11194"/>
                </a:cubicBezTo>
                <a:cubicBezTo>
                  <a:pt x="19313" y="12647"/>
                  <a:pt x="18205" y="13944"/>
                  <a:pt x="16908" y="15040"/>
                </a:cubicBezTo>
                <a:cubicBezTo>
                  <a:pt x="16479" y="15421"/>
                  <a:pt x="16015" y="15766"/>
                  <a:pt x="15538" y="16088"/>
                </a:cubicBezTo>
                <a:cubicBezTo>
                  <a:pt x="13598" y="17421"/>
                  <a:pt x="11740" y="18088"/>
                  <a:pt x="10633" y="18409"/>
                </a:cubicBezTo>
                <a:cubicBezTo>
                  <a:pt x="10335" y="18445"/>
                  <a:pt x="10050" y="18505"/>
                  <a:pt x="9776" y="18552"/>
                </a:cubicBezTo>
                <a:cubicBezTo>
                  <a:pt x="9776" y="18540"/>
                  <a:pt x="9776" y="18528"/>
                  <a:pt x="9788" y="18528"/>
                </a:cubicBezTo>
                <a:cubicBezTo>
                  <a:pt x="9788" y="18516"/>
                  <a:pt x="9788" y="18516"/>
                  <a:pt x="9788" y="18516"/>
                </a:cubicBezTo>
                <a:cubicBezTo>
                  <a:pt x="9812" y="18445"/>
                  <a:pt x="9835" y="18374"/>
                  <a:pt x="9871" y="18302"/>
                </a:cubicBezTo>
                <a:cubicBezTo>
                  <a:pt x="9907" y="18207"/>
                  <a:pt x="9943" y="18124"/>
                  <a:pt x="9966" y="18028"/>
                </a:cubicBezTo>
                <a:lnTo>
                  <a:pt x="9978" y="18004"/>
                </a:lnTo>
                <a:cubicBezTo>
                  <a:pt x="10062" y="17814"/>
                  <a:pt x="10133" y="17612"/>
                  <a:pt x="10216" y="17421"/>
                </a:cubicBezTo>
                <a:cubicBezTo>
                  <a:pt x="14169" y="15099"/>
                  <a:pt x="17324" y="11492"/>
                  <a:pt x="17360" y="11456"/>
                </a:cubicBezTo>
                <a:cubicBezTo>
                  <a:pt x="17432" y="11361"/>
                  <a:pt x="17432" y="11218"/>
                  <a:pt x="17336" y="11135"/>
                </a:cubicBezTo>
                <a:cubicBezTo>
                  <a:pt x="17293" y="11097"/>
                  <a:pt x="17241" y="11079"/>
                  <a:pt x="17189" y="11079"/>
                </a:cubicBezTo>
                <a:cubicBezTo>
                  <a:pt x="17124" y="11079"/>
                  <a:pt x="17061" y="11106"/>
                  <a:pt x="17015" y="11158"/>
                </a:cubicBezTo>
                <a:cubicBezTo>
                  <a:pt x="16991" y="11194"/>
                  <a:pt x="14145" y="14433"/>
                  <a:pt x="10514" y="16719"/>
                </a:cubicBezTo>
                <a:cubicBezTo>
                  <a:pt x="10693" y="16302"/>
                  <a:pt x="10871" y="15909"/>
                  <a:pt x="11062" y="15516"/>
                </a:cubicBezTo>
                <a:cubicBezTo>
                  <a:pt x="11062" y="15504"/>
                  <a:pt x="11074" y="15504"/>
                  <a:pt x="11074" y="15492"/>
                </a:cubicBezTo>
                <a:lnTo>
                  <a:pt x="11169" y="15314"/>
                </a:lnTo>
                <a:cubicBezTo>
                  <a:pt x="12610" y="14540"/>
                  <a:pt x="14384" y="12587"/>
                  <a:pt x="14455" y="12504"/>
                </a:cubicBezTo>
                <a:cubicBezTo>
                  <a:pt x="14538" y="12420"/>
                  <a:pt x="14538" y="12278"/>
                  <a:pt x="14443" y="12194"/>
                </a:cubicBezTo>
                <a:cubicBezTo>
                  <a:pt x="14399" y="12156"/>
                  <a:pt x="14344" y="12137"/>
                  <a:pt x="14290" y="12137"/>
                </a:cubicBezTo>
                <a:cubicBezTo>
                  <a:pt x="14228" y="12137"/>
                  <a:pt x="14166" y="12162"/>
                  <a:pt x="14122" y="12206"/>
                </a:cubicBezTo>
                <a:cubicBezTo>
                  <a:pt x="14110" y="12230"/>
                  <a:pt x="12800" y="13659"/>
                  <a:pt x="11574" y="14528"/>
                </a:cubicBezTo>
                <a:cubicBezTo>
                  <a:pt x="12098" y="13552"/>
                  <a:pt x="12657" y="12635"/>
                  <a:pt x="13252" y="11789"/>
                </a:cubicBezTo>
                <a:lnTo>
                  <a:pt x="13264" y="11789"/>
                </a:lnTo>
                <a:cubicBezTo>
                  <a:pt x="14848" y="9539"/>
                  <a:pt x="16431" y="8110"/>
                  <a:pt x="17658" y="7229"/>
                </a:cubicBezTo>
                <a:lnTo>
                  <a:pt x="17658" y="7229"/>
                </a:lnTo>
                <a:cubicBezTo>
                  <a:pt x="17432" y="7801"/>
                  <a:pt x="16991" y="8682"/>
                  <a:pt x="16217" y="9622"/>
                </a:cubicBezTo>
                <a:cubicBezTo>
                  <a:pt x="16146" y="9718"/>
                  <a:pt x="16158" y="9861"/>
                  <a:pt x="16253" y="9932"/>
                </a:cubicBezTo>
                <a:cubicBezTo>
                  <a:pt x="16289" y="9968"/>
                  <a:pt x="16336" y="9992"/>
                  <a:pt x="16396" y="9992"/>
                </a:cubicBezTo>
                <a:cubicBezTo>
                  <a:pt x="16455" y="9992"/>
                  <a:pt x="16515" y="9956"/>
                  <a:pt x="16562" y="9908"/>
                </a:cubicBezTo>
                <a:cubicBezTo>
                  <a:pt x="17753" y="8444"/>
                  <a:pt x="18194" y="7146"/>
                  <a:pt x="18289" y="6813"/>
                </a:cubicBezTo>
                <a:cubicBezTo>
                  <a:pt x="18456" y="6705"/>
                  <a:pt x="18610" y="6610"/>
                  <a:pt x="18753" y="6527"/>
                </a:cubicBezTo>
                <a:cubicBezTo>
                  <a:pt x="19694" y="5979"/>
                  <a:pt x="20527" y="5312"/>
                  <a:pt x="21218" y="4562"/>
                </a:cubicBezTo>
                <a:lnTo>
                  <a:pt x="21218" y="4562"/>
                </a:lnTo>
                <a:cubicBezTo>
                  <a:pt x="21039" y="5872"/>
                  <a:pt x="20361" y="8884"/>
                  <a:pt x="17753" y="12170"/>
                </a:cubicBezTo>
                <a:cubicBezTo>
                  <a:pt x="17682" y="12266"/>
                  <a:pt x="17694" y="12397"/>
                  <a:pt x="17789" y="12480"/>
                </a:cubicBezTo>
                <a:cubicBezTo>
                  <a:pt x="17836" y="12516"/>
                  <a:pt x="17884" y="12528"/>
                  <a:pt x="17932" y="12528"/>
                </a:cubicBezTo>
                <a:cubicBezTo>
                  <a:pt x="17991" y="12528"/>
                  <a:pt x="18063" y="12504"/>
                  <a:pt x="18110" y="12444"/>
                </a:cubicBezTo>
                <a:cubicBezTo>
                  <a:pt x="21432" y="8241"/>
                  <a:pt x="21706" y="4539"/>
                  <a:pt x="21730" y="3955"/>
                </a:cubicBezTo>
                <a:cubicBezTo>
                  <a:pt x="21968" y="3646"/>
                  <a:pt x="22194" y="3324"/>
                  <a:pt x="22385" y="2991"/>
                </a:cubicBezTo>
                <a:cubicBezTo>
                  <a:pt x="22647" y="2538"/>
                  <a:pt x="22849" y="2110"/>
                  <a:pt x="23004" y="1741"/>
                </a:cubicBezTo>
                <a:close/>
                <a:moveTo>
                  <a:pt x="7168" y="6384"/>
                </a:moveTo>
                <a:lnTo>
                  <a:pt x="7168" y="6384"/>
                </a:lnTo>
                <a:cubicBezTo>
                  <a:pt x="7978" y="6563"/>
                  <a:pt x="8966" y="6884"/>
                  <a:pt x="9931" y="7444"/>
                </a:cubicBezTo>
                <a:cubicBezTo>
                  <a:pt x="11467" y="8349"/>
                  <a:pt x="12526" y="9861"/>
                  <a:pt x="12836" y="11611"/>
                </a:cubicBezTo>
                <a:cubicBezTo>
                  <a:pt x="12145" y="12587"/>
                  <a:pt x="11455" y="13730"/>
                  <a:pt x="10800" y="15040"/>
                </a:cubicBezTo>
                <a:cubicBezTo>
                  <a:pt x="10752" y="15135"/>
                  <a:pt x="10705" y="15230"/>
                  <a:pt x="10657" y="15326"/>
                </a:cubicBezTo>
                <a:cubicBezTo>
                  <a:pt x="10276" y="16111"/>
                  <a:pt x="9907" y="16957"/>
                  <a:pt x="9562" y="17850"/>
                </a:cubicBezTo>
                <a:lnTo>
                  <a:pt x="9550" y="17874"/>
                </a:lnTo>
                <a:cubicBezTo>
                  <a:pt x="9526" y="17933"/>
                  <a:pt x="9502" y="18004"/>
                  <a:pt x="9478" y="18064"/>
                </a:cubicBezTo>
                <a:cubicBezTo>
                  <a:pt x="9466" y="18088"/>
                  <a:pt x="9466" y="18112"/>
                  <a:pt x="9454" y="18135"/>
                </a:cubicBezTo>
                <a:cubicBezTo>
                  <a:pt x="9431" y="18183"/>
                  <a:pt x="9407" y="18243"/>
                  <a:pt x="9395" y="18302"/>
                </a:cubicBezTo>
                <a:cubicBezTo>
                  <a:pt x="9073" y="18505"/>
                  <a:pt x="8764" y="18683"/>
                  <a:pt x="8466" y="18850"/>
                </a:cubicBezTo>
                <a:cubicBezTo>
                  <a:pt x="8061" y="18957"/>
                  <a:pt x="7680" y="19064"/>
                  <a:pt x="7347" y="19183"/>
                </a:cubicBezTo>
                <a:cubicBezTo>
                  <a:pt x="7573" y="18933"/>
                  <a:pt x="7788" y="18683"/>
                  <a:pt x="7990" y="18433"/>
                </a:cubicBezTo>
                <a:cubicBezTo>
                  <a:pt x="10204" y="15599"/>
                  <a:pt x="10312" y="11623"/>
                  <a:pt x="8252" y="8539"/>
                </a:cubicBezTo>
                <a:cubicBezTo>
                  <a:pt x="7704" y="7729"/>
                  <a:pt x="7109" y="7051"/>
                  <a:pt x="6466" y="6515"/>
                </a:cubicBezTo>
                <a:lnTo>
                  <a:pt x="6466" y="6515"/>
                </a:lnTo>
                <a:cubicBezTo>
                  <a:pt x="6966" y="6753"/>
                  <a:pt x="10407" y="8599"/>
                  <a:pt x="10633" y="11992"/>
                </a:cubicBezTo>
                <a:cubicBezTo>
                  <a:pt x="10645" y="12111"/>
                  <a:pt x="10740" y="12194"/>
                  <a:pt x="10859" y="12194"/>
                </a:cubicBezTo>
                <a:lnTo>
                  <a:pt x="10871" y="12194"/>
                </a:lnTo>
                <a:cubicBezTo>
                  <a:pt x="11002" y="12194"/>
                  <a:pt x="11086" y="12087"/>
                  <a:pt x="11086" y="11956"/>
                </a:cubicBezTo>
                <a:cubicBezTo>
                  <a:pt x="10966" y="10349"/>
                  <a:pt x="10157" y="8813"/>
                  <a:pt x="8728" y="7539"/>
                </a:cubicBezTo>
                <a:cubicBezTo>
                  <a:pt x="8145" y="7003"/>
                  <a:pt x="7573" y="6622"/>
                  <a:pt x="7168" y="6384"/>
                </a:cubicBezTo>
                <a:close/>
                <a:moveTo>
                  <a:pt x="20624" y="16130"/>
                </a:moveTo>
                <a:cubicBezTo>
                  <a:pt x="23419" y="16130"/>
                  <a:pt x="26383" y="16462"/>
                  <a:pt x="29481" y="17123"/>
                </a:cubicBezTo>
                <a:cubicBezTo>
                  <a:pt x="29514" y="17137"/>
                  <a:pt x="31356" y="17594"/>
                  <a:pt x="34024" y="17594"/>
                </a:cubicBezTo>
                <a:cubicBezTo>
                  <a:pt x="36085" y="17594"/>
                  <a:pt x="38638" y="17321"/>
                  <a:pt x="41232" y="16361"/>
                </a:cubicBezTo>
                <a:lnTo>
                  <a:pt x="41232" y="16361"/>
                </a:lnTo>
                <a:cubicBezTo>
                  <a:pt x="40827" y="16909"/>
                  <a:pt x="40065" y="17802"/>
                  <a:pt x="38803" y="18600"/>
                </a:cubicBezTo>
                <a:cubicBezTo>
                  <a:pt x="36672" y="19943"/>
                  <a:pt x="34177" y="20369"/>
                  <a:pt x="31869" y="20369"/>
                </a:cubicBezTo>
                <a:cubicBezTo>
                  <a:pt x="30515" y="20369"/>
                  <a:pt x="29225" y="20222"/>
                  <a:pt x="28111" y="20029"/>
                </a:cubicBezTo>
                <a:cubicBezTo>
                  <a:pt x="27719" y="19957"/>
                  <a:pt x="27338" y="19862"/>
                  <a:pt x="26885" y="19743"/>
                </a:cubicBezTo>
                <a:cubicBezTo>
                  <a:pt x="25206" y="19278"/>
                  <a:pt x="20313" y="18076"/>
                  <a:pt x="15157" y="18076"/>
                </a:cubicBezTo>
                <a:cubicBezTo>
                  <a:pt x="14313" y="18076"/>
                  <a:pt x="13457" y="18112"/>
                  <a:pt x="12625" y="18183"/>
                </a:cubicBezTo>
                <a:lnTo>
                  <a:pt x="12625" y="18183"/>
                </a:lnTo>
                <a:cubicBezTo>
                  <a:pt x="12636" y="18181"/>
                  <a:pt x="12646" y="18171"/>
                  <a:pt x="12657" y="18171"/>
                </a:cubicBezTo>
                <a:cubicBezTo>
                  <a:pt x="12717" y="18147"/>
                  <a:pt x="12776" y="18124"/>
                  <a:pt x="12836" y="18088"/>
                </a:cubicBezTo>
                <a:cubicBezTo>
                  <a:pt x="12895" y="18064"/>
                  <a:pt x="12955" y="18040"/>
                  <a:pt x="13014" y="18016"/>
                </a:cubicBezTo>
                <a:cubicBezTo>
                  <a:pt x="13074" y="17993"/>
                  <a:pt x="13133" y="17957"/>
                  <a:pt x="13193" y="17933"/>
                </a:cubicBezTo>
                <a:cubicBezTo>
                  <a:pt x="13264" y="17897"/>
                  <a:pt x="13324" y="17874"/>
                  <a:pt x="13383" y="17850"/>
                </a:cubicBezTo>
                <a:cubicBezTo>
                  <a:pt x="13443" y="17814"/>
                  <a:pt x="13514" y="17778"/>
                  <a:pt x="13574" y="17754"/>
                </a:cubicBezTo>
                <a:cubicBezTo>
                  <a:pt x="13633" y="17719"/>
                  <a:pt x="13705" y="17695"/>
                  <a:pt x="13764" y="17659"/>
                </a:cubicBezTo>
                <a:cubicBezTo>
                  <a:pt x="13776" y="17647"/>
                  <a:pt x="13788" y="17647"/>
                  <a:pt x="13800" y="17635"/>
                </a:cubicBezTo>
                <a:cubicBezTo>
                  <a:pt x="15138" y="17400"/>
                  <a:pt x="16561" y="17306"/>
                  <a:pt x="17980" y="17306"/>
                </a:cubicBezTo>
                <a:cubicBezTo>
                  <a:pt x="23605" y="17306"/>
                  <a:pt x="29176" y="18783"/>
                  <a:pt x="29243" y="18802"/>
                </a:cubicBezTo>
                <a:cubicBezTo>
                  <a:pt x="29266" y="18814"/>
                  <a:pt x="29278" y="18814"/>
                  <a:pt x="29302" y="18814"/>
                </a:cubicBezTo>
                <a:cubicBezTo>
                  <a:pt x="29397" y="18814"/>
                  <a:pt x="29493" y="18755"/>
                  <a:pt x="29516" y="18647"/>
                </a:cubicBezTo>
                <a:cubicBezTo>
                  <a:pt x="29552" y="18528"/>
                  <a:pt x="29481" y="18409"/>
                  <a:pt x="29362" y="18374"/>
                </a:cubicBezTo>
                <a:cubicBezTo>
                  <a:pt x="29291" y="18353"/>
                  <a:pt x="23670" y="16865"/>
                  <a:pt x="17973" y="16865"/>
                </a:cubicBezTo>
                <a:cubicBezTo>
                  <a:pt x="16943" y="16865"/>
                  <a:pt x="15910" y="16913"/>
                  <a:pt x="14907" y="17028"/>
                </a:cubicBezTo>
                <a:cubicBezTo>
                  <a:pt x="14931" y="17016"/>
                  <a:pt x="14943" y="17016"/>
                  <a:pt x="14955" y="17004"/>
                </a:cubicBezTo>
                <a:cubicBezTo>
                  <a:pt x="15027" y="16957"/>
                  <a:pt x="15098" y="16921"/>
                  <a:pt x="15169" y="16873"/>
                </a:cubicBezTo>
                <a:cubicBezTo>
                  <a:pt x="15229" y="16826"/>
                  <a:pt x="15300" y="16790"/>
                  <a:pt x="15372" y="16754"/>
                </a:cubicBezTo>
                <a:cubicBezTo>
                  <a:pt x="15431" y="16707"/>
                  <a:pt x="15503" y="16659"/>
                  <a:pt x="15574" y="16611"/>
                </a:cubicBezTo>
                <a:cubicBezTo>
                  <a:pt x="15634" y="16564"/>
                  <a:pt x="15693" y="16528"/>
                  <a:pt x="15765" y="16492"/>
                </a:cubicBezTo>
                <a:cubicBezTo>
                  <a:pt x="17318" y="16251"/>
                  <a:pt x="18940" y="16130"/>
                  <a:pt x="20624" y="16130"/>
                </a:cubicBezTo>
                <a:close/>
                <a:moveTo>
                  <a:pt x="5347" y="20552"/>
                </a:moveTo>
                <a:cubicBezTo>
                  <a:pt x="5418" y="20564"/>
                  <a:pt x="5490" y="20564"/>
                  <a:pt x="5573" y="20576"/>
                </a:cubicBezTo>
                <a:cubicBezTo>
                  <a:pt x="5597" y="20588"/>
                  <a:pt x="5632" y="20588"/>
                  <a:pt x="5668" y="20600"/>
                </a:cubicBezTo>
                <a:cubicBezTo>
                  <a:pt x="5775" y="20612"/>
                  <a:pt x="5894" y="20636"/>
                  <a:pt x="6013" y="20660"/>
                </a:cubicBezTo>
                <a:cubicBezTo>
                  <a:pt x="6037" y="20671"/>
                  <a:pt x="6073" y="20671"/>
                  <a:pt x="6097" y="20683"/>
                </a:cubicBezTo>
                <a:cubicBezTo>
                  <a:pt x="6180" y="20707"/>
                  <a:pt x="6275" y="20719"/>
                  <a:pt x="6359" y="20743"/>
                </a:cubicBezTo>
                <a:cubicBezTo>
                  <a:pt x="6406" y="20755"/>
                  <a:pt x="6454" y="20779"/>
                  <a:pt x="6490" y="20779"/>
                </a:cubicBezTo>
                <a:cubicBezTo>
                  <a:pt x="6549" y="20802"/>
                  <a:pt x="6597" y="20814"/>
                  <a:pt x="6645" y="20826"/>
                </a:cubicBezTo>
                <a:cubicBezTo>
                  <a:pt x="5716" y="21207"/>
                  <a:pt x="3847" y="21969"/>
                  <a:pt x="3061" y="22386"/>
                </a:cubicBezTo>
                <a:cubicBezTo>
                  <a:pt x="2954" y="22445"/>
                  <a:pt x="2906" y="22588"/>
                  <a:pt x="2965" y="22696"/>
                </a:cubicBezTo>
                <a:cubicBezTo>
                  <a:pt x="3001" y="22767"/>
                  <a:pt x="3085" y="22815"/>
                  <a:pt x="3156" y="22815"/>
                </a:cubicBezTo>
                <a:cubicBezTo>
                  <a:pt x="3192" y="22815"/>
                  <a:pt x="3227" y="22803"/>
                  <a:pt x="3263" y="22779"/>
                </a:cubicBezTo>
                <a:cubicBezTo>
                  <a:pt x="4204" y="22279"/>
                  <a:pt x="6799" y="21243"/>
                  <a:pt x="7287" y="21052"/>
                </a:cubicBezTo>
                <a:cubicBezTo>
                  <a:pt x="7335" y="21076"/>
                  <a:pt x="7383" y="21088"/>
                  <a:pt x="7430" y="21112"/>
                </a:cubicBezTo>
                <a:cubicBezTo>
                  <a:pt x="7478" y="21136"/>
                  <a:pt x="7526" y="21160"/>
                  <a:pt x="7585" y="21183"/>
                </a:cubicBezTo>
                <a:cubicBezTo>
                  <a:pt x="7645" y="21207"/>
                  <a:pt x="7716" y="21243"/>
                  <a:pt x="7788" y="21267"/>
                </a:cubicBezTo>
                <a:cubicBezTo>
                  <a:pt x="7835" y="21291"/>
                  <a:pt x="7895" y="21314"/>
                  <a:pt x="7942" y="21350"/>
                </a:cubicBezTo>
                <a:cubicBezTo>
                  <a:pt x="8014" y="21374"/>
                  <a:pt x="8085" y="21410"/>
                  <a:pt x="8145" y="21445"/>
                </a:cubicBezTo>
                <a:cubicBezTo>
                  <a:pt x="8204" y="21481"/>
                  <a:pt x="8252" y="21505"/>
                  <a:pt x="8299" y="21529"/>
                </a:cubicBezTo>
                <a:cubicBezTo>
                  <a:pt x="8371" y="21564"/>
                  <a:pt x="8442" y="21612"/>
                  <a:pt x="8514" y="21648"/>
                </a:cubicBezTo>
                <a:cubicBezTo>
                  <a:pt x="8561" y="21672"/>
                  <a:pt x="8609" y="21707"/>
                  <a:pt x="8657" y="21731"/>
                </a:cubicBezTo>
                <a:cubicBezTo>
                  <a:pt x="8680" y="21743"/>
                  <a:pt x="8692" y="21755"/>
                  <a:pt x="8716" y="21767"/>
                </a:cubicBezTo>
                <a:cubicBezTo>
                  <a:pt x="8085" y="21874"/>
                  <a:pt x="6704" y="22136"/>
                  <a:pt x="5906" y="22469"/>
                </a:cubicBezTo>
                <a:cubicBezTo>
                  <a:pt x="5799" y="22517"/>
                  <a:pt x="5752" y="22648"/>
                  <a:pt x="5799" y="22755"/>
                </a:cubicBezTo>
                <a:cubicBezTo>
                  <a:pt x="5835" y="22838"/>
                  <a:pt x="5906" y="22898"/>
                  <a:pt x="6002" y="22898"/>
                </a:cubicBezTo>
                <a:cubicBezTo>
                  <a:pt x="6025" y="22898"/>
                  <a:pt x="6061" y="22886"/>
                  <a:pt x="6085" y="22874"/>
                </a:cubicBezTo>
                <a:cubicBezTo>
                  <a:pt x="7061" y="22469"/>
                  <a:pt x="9085" y="22160"/>
                  <a:pt x="9097" y="22148"/>
                </a:cubicBezTo>
                <a:cubicBezTo>
                  <a:pt x="9157" y="22148"/>
                  <a:pt x="9192" y="22124"/>
                  <a:pt x="9228" y="22088"/>
                </a:cubicBezTo>
                <a:cubicBezTo>
                  <a:pt x="9252" y="22100"/>
                  <a:pt x="9288" y="22124"/>
                  <a:pt x="9312" y="22148"/>
                </a:cubicBezTo>
                <a:cubicBezTo>
                  <a:pt x="9335" y="22160"/>
                  <a:pt x="9359" y="22172"/>
                  <a:pt x="9383" y="22184"/>
                </a:cubicBezTo>
                <a:cubicBezTo>
                  <a:pt x="9502" y="22267"/>
                  <a:pt x="9621" y="22350"/>
                  <a:pt x="9740" y="22445"/>
                </a:cubicBezTo>
                <a:cubicBezTo>
                  <a:pt x="9776" y="22469"/>
                  <a:pt x="9812" y="22493"/>
                  <a:pt x="9847" y="22517"/>
                </a:cubicBezTo>
                <a:cubicBezTo>
                  <a:pt x="9931" y="22588"/>
                  <a:pt x="10026" y="22648"/>
                  <a:pt x="10109" y="22719"/>
                </a:cubicBezTo>
                <a:cubicBezTo>
                  <a:pt x="10157" y="22755"/>
                  <a:pt x="10204" y="22791"/>
                  <a:pt x="10252" y="22826"/>
                </a:cubicBezTo>
                <a:cubicBezTo>
                  <a:pt x="10324" y="22886"/>
                  <a:pt x="10395" y="22946"/>
                  <a:pt x="10478" y="23005"/>
                </a:cubicBezTo>
                <a:cubicBezTo>
                  <a:pt x="10526" y="23053"/>
                  <a:pt x="10574" y="23088"/>
                  <a:pt x="10621" y="23136"/>
                </a:cubicBezTo>
                <a:cubicBezTo>
                  <a:pt x="10669" y="23172"/>
                  <a:pt x="10716" y="23219"/>
                  <a:pt x="10764" y="23255"/>
                </a:cubicBezTo>
                <a:cubicBezTo>
                  <a:pt x="10440" y="23231"/>
                  <a:pt x="10120" y="23219"/>
                  <a:pt x="9803" y="23219"/>
                </a:cubicBezTo>
                <a:cubicBezTo>
                  <a:pt x="6427" y="23219"/>
                  <a:pt x="3524" y="24511"/>
                  <a:pt x="2620" y="24958"/>
                </a:cubicBezTo>
                <a:cubicBezTo>
                  <a:pt x="2427" y="25054"/>
                  <a:pt x="2215" y="25102"/>
                  <a:pt x="2010" y="25102"/>
                </a:cubicBezTo>
                <a:cubicBezTo>
                  <a:pt x="1987" y="25102"/>
                  <a:pt x="1964" y="25102"/>
                  <a:pt x="1942" y="25101"/>
                </a:cubicBezTo>
                <a:cubicBezTo>
                  <a:pt x="1918" y="25089"/>
                  <a:pt x="1894" y="25089"/>
                  <a:pt x="1882" y="25089"/>
                </a:cubicBezTo>
                <a:lnTo>
                  <a:pt x="1834" y="25089"/>
                </a:lnTo>
                <a:cubicBezTo>
                  <a:pt x="1251" y="25053"/>
                  <a:pt x="775" y="24660"/>
                  <a:pt x="632" y="24089"/>
                </a:cubicBezTo>
                <a:cubicBezTo>
                  <a:pt x="513" y="23648"/>
                  <a:pt x="596" y="23041"/>
                  <a:pt x="1168" y="22660"/>
                </a:cubicBezTo>
                <a:cubicBezTo>
                  <a:pt x="2906" y="21505"/>
                  <a:pt x="4990" y="20683"/>
                  <a:pt x="5347" y="20552"/>
                </a:cubicBezTo>
                <a:close/>
                <a:moveTo>
                  <a:pt x="13988" y="18629"/>
                </a:moveTo>
                <a:cubicBezTo>
                  <a:pt x="15224" y="18629"/>
                  <a:pt x="16582" y="18724"/>
                  <a:pt x="18063" y="18957"/>
                </a:cubicBezTo>
                <a:cubicBezTo>
                  <a:pt x="21777" y="19540"/>
                  <a:pt x="25373" y="21017"/>
                  <a:pt x="28731" y="23338"/>
                </a:cubicBezTo>
                <a:cubicBezTo>
                  <a:pt x="31112" y="24982"/>
                  <a:pt x="34660" y="27089"/>
                  <a:pt x="38410" y="28137"/>
                </a:cubicBezTo>
                <a:cubicBezTo>
                  <a:pt x="38232" y="28184"/>
                  <a:pt x="38017" y="28232"/>
                  <a:pt x="37779" y="28268"/>
                </a:cubicBezTo>
                <a:cubicBezTo>
                  <a:pt x="37172" y="28220"/>
                  <a:pt x="31552" y="27637"/>
                  <a:pt x="27028" y="24124"/>
                </a:cubicBezTo>
                <a:cubicBezTo>
                  <a:pt x="26987" y="24094"/>
                  <a:pt x="26938" y="24078"/>
                  <a:pt x="26889" y="24078"/>
                </a:cubicBezTo>
                <a:cubicBezTo>
                  <a:pt x="26823" y="24078"/>
                  <a:pt x="26759" y="24106"/>
                  <a:pt x="26718" y="24160"/>
                </a:cubicBezTo>
                <a:cubicBezTo>
                  <a:pt x="26635" y="24267"/>
                  <a:pt x="26659" y="24398"/>
                  <a:pt x="26754" y="24481"/>
                </a:cubicBezTo>
                <a:cubicBezTo>
                  <a:pt x="30028" y="27017"/>
                  <a:pt x="33874" y="28065"/>
                  <a:pt x="36053" y="28470"/>
                </a:cubicBezTo>
                <a:cubicBezTo>
                  <a:pt x="35834" y="28480"/>
                  <a:pt x="35606" y="28486"/>
                  <a:pt x="35368" y="28486"/>
                </a:cubicBezTo>
                <a:cubicBezTo>
                  <a:pt x="32869" y="28486"/>
                  <a:pt x="29316" y="27851"/>
                  <a:pt x="25218" y="25232"/>
                </a:cubicBezTo>
                <a:cubicBezTo>
                  <a:pt x="23611" y="24208"/>
                  <a:pt x="22158" y="23398"/>
                  <a:pt x="20753" y="22767"/>
                </a:cubicBezTo>
                <a:cubicBezTo>
                  <a:pt x="20753" y="22743"/>
                  <a:pt x="20742" y="22731"/>
                  <a:pt x="20730" y="22719"/>
                </a:cubicBezTo>
                <a:cubicBezTo>
                  <a:pt x="20718" y="22707"/>
                  <a:pt x="20706" y="22696"/>
                  <a:pt x="20682" y="22672"/>
                </a:cubicBezTo>
                <a:cubicBezTo>
                  <a:pt x="20670" y="22648"/>
                  <a:pt x="20646" y="22624"/>
                  <a:pt x="20634" y="22612"/>
                </a:cubicBezTo>
                <a:cubicBezTo>
                  <a:pt x="20611" y="22588"/>
                  <a:pt x="20599" y="22576"/>
                  <a:pt x="20587" y="22565"/>
                </a:cubicBezTo>
                <a:cubicBezTo>
                  <a:pt x="20575" y="22541"/>
                  <a:pt x="20551" y="22517"/>
                  <a:pt x="20527" y="22493"/>
                </a:cubicBezTo>
                <a:cubicBezTo>
                  <a:pt x="20515" y="22469"/>
                  <a:pt x="20503" y="22457"/>
                  <a:pt x="20480" y="22445"/>
                </a:cubicBezTo>
                <a:cubicBezTo>
                  <a:pt x="20444" y="22410"/>
                  <a:pt x="20408" y="22362"/>
                  <a:pt x="20372" y="22326"/>
                </a:cubicBezTo>
                <a:cubicBezTo>
                  <a:pt x="19777" y="21707"/>
                  <a:pt x="19134" y="21183"/>
                  <a:pt x="18444" y="20731"/>
                </a:cubicBezTo>
                <a:lnTo>
                  <a:pt x="18444" y="20731"/>
                </a:lnTo>
                <a:cubicBezTo>
                  <a:pt x="20253" y="20814"/>
                  <a:pt x="23016" y="22243"/>
                  <a:pt x="23051" y="22267"/>
                </a:cubicBezTo>
                <a:cubicBezTo>
                  <a:pt x="23087" y="22279"/>
                  <a:pt x="23123" y="22291"/>
                  <a:pt x="23158" y="22291"/>
                </a:cubicBezTo>
                <a:cubicBezTo>
                  <a:pt x="23230" y="22291"/>
                  <a:pt x="23313" y="22243"/>
                  <a:pt x="23349" y="22172"/>
                </a:cubicBezTo>
                <a:cubicBezTo>
                  <a:pt x="23409" y="22053"/>
                  <a:pt x="23361" y="21922"/>
                  <a:pt x="23254" y="21862"/>
                </a:cubicBezTo>
                <a:cubicBezTo>
                  <a:pt x="23123" y="21797"/>
                  <a:pt x="20172" y="20276"/>
                  <a:pt x="18242" y="20276"/>
                </a:cubicBezTo>
                <a:cubicBezTo>
                  <a:pt x="18070" y="20276"/>
                  <a:pt x="17906" y="20288"/>
                  <a:pt x="17753" y="20314"/>
                </a:cubicBezTo>
                <a:cubicBezTo>
                  <a:pt x="16098" y="19398"/>
                  <a:pt x="14181" y="18897"/>
                  <a:pt x="12086" y="18850"/>
                </a:cubicBezTo>
                <a:lnTo>
                  <a:pt x="12050" y="18850"/>
                </a:lnTo>
                <a:cubicBezTo>
                  <a:pt x="11932" y="18847"/>
                  <a:pt x="11815" y="18845"/>
                  <a:pt x="11698" y="18845"/>
                </a:cubicBezTo>
                <a:cubicBezTo>
                  <a:pt x="11378" y="18845"/>
                  <a:pt x="11060" y="18856"/>
                  <a:pt x="10728" y="18874"/>
                </a:cubicBezTo>
                <a:cubicBezTo>
                  <a:pt x="10966" y="18838"/>
                  <a:pt x="11217" y="18790"/>
                  <a:pt x="11455" y="18766"/>
                </a:cubicBezTo>
                <a:cubicBezTo>
                  <a:pt x="12233" y="18681"/>
                  <a:pt x="13077" y="18629"/>
                  <a:pt x="13988" y="18629"/>
                </a:cubicBezTo>
                <a:close/>
                <a:moveTo>
                  <a:pt x="11684" y="19286"/>
                </a:moveTo>
                <a:cubicBezTo>
                  <a:pt x="11796" y="19286"/>
                  <a:pt x="11906" y="19287"/>
                  <a:pt x="12014" y="19290"/>
                </a:cubicBezTo>
                <a:cubicBezTo>
                  <a:pt x="12407" y="19481"/>
                  <a:pt x="15443" y="21005"/>
                  <a:pt x="16932" y="23803"/>
                </a:cubicBezTo>
                <a:cubicBezTo>
                  <a:pt x="16967" y="23886"/>
                  <a:pt x="17051" y="23922"/>
                  <a:pt x="17122" y="23922"/>
                </a:cubicBezTo>
                <a:cubicBezTo>
                  <a:pt x="17158" y="23922"/>
                  <a:pt x="17193" y="23910"/>
                  <a:pt x="17229" y="23898"/>
                </a:cubicBezTo>
                <a:cubicBezTo>
                  <a:pt x="17336" y="23839"/>
                  <a:pt x="17384" y="23708"/>
                  <a:pt x="17324" y="23600"/>
                </a:cubicBezTo>
                <a:cubicBezTo>
                  <a:pt x="16181" y="21433"/>
                  <a:pt x="14217" y="20029"/>
                  <a:pt x="13062" y="19350"/>
                </a:cubicBezTo>
                <a:lnTo>
                  <a:pt x="13062" y="19350"/>
                </a:lnTo>
                <a:cubicBezTo>
                  <a:pt x="14729" y="19505"/>
                  <a:pt x="16241" y="19957"/>
                  <a:pt x="17574" y="20707"/>
                </a:cubicBezTo>
                <a:cubicBezTo>
                  <a:pt x="17598" y="20731"/>
                  <a:pt x="17634" y="20743"/>
                  <a:pt x="17658" y="20755"/>
                </a:cubicBezTo>
                <a:cubicBezTo>
                  <a:pt x="18527" y="21255"/>
                  <a:pt x="19325" y="21874"/>
                  <a:pt x="20051" y="22624"/>
                </a:cubicBezTo>
                <a:cubicBezTo>
                  <a:pt x="20206" y="22791"/>
                  <a:pt x="20337" y="22934"/>
                  <a:pt x="20444" y="23077"/>
                </a:cubicBezTo>
                <a:cubicBezTo>
                  <a:pt x="20682" y="23374"/>
                  <a:pt x="20908" y="23731"/>
                  <a:pt x="21146" y="24160"/>
                </a:cubicBezTo>
                <a:cubicBezTo>
                  <a:pt x="22563" y="26756"/>
                  <a:pt x="27671" y="34959"/>
                  <a:pt x="35886" y="35697"/>
                </a:cubicBezTo>
                <a:cubicBezTo>
                  <a:pt x="35100" y="35935"/>
                  <a:pt x="33922" y="36233"/>
                  <a:pt x="32481" y="36411"/>
                </a:cubicBezTo>
                <a:cubicBezTo>
                  <a:pt x="25290" y="34411"/>
                  <a:pt x="21194" y="26470"/>
                  <a:pt x="21158" y="26386"/>
                </a:cubicBezTo>
                <a:cubicBezTo>
                  <a:pt x="21116" y="26311"/>
                  <a:pt x="21038" y="26271"/>
                  <a:pt x="20954" y="26271"/>
                </a:cubicBezTo>
                <a:cubicBezTo>
                  <a:pt x="20919" y="26271"/>
                  <a:pt x="20883" y="26277"/>
                  <a:pt x="20849" y="26291"/>
                </a:cubicBezTo>
                <a:cubicBezTo>
                  <a:pt x="20742" y="26351"/>
                  <a:pt x="20694" y="26482"/>
                  <a:pt x="20753" y="26589"/>
                </a:cubicBezTo>
                <a:cubicBezTo>
                  <a:pt x="20789" y="26672"/>
                  <a:pt x="24587" y="34042"/>
                  <a:pt x="31338" y="36507"/>
                </a:cubicBezTo>
                <a:cubicBezTo>
                  <a:pt x="30962" y="36526"/>
                  <a:pt x="30576" y="36538"/>
                  <a:pt x="30181" y="36538"/>
                </a:cubicBezTo>
                <a:cubicBezTo>
                  <a:pt x="29839" y="36538"/>
                  <a:pt x="29490" y="36529"/>
                  <a:pt x="29135" y="36507"/>
                </a:cubicBezTo>
                <a:cubicBezTo>
                  <a:pt x="28731" y="36483"/>
                  <a:pt x="28350" y="36435"/>
                  <a:pt x="27957" y="36388"/>
                </a:cubicBezTo>
                <a:cubicBezTo>
                  <a:pt x="24682" y="34685"/>
                  <a:pt x="22575" y="31649"/>
                  <a:pt x="22551" y="31613"/>
                </a:cubicBezTo>
                <a:cubicBezTo>
                  <a:pt x="22506" y="31553"/>
                  <a:pt x="22432" y="31521"/>
                  <a:pt x="22360" y="31521"/>
                </a:cubicBezTo>
                <a:cubicBezTo>
                  <a:pt x="22318" y="31521"/>
                  <a:pt x="22277" y="31532"/>
                  <a:pt x="22242" y="31554"/>
                </a:cubicBezTo>
                <a:cubicBezTo>
                  <a:pt x="22135" y="31625"/>
                  <a:pt x="22111" y="31768"/>
                  <a:pt x="22182" y="31863"/>
                </a:cubicBezTo>
                <a:cubicBezTo>
                  <a:pt x="22266" y="31982"/>
                  <a:pt x="23944" y="34411"/>
                  <a:pt x="26707" y="36173"/>
                </a:cubicBezTo>
                <a:cubicBezTo>
                  <a:pt x="25028" y="35828"/>
                  <a:pt x="23432" y="35233"/>
                  <a:pt x="21932" y="34387"/>
                </a:cubicBezTo>
                <a:cubicBezTo>
                  <a:pt x="19182" y="32828"/>
                  <a:pt x="16777" y="30435"/>
                  <a:pt x="14776" y="27256"/>
                </a:cubicBezTo>
                <a:cubicBezTo>
                  <a:pt x="14193" y="26327"/>
                  <a:pt x="13705" y="25648"/>
                  <a:pt x="13193" y="25053"/>
                </a:cubicBezTo>
                <a:cubicBezTo>
                  <a:pt x="12657" y="24446"/>
                  <a:pt x="12121" y="23886"/>
                  <a:pt x="11586" y="23386"/>
                </a:cubicBezTo>
                <a:cubicBezTo>
                  <a:pt x="11467" y="23279"/>
                  <a:pt x="11336" y="23160"/>
                  <a:pt x="11217" y="23053"/>
                </a:cubicBezTo>
                <a:cubicBezTo>
                  <a:pt x="11181" y="23017"/>
                  <a:pt x="11133" y="22981"/>
                  <a:pt x="11097" y="22946"/>
                </a:cubicBezTo>
                <a:cubicBezTo>
                  <a:pt x="11014" y="22874"/>
                  <a:pt x="10931" y="22803"/>
                  <a:pt x="10847" y="22731"/>
                </a:cubicBezTo>
                <a:cubicBezTo>
                  <a:pt x="10800" y="22696"/>
                  <a:pt x="10752" y="22660"/>
                  <a:pt x="10705" y="22624"/>
                </a:cubicBezTo>
                <a:cubicBezTo>
                  <a:pt x="10621" y="22553"/>
                  <a:pt x="10550" y="22493"/>
                  <a:pt x="10466" y="22434"/>
                </a:cubicBezTo>
                <a:cubicBezTo>
                  <a:pt x="10419" y="22398"/>
                  <a:pt x="10371" y="22362"/>
                  <a:pt x="10324" y="22315"/>
                </a:cubicBezTo>
                <a:cubicBezTo>
                  <a:pt x="10252" y="22267"/>
                  <a:pt x="10169" y="22207"/>
                  <a:pt x="10097" y="22148"/>
                </a:cubicBezTo>
                <a:cubicBezTo>
                  <a:pt x="10050" y="22112"/>
                  <a:pt x="10002" y="22076"/>
                  <a:pt x="9954" y="22041"/>
                </a:cubicBezTo>
                <a:cubicBezTo>
                  <a:pt x="9871" y="21981"/>
                  <a:pt x="9788" y="21934"/>
                  <a:pt x="9704" y="21874"/>
                </a:cubicBezTo>
                <a:cubicBezTo>
                  <a:pt x="9669" y="21838"/>
                  <a:pt x="9621" y="21814"/>
                  <a:pt x="9573" y="21779"/>
                </a:cubicBezTo>
                <a:cubicBezTo>
                  <a:pt x="9478" y="21719"/>
                  <a:pt x="9383" y="21660"/>
                  <a:pt x="9288" y="21588"/>
                </a:cubicBezTo>
                <a:cubicBezTo>
                  <a:pt x="9264" y="21576"/>
                  <a:pt x="9240" y="21553"/>
                  <a:pt x="9204" y="21541"/>
                </a:cubicBezTo>
                <a:cubicBezTo>
                  <a:pt x="9085" y="21469"/>
                  <a:pt x="8966" y="21386"/>
                  <a:pt x="8835" y="21314"/>
                </a:cubicBezTo>
                <a:cubicBezTo>
                  <a:pt x="8811" y="21302"/>
                  <a:pt x="8776" y="21279"/>
                  <a:pt x="8752" y="21267"/>
                </a:cubicBezTo>
                <a:cubicBezTo>
                  <a:pt x="8657" y="21219"/>
                  <a:pt x="8561" y="21160"/>
                  <a:pt x="8478" y="21112"/>
                </a:cubicBezTo>
                <a:cubicBezTo>
                  <a:pt x="8430" y="21088"/>
                  <a:pt x="8383" y="21064"/>
                  <a:pt x="8347" y="21041"/>
                </a:cubicBezTo>
                <a:cubicBezTo>
                  <a:pt x="8264" y="21005"/>
                  <a:pt x="8180" y="20969"/>
                  <a:pt x="8109" y="20921"/>
                </a:cubicBezTo>
                <a:cubicBezTo>
                  <a:pt x="8061" y="20910"/>
                  <a:pt x="8014" y="20886"/>
                  <a:pt x="7966" y="20862"/>
                </a:cubicBezTo>
                <a:cubicBezTo>
                  <a:pt x="7883" y="20826"/>
                  <a:pt x="7811" y="20791"/>
                  <a:pt x="7728" y="20755"/>
                </a:cubicBezTo>
                <a:cubicBezTo>
                  <a:pt x="7680" y="20731"/>
                  <a:pt x="7633" y="20719"/>
                  <a:pt x="7585" y="20695"/>
                </a:cubicBezTo>
                <a:cubicBezTo>
                  <a:pt x="7514" y="20660"/>
                  <a:pt x="7430" y="20636"/>
                  <a:pt x="7359" y="20600"/>
                </a:cubicBezTo>
                <a:cubicBezTo>
                  <a:pt x="7311" y="20588"/>
                  <a:pt x="7264" y="20564"/>
                  <a:pt x="7228" y="20552"/>
                </a:cubicBezTo>
                <a:cubicBezTo>
                  <a:pt x="7133" y="20517"/>
                  <a:pt x="7049" y="20493"/>
                  <a:pt x="6966" y="20457"/>
                </a:cubicBezTo>
                <a:cubicBezTo>
                  <a:pt x="6930" y="20445"/>
                  <a:pt x="6895" y="20433"/>
                  <a:pt x="6859" y="20421"/>
                </a:cubicBezTo>
                <a:cubicBezTo>
                  <a:pt x="6740" y="20386"/>
                  <a:pt x="6621" y="20350"/>
                  <a:pt x="6490" y="20314"/>
                </a:cubicBezTo>
                <a:cubicBezTo>
                  <a:pt x="6478" y="20314"/>
                  <a:pt x="6466" y="20314"/>
                  <a:pt x="6454" y="20302"/>
                </a:cubicBezTo>
                <a:cubicBezTo>
                  <a:pt x="6359" y="20279"/>
                  <a:pt x="6264" y="20255"/>
                  <a:pt x="6168" y="20231"/>
                </a:cubicBezTo>
                <a:lnTo>
                  <a:pt x="6192" y="20231"/>
                </a:lnTo>
                <a:cubicBezTo>
                  <a:pt x="6228" y="20207"/>
                  <a:pt x="6275" y="20195"/>
                  <a:pt x="6335" y="20183"/>
                </a:cubicBezTo>
                <a:cubicBezTo>
                  <a:pt x="6335" y="20183"/>
                  <a:pt x="6347" y="20171"/>
                  <a:pt x="6347" y="20171"/>
                </a:cubicBezTo>
                <a:cubicBezTo>
                  <a:pt x="6406" y="20148"/>
                  <a:pt x="6466" y="20136"/>
                  <a:pt x="6537" y="20112"/>
                </a:cubicBezTo>
                <a:cubicBezTo>
                  <a:pt x="6549" y="20112"/>
                  <a:pt x="6561" y="20100"/>
                  <a:pt x="6573" y="20100"/>
                </a:cubicBezTo>
                <a:cubicBezTo>
                  <a:pt x="6621" y="20088"/>
                  <a:pt x="6680" y="20076"/>
                  <a:pt x="6728" y="20052"/>
                </a:cubicBezTo>
                <a:cubicBezTo>
                  <a:pt x="6752" y="20052"/>
                  <a:pt x="6764" y="20040"/>
                  <a:pt x="6787" y="20040"/>
                </a:cubicBezTo>
                <a:cubicBezTo>
                  <a:pt x="6847" y="20017"/>
                  <a:pt x="6918" y="20005"/>
                  <a:pt x="6978" y="19981"/>
                </a:cubicBezTo>
                <a:lnTo>
                  <a:pt x="6990" y="19981"/>
                </a:lnTo>
                <a:cubicBezTo>
                  <a:pt x="7073" y="19957"/>
                  <a:pt x="7145" y="19933"/>
                  <a:pt x="7216" y="19909"/>
                </a:cubicBezTo>
                <a:cubicBezTo>
                  <a:pt x="7240" y="19909"/>
                  <a:pt x="7252" y="19909"/>
                  <a:pt x="7276" y="19898"/>
                </a:cubicBezTo>
                <a:cubicBezTo>
                  <a:pt x="7335" y="19886"/>
                  <a:pt x="7395" y="19874"/>
                  <a:pt x="7454" y="19850"/>
                </a:cubicBezTo>
                <a:cubicBezTo>
                  <a:pt x="7478" y="19850"/>
                  <a:pt x="7502" y="19838"/>
                  <a:pt x="7526" y="19838"/>
                </a:cubicBezTo>
                <a:cubicBezTo>
                  <a:pt x="7597" y="19814"/>
                  <a:pt x="7680" y="19802"/>
                  <a:pt x="7764" y="19778"/>
                </a:cubicBezTo>
                <a:lnTo>
                  <a:pt x="7776" y="19778"/>
                </a:lnTo>
                <a:cubicBezTo>
                  <a:pt x="7859" y="19755"/>
                  <a:pt x="7942" y="19731"/>
                  <a:pt x="8038" y="19719"/>
                </a:cubicBezTo>
                <a:cubicBezTo>
                  <a:pt x="8049" y="19707"/>
                  <a:pt x="8073" y="19707"/>
                  <a:pt x="8097" y="19695"/>
                </a:cubicBezTo>
                <a:cubicBezTo>
                  <a:pt x="8169" y="19683"/>
                  <a:pt x="8240" y="19671"/>
                  <a:pt x="8311" y="19659"/>
                </a:cubicBezTo>
                <a:cubicBezTo>
                  <a:pt x="8335" y="19648"/>
                  <a:pt x="8359" y="19648"/>
                  <a:pt x="8383" y="19636"/>
                </a:cubicBezTo>
                <a:cubicBezTo>
                  <a:pt x="8407" y="19636"/>
                  <a:pt x="8419" y="19624"/>
                  <a:pt x="8442" y="19624"/>
                </a:cubicBezTo>
                <a:cubicBezTo>
                  <a:pt x="9026" y="19850"/>
                  <a:pt x="14253" y="21922"/>
                  <a:pt x="16586" y="26851"/>
                </a:cubicBezTo>
                <a:cubicBezTo>
                  <a:pt x="16622" y="26934"/>
                  <a:pt x="16693" y="26982"/>
                  <a:pt x="16777" y="26982"/>
                </a:cubicBezTo>
                <a:cubicBezTo>
                  <a:pt x="16812" y="26982"/>
                  <a:pt x="16848" y="26982"/>
                  <a:pt x="16884" y="26958"/>
                </a:cubicBezTo>
                <a:cubicBezTo>
                  <a:pt x="16991" y="26910"/>
                  <a:pt x="17039" y="26779"/>
                  <a:pt x="16991" y="26660"/>
                </a:cubicBezTo>
                <a:cubicBezTo>
                  <a:pt x="14979" y="22422"/>
                  <a:pt x="10907" y="20231"/>
                  <a:pt x="9252" y="19481"/>
                </a:cubicBezTo>
                <a:lnTo>
                  <a:pt x="9264" y="19481"/>
                </a:lnTo>
                <a:cubicBezTo>
                  <a:pt x="9300" y="19481"/>
                  <a:pt x="9323" y="19469"/>
                  <a:pt x="9359" y="19469"/>
                </a:cubicBezTo>
                <a:cubicBezTo>
                  <a:pt x="9454" y="19457"/>
                  <a:pt x="9550" y="19433"/>
                  <a:pt x="9657" y="19421"/>
                </a:cubicBezTo>
                <a:lnTo>
                  <a:pt x="9669" y="19421"/>
                </a:lnTo>
                <a:cubicBezTo>
                  <a:pt x="9776" y="19409"/>
                  <a:pt x="9883" y="19398"/>
                  <a:pt x="9990" y="19386"/>
                </a:cubicBezTo>
                <a:cubicBezTo>
                  <a:pt x="10014" y="19386"/>
                  <a:pt x="10050" y="19386"/>
                  <a:pt x="10074" y="19374"/>
                </a:cubicBezTo>
                <a:cubicBezTo>
                  <a:pt x="10157" y="19362"/>
                  <a:pt x="10240" y="19362"/>
                  <a:pt x="10324" y="19350"/>
                </a:cubicBezTo>
                <a:cubicBezTo>
                  <a:pt x="10347" y="19350"/>
                  <a:pt x="10383" y="19350"/>
                  <a:pt x="10419" y="19338"/>
                </a:cubicBezTo>
                <a:cubicBezTo>
                  <a:pt x="10526" y="19338"/>
                  <a:pt x="10633" y="19326"/>
                  <a:pt x="10752" y="19314"/>
                </a:cubicBezTo>
                <a:cubicBezTo>
                  <a:pt x="11066" y="19297"/>
                  <a:pt x="11380" y="19286"/>
                  <a:pt x="11684" y="19286"/>
                </a:cubicBezTo>
                <a:close/>
                <a:moveTo>
                  <a:pt x="23299" y="1"/>
                </a:moveTo>
                <a:cubicBezTo>
                  <a:pt x="23191" y="1"/>
                  <a:pt x="23097" y="70"/>
                  <a:pt x="23075" y="181"/>
                </a:cubicBezTo>
                <a:cubicBezTo>
                  <a:pt x="23075" y="193"/>
                  <a:pt x="22801" y="1360"/>
                  <a:pt x="22004" y="2765"/>
                </a:cubicBezTo>
                <a:cubicBezTo>
                  <a:pt x="21230" y="4110"/>
                  <a:pt x="20027" y="5277"/>
                  <a:pt x="18527" y="6146"/>
                </a:cubicBezTo>
                <a:cubicBezTo>
                  <a:pt x="17289" y="6860"/>
                  <a:pt x="15253" y="8337"/>
                  <a:pt x="13193" y="11123"/>
                </a:cubicBezTo>
                <a:cubicBezTo>
                  <a:pt x="12776" y="9420"/>
                  <a:pt x="11681" y="7956"/>
                  <a:pt x="10157" y="7063"/>
                </a:cubicBezTo>
                <a:cubicBezTo>
                  <a:pt x="7869" y="5738"/>
                  <a:pt x="5581" y="5705"/>
                  <a:pt x="5271" y="5705"/>
                </a:cubicBezTo>
                <a:cubicBezTo>
                  <a:pt x="5255" y="5705"/>
                  <a:pt x="5245" y="5705"/>
                  <a:pt x="5240" y="5705"/>
                </a:cubicBezTo>
                <a:cubicBezTo>
                  <a:pt x="5144" y="5705"/>
                  <a:pt x="5061" y="5777"/>
                  <a:pt x="5037" y="5872"/>
                </a:cubicBezTo>
                <a:cubicBezTo>
                  <a:pt x="5013" y="5979"/>
                  <a:pt x="5049" y="6074"/>
                  <a:pt x="5144" y="6122"/>
                </a:cubicBezTo>
                <a:cubicBezTo>
                  <a:pt x="6144" y="6694"/>
                  <a:pt x="7073" y="7587"/>
                  <a:pt x="7871" y="8789"/>
                </a:cubicBezTo>
                <a:cubicBezTo>
                  <a:pt x="9835" y="11718"/>
                  <a:pt x="9740" y="15480"/>
                  <a:pt x="7633" y="18159"/>
                </a:cubicBezTo>
                <a:cubicBezTo>
                  <a:pt x="7252" y="18647"/>
                  <a:pt x="6811" y="19124"/>
                  <a:pt x="6311" y="19576"/>
                </a:cubicBezTo>
                <a:cubicBezTo>
                  <a:pt x="5680" y="19850"/>
                  <a:pt x="5311" y="20064"/>
                  <a:pt x="5216" y="20124"/>
                </a:cubicBezTo>
                <a:cubicBezTo>
                  <a:pt x="4990" y="20207"/>
                  <a:pt x="2763" y="21064"/>
                  <a:pt x="918" y="22291"/>
                </a:cubicBezTo>
                <a:cubicBezTo>
                  <a:pt x="275" y="22719"/>
                  <a:pt x="1" y="23469"/>
                  <a:pt x="191" y="24208"/>
                </a:cubicBezTo>
                <a:cubicBezTo>
                  <a:pt x="394" y="24970"/>
                  <a:pt x="1025" y="25482"/>
                  <a:pt x="1799" y="25541"/>
                </a:cubicBezTo>
                <a:lnTo>
                  <a:pt x="2001" y="25541"/>
                </a:lnTo>
                <a:cubicBezTo>
                  <a:pt x="2287" y="25541"/>
                  <a:pt x="2561" y="25482"/>
                  <a:pt x="2811" y="25363"/>
                </a:cubicBezTo>
                <a:cubicBezTo>
                  <a:pt x="3686" y="24920"/>
                  <a:pt x="6501" y="23667"/>
                  <a:pt x="9772" y="23667"/>
                </a:cubicBezTo>
                <a:cubicBezTo>
                  <a:pt x="10284" y="23667"/>
                  <a:pt x="10807" y="23698"/>
                  <a:pt x="11336" y="23767"/>
                </a:cubicBezTo>
                <a:cubicBezTo>
                  <a:pt x="11836" y="24243"/>
                  <a:pt x="12348" y="24767"/>
                  <a:pt x="12848" y="25351"/>
                </a:cubicBezTo>
                <a:cubicBezTo>
                  <a:pt x="13348" y="25922"/>
                  <a:pt x="13824" y="26589"/>
                  <a:pt x="14395" y="27506"/>
                </a:cubicBezTo>
                <a:cubicBezTo>
                  <a:pt x="18563" y="34114"/>
                  <a:pt x="23790" y="36269"/>
                  <a:pt x="27826" y="36828"/>
                </a:cubicBezTo>
                <a:cubicBezTo>
                  <a:pt x="27850" y="36828"/>
                  <a:pt x="27885" y="36840"/>
                  <a:pt x="27909" y="36840"/>
                </a:cubicBezTo>
                <a:lnTo>
                  <a:pt x="27921" y="36840"/>
                </a:lnTo>
                <a:cubicBezTo>
                  <a:pt x="28326" y="36888"/>
                  <a:pt x="28731" y="36923"/>
                  <a:pt x="29124" y="36947"/>
                </a:cubicBezTo>
                <a:cubicBezTo>
                  <a:pt x="29516" y="36971"/>
                  <a:pt x="29909" y="36983"/>
                  <a:pt x="30290" y="36983"/>
                </a:cubicBezTo>
                <a:cubicBezTo>
                  <a:pt x="34196" y="36983"/>
                  <a:pt x="36994" y="35792"/>
                  <a:pt x="37125" y="35733"/>
                </a:cubicBezTo>
                <a:cubicBezTo>
                  <a:pt x="37220" y="35697"/>
                  <a:pt x="37279" y="35590"/>
                  <a:pt x="37255" y="35483"/>
                </a:cubicBezTo>
                <a:cubicBezTo>
                  <a:pt x="37232" y="35376"/>
                  <a:pt x="37136" y="35304"/>
                  <a:pt x="37041" y="35304"/>
                </a:cubicBezTo>
                <a:cubicBezTo>
                  <a:pt x="28397" y="35280"/>
                  <a:pt x="22980" y="26601"/>
                  <a:pt x="21527" y="23946"/>
                </a:cubicBezTo>
                <a:cubicBezTo>
                  <a:pt x="21444" y="23791"/>
                  <a:pt x="21349" y="23636"/>
                  <a:pt x="21265" y="23505"/>
                </a:cubicBezTo>
                <a:lnTo>
                  <a:pt x="21265" y="23505"/>
                </a:lnTo>
                <a:cubicBezTo>
                  <a:pt x="22432" y="24065"/>
                  <a:pt x="23659" y="24755"/>
                  <a:pt x="24980" y="25601"/>
                </a:cubicBezTo>
                <a:cubicBezTo>
                  <a:pt x="29231" y="28327"/>
                  <a:pt x="32886" y="28922"/>
                  <a:pt x="35208" y="28946"/>
                </a:cubicBezTo>
                <a:lnTo>
                  <a:pt x="35350" y="28946"/>
                </a:lnTo>
                <a:cubicBezTo>
                  <a:pt x="37791" y="28946"/>
                  <a:pt x="39244" y="28351"/>
                  <a:pt x="39315" y="28315"/>
                </a:cubicBezTo>
                <a:cubicBezTo>
                  <a:pt x="39399" y="28280"/>
                  <a:pt x="39458" y="28196"/>
                  <a:pt x="39446" y="28101"/>
                </a:cubicBezTo>
                <a:cubicBezTo>
                  <a:pt x="39434" y="27994"/>
                  <a:pt x="39375" y="27922"/>
                  <a:pt x="39280" y="27899"/>
                </a:cubicBezTo>
                <a:cubicBezTo>
                  <a:pt x="35315" y="26958"/>
                  <a:pt x="31493" y="24696"/>
                  <a:pt x="28981" y="22969"/>
                </a:cubicBezTo>
                <a:cubicBezTo>
                  <a:pt x="26016" y="20921"/>
                  <a:pt x="22873" y="19528"/>
                  <a:pt x="19622" y="18802"/>
                </a:cubicBezTo>
                <a:lnTo>
                  <a:pt x="19622" y="18802"/>
                </a:lnTo>
                <a:cubicBezTo>
                  <a:pt x="22885" y="19171"/>
                  <a:pt x="25599" y="19850"/>
                  <a:pt x="26766" y="20171"/>
                </a:cubicBezTo>
                <a:cubicBezTo>
                  <a:pt x="27242" y="20302"/>
                  <a:pt x="27635" y="20398"/>
                  <a:pt x="28040" y="20469"/>
                </a:cubicBezTo>
                <a:cubicBezTo>
                  <a:pt x="29171" y="20660"/>
                  <a:pt x="30493" y="20814"/>
                  <a:pt x="31874" y="20814"/>
                </a:cubicBezTo>
                <a:cubicBezTo>
                  <a:pt x="34255" y="20814"/>
                  <a:pt x="36851" y="20374"/>
                  <a:pt x="39065" y="18969"/>
                </a:cubicBezTo>
                <a:cubicBezTo>
                  <a:pt x="41173" y="17623"/>
                  <a:pt x="41947" y="16064"/>
                  <a:pt x="41970" y="15992"/>
                </a:cubicBezTo>
                <a:cubicBezTo>
                  <a:pt x="42018" y="15909"/>
                  <a:pt x="41994" y="15814"/>
                  <a:pt x="41935" y="15742"/>
                </a:cubicBezTo>
                <a:cubicBezTo>
                  <a:pt x="41894" y="15702"/>
                  <a:pt x="41832" y="15678"/>
                  <a:pt x="41770" y="15678"/>
                </a:cubicBezTo>
                <a:cubicBezTo>
                  <a:pt x="41740" y="15678"/>
                  <a:pt x="41711" y="15683"/>
                  <a:pt x="41685" y="15695"/>
                </a:cubicBezTo>
                <a:cubicBezTo>
                  <a:pt x="38939" y="16834"/>
                  <a:pt x="36196" y="17145"/>
                  <a:pt x="34017" y="17145"/>
                </a:cubicBezTo>
                <a:cubicBezTo>
                  <a:pt x="31414" y="17145"/>
                  <a:pt x="29615" y="16701"/>
                  <a:pt x="29576" y="16695"/>
                </a:cubicBezTo>
                <a:cubicBezTo>
                  <a:pt x="26444" y="16019"/>
                  <a:pt x="23451" y="15683"/>
                  <a:pt x="20624" y="15683"/>
                </a:cubicBezTo>
                <a:cubicBezTo>
                  <a:pt x="19216" y="15683"/>
                  <a:pt x="17849" y="15767"/>
                  <a:pt x="16527" y="15933"/>
                </a:cubicBezTo>
                <a:cubicBezTo>
                  <a:pt x="16741" y="15766"/>
                  <a:pt x="16955" y="15588"/>
                  <a:pt x="17158" y="15421"/>
                </a:cubicBezTo>
                <a:cubicBezTo>
                  <a:pt x="20429" y="14605"/>
                  <a:pt x="23360" y="14439"/>
                  <a:pt x="25248" y="14439"/>
                </a:cubicBezTo>
                <a:cubicBezTo>
                  <a:pt x="25649" y="14439"/>
                  <a:pt x="26002" y="14446"/>
                  <a:pt x="26302" y="14456"/>
                </a:cubicBezTo>
                <a:cubicBezTo>
                  <a:pt x="26493" y="14464"/>
                  <a:pt x="26679" y="14468"/>
                  <a:pt x="26861" y="14468"/>
                </a:cubicBezTo>
                <a:cubicBezTo>
                  <a:pt x="27540" y="14468"/>
                  <a:pt x="28158" y="14414"/>
                  <a:pt x="28731" y="14302"/>
                </a:cubicBezTo>
                <a:cubicBezTo>
                  <a:pt x="32648" y="13516"/>
                  <a:pt x="34743" y="10968"/>
                  <a:pt x="35803" y="8956"/>
                </a:cubicBezTo>
                <a:cubicBezTo>
                  <a:pt x="36958" y="6789"/>
                  <a:pt x="37184" y="4836"/>
                  <a:pt x="37196" y="4753"/>
                </a:cubicBezTo>
                <a:cubicBezTo>
                  <a:pt x="37208" y="4658"/>
                  <a:pt x="37148" y="4562"/>
                  <a:pt x="37053" y="4527"/>
                </a:cubicBezTo>
                <a:cubicBezTo>
                  <a:pt x="37024" y="4516"/>
                  <a:pt x="36996" y="4511"/>
                  <a:pt x="36968" y="4511"/>
                </a:cubicBezTo>
                <a:cubicBezTo>
                  <a:pt x="36903" y="4511"/>
                  <a:pt x="36841" y="4540"/>
                  <a:pt x="36791" y="4598"/>
                </a:cubicBezTo>
                <a:cubicBezTo>
                  <a:pt x="34243" y="7837"/>
                  <a:pt x="30552" y="9087"/>
                  <a:pt x="28588" y="9551"/>
                </a:cubicBezTo>
                <a:cubicBezTo>
                  <a:pt x="27861" y="9718"/>
                  <a:pt x="27064" y="9801"/>
                  <a:pt x="26159" y="9813"/>
                </a:cubicBezTo>
                <a:cubicBezTo>
                  <a:pt x="24480" y="9837"/>
                  <a:pt x="22813" y="10015"/>
                  <a:pt x="21194" y="10349"/>
                </a:cubicBezTo>
                <a:cubicBezTo>
                  <a:pt x="22670" y="7503"/>
                  <a:pt x="23456" y="4098"/>
                  <a:pt x="23516" y="228"/>
                </a:cubicBezTo>
                <a:cubicBezTo>
                  <a:pt x="23516" y="109"/>
                  <a:pt x="23432" y="14"/>
                  <a:pt x="23325" y="2"/>
                </a:cubicBezTo>
                <a:cubicBezTo>
                  <a:pt x="23317" y="1"/>
                  <a:pt x="23308" y="1"/>
                  <a:pt x="2329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41"/>
          <p:cNvSpPr/>
          <p:nvPr/>
        </p:nvSpPr>
        <p:spPr>
          <a:xfrm>
            <a:off x="6554573" y="3197301"/>
            <a:ext cx="577705" cy="635033"/>
          </a:xfrm>
          <a:custGeom>
            <a:avLst/>
            <a:gdLst/>
            <a:ahLst/>
            <a:cxnLst/>
            <a:rect l="l" t="t" r="r" b="b"/>
            <a:pathLst>
              <a:path w="38636" h="42470" extrusionOk="0">
                <a:moveTo>
                  <a:pt x="11585" y="1774"/>
                </a:moveTo>
                <a:cubicBezTo>
                  <a:pt x="11918" y="2096"/>
                  <a:pt x="12275" y="2501"/>
                  <a:pt x="12597" y="2977"/>
                </a:cubicBezTo>
                <a:cubicBezTo>
                  <a:pt x="14323" y="5513"/>
                  <a:pt x="14597" y="9180"/>
                  <a:pt x="13383" y="13573"/>
                </a:cubicBezTo>
                <a:cubicBezTo>
                  <a:pt x="13371" y="13657"/>
                  <a:pt x="13085" y="14990"/>
                  <a:pt x="13252" y="16264"/>
                </a:cubicBezTo>
                <a:cubicBezTo>
                  <a:pt x="12121" y="13764"/>
                  <a:pt x="12894" y="10228"/>
                  <a:pt x="12894" y="10180"/>
                </a:cubicBezTo>
                <a:cubicBezTo>
                  <a:pt x="13942" y="6096"/>
                  <a:pt x="12775" y="3358"/>
                  <a:pt x="11585" y="1774"/>
                </a:cubicBezTo>
                <a:close/>
                <a:moveTo>
                  <a:pt x="10716" y="1429"/>
                </a:moveTo>
                <a:lnTo>
                  <a:pt x="10716" y="1429"/>
                </a:lnTo>
                <a:cubicBezTo>
                  <a:pt x="11966" y="2786"/>
                  <a:pt x="13621" y="5549"/>
                  <a:pt x="12466" y="10085"/>
                </a:cubicBezTo>
                <a:cubicBezTo>
                  <a:pt x="12454" y="10144"/>
                  <a:pt x="12156" y="11454"/>
                  <a:pt x="12180" y="13073"/>
                </a:cubicBezTo>
                <a:cubicBezTo>
                  <a:pt x="12204" y="14526"/>
                  <a:pt x="12478" y="15764"/>
                  <a:pt x="12978" y="16729"/>
                </a:cubicBezTo>
                <a:cubicBezTo>
                  <a:pt x="12764" y="16490"/>
                  <a:pt x="12537" y="16205"/>
                  <a:pt x="12323" y="15859"/>
                </a:cubicBezTo>
                <a:cubicBezTo>
                  <a:pt x="10966" y="13609"/>
                  <a:pt x="11228" y="10502"/>
                  <a:pt x="11692" y="8287"/>
                </a:cubicBezTo>
                <a:cubicBezTo>
                  <a:pt x="11692" y="8228"/>
                  <a:pt x="11882" y="6989"/>
                  <a:pt x="11751" y="5358"/>
                </a:cubicBezTo>
                <a:cubicBezTo>
                  <a:pt x="11656" y="4239"/>
                  <a:pt x="11394" y="2774"/>
                  <a:pt x="10716" y="1429"/>
                </a:cubicBezTo>
                <a:close/>
                <a:moveTo>
                  <a:pt x="1595" y="15657"/>
                </a:moveTo>
                <a:lnTo>
                  <a:pt x="1595" y="15657"/>
                </a:lnTo>
                <a:cubicBezTo>
                  <a:pt x="2552" y="15951"/>
                  <a:pt x="3581" y="15997"/>
                  <a:pt x="4042" y="15997"/>
                </a:cubicBezTo>
                <a:cubicBezTo>
                  <a:pt x="4178" y="15997"/>
                  <a:pt x="4265" y="15993"/>
                  <a:pt x="4286" y="15990"/>
                </a:cubicBezTo>
                <a:cubicBezTo>
                  <a:pt x="5005" y="15924"/>
                  <a:pt x="5699" y="15892"/>
                  <a:pt x="6367" y="15892"/>
                </a:cubicBezTo>
                <a:cubicBezTo>
                  <a:pt x="9916" y="15892"/>
                  <a:pt x="12730" y="16818"/>
                  <a:pt x="14573" y="18622"/>
                </a:cubicBezTo>
                <a:cubicBezTo>
                  <a:pt x="14966" y="19003"/>
                  <a:pt x="15276" y="19384"/>
                  <a:pt x="15538" y="19753"/>
                </a:cubicBezTo>
                <a:cubicBezTo>
                  <a:pt x="15383" y="19598"/>
                  <a:pt x="15204" y="19431"/>
                  <a:pt x="15026" y="19265"/>
                </a:cubicBezTo>
                <a:cubicBezTo>
                  <a:pt x="13838" y="18217"/>
                  <a:pt x="11778" y="17023"/>
                  <a:pt x="8554" y="17023"/>
                </a:cubicBezTo>
                <a:cubicBezTo>
                  <a:pt x="8223" y="17023"/>
                  <a:pt x="7880" y="17035"/>
                  <a:pt x="7525" y="17062"/>
                </a:cubicBezTo>
                <a:cubicBezTo>
                  <a:pt x="7518" y="17064"/>
                  <a:pt x="7397" y="17070"/>
                  <a:pt x="7189" y="17070"/>
                </a:cubicBezTo>
                <a:cubicBezTo>
                  <a:pt x="6236" y="17070"/>
                  <a:pt x="3462" y="16937"/>
                  <a:pt x="1595" y="15657"/>
                </a:cubicBezTo>
                <a:close/>
                <a:moveTo>
                  <a:pt x="1095" y="15848"/>
                </a:moveTo>
                <a:cubicBezTo>
                  <a:pt x="1953" y="16514"/>
                  <a:pt x="3131" y="16991"/>
                  <a:pt x="4560" y="17264"/>
                </a:cubicBezTo>
                <a:cubicBezTo>
                  <a:pt x="5712" y="17488"/>
                  <a:pt x="6728" y="17519"/>
                  <a:pt x="7230" y="17519"/>
                </a:cubicBezTo>
                <a:cubicBezTo>
                  <a:pt x="7423" y="17519"/>
                  <a:pt x="7541" y="17514"/>
                  <a:pt x="7560" y="17514"/>
                </a:cubicBezTo>
                <a:cubicBezTo>
                  <a:pt x="7907" y="17488"/>
                  <a:pt x="8241" y="17476"/>
                  <a:pt x="8562" y="17476"/>
                </a:cubicBezTo>
                <a:cubicBezTo>
                  <a:pt x="11633" y="17476"/>
                  <a:pt x="13584" y="18595"/>
                  <a:pt x="14716" y="19586"/>
                </a:cubicBezTo>
                <a:cubicBezTo>
                  <a:pt x="15157" y="19979"/>
                  <a:pt x="15514" y="20384"/>
                  <a:pt x="15788" y="20753"/>
                </a:cubicBezTo>
                <a:cubicBezTo>
                  <a:pt x="14585" y="19848"/>
                  <a:pt x="13168" y="19324"/>
                  <a:pt x="12073" y="19038"/>
                </a:cubicBezTo>
                <a:cubicBezTo>
                  <a:pt x="10489" y="18634"/>
                  <a:pt x="9239" y="18598"/>
                  <a:pt x="9180" y="18586"/>
                </a:cubicBezTo>
                <a:cubicBezTo>
                  <a:pt x="8980" y="18592"/>
                  <a:pt x="8774" y="18596"/>
                  <a:pt x="8563" y="18596"/>
                </a:cubicBezTo>
                <a:cubicBezTo>
                  <a:pt x="6380" y="18596"/>
                  <a:pt x="3648" y="18219"/>
                  <a:pt x="1845" y="16645"/>
                </a:cubicBezTo>
                <a:cubicBezTo>
                  <a:pt x="1536" y="16371"/>
                  <a:pt x="1286" y="16098"/>
                  <a:pt x="1095" y="15848"/>
                </a:cubicBezTo>
                <a:close/>
                <a:moveTo>
                  <a:pt x="22302" y="11652"/>
                </a:moveTo>
                <a:cubicBezTo>
                  <a:pt x="22360" y="11652"/>
                  <a:pt x="22419" y="11662"/>
                  <a:pt x="22479" y="11680"/>
                </a:cubicBezTo>
                <a:cubicBezTo>
                  <a:pt x="22658" y="11740"/>
                  <a:pt x="22789" y="11883"/>
                  <a:pt x="22836" y="12073"/>
                </a:cubicBezTo>
                <a:cubicBezTo>
                  <a:pt x="22967" y="12585"/>
                  <a:pt x="23229" y="13371"/>
                  <a:pt x="23753" y="14252"/>
                </a:cubicBezTo>
                <a:cubicBezTo>
                  <a:pt x="24027" y="14705"/>
                  <a:pt x="24253" y="15133"/>
                  <a:pt x="24444" y="15562"/>
                </a:cubicBezTo>
                <a:cubicBezTo>
                  <a:pt x="24432" y="15597"/>
                  <a:pt x="24420" y="15633"/>
                  <a:pt x="24420" y="15669"/>
                </a:cubicBezTo>
                <a:cubicBezTo>
                  <a:pt x="24420" y="15693"/>
                  <a:pt x="24539" y="18122"/>
                  <a:pt x="24241" y="19788"/>
                </a:cubicBezTo>
                <a:cubicBezTo>
                  <a:pt x="24217" y="19908"/>
                  <a:pt x="24301" y="20027"/>
                  <a:pt x="24420" y="20050"/>
                </a:cubicBezTo>
                <a:lnTo>
                  <a:pt x="24467" y="20050"/>
                </a:lnTo>
                <a:cubicBezTo>
                  <a:pt x="24575" y="20050"/>
                  <a:pt x="24658" y="19967"/>
                  <a:pt x="24682" y="19860"/>
                </a:cubicBezTo>
                <a:cubicBezTo>
                  <a:pt x="24860" y="18872"/>
                  <a:pt x="24896" y="17669"/>
                  <a:pt x="24896" y="16788"/>
                </a:cubicBezTo>
                <a:cubicBezTo>
                  <a:pt x="25003" y="17169"/>
                  <a:pt x="25086" y="17538"/>
                  <a:pt x="25146" y="17907"/>
                </a:cubicBezTo>
                <a:cubicBezTo>
                  <a:pt x="25384" y="19503"/>
                  <a:pt x="25313" y="20979"/>
                  <a:pt x="24920" y="22301"/>
                </a:cubicBezTo>
                <a:cubicBezTo>
                  <a:pt x="24884" y="22336"/>
                  <a:pt x="24836" y="22360"/>
                  <a:pt x="24789" y="22384"/>
                </a:cubicBezTo>
                <a:cubicBezTo>
                  <a:pt x="24741" y="22408"/>
                  <a:pt x="24682" y="22444"/>
                  <a:pt x="24634" y="22479"/>
                </a:cubicBezTo>
                <a:cubicBezTo>
                  <a:pt x="24575" y="22515"/>
                  <a:pt x="24527" y="22539"/>
                  <a:pt x="24467" y="22575"/>
                </a:cubicBezTo>
                <a:cubicBezTo>
                  <a:pt x="24408" y="22610"/>
                  <a:pt x="24360" y="22646"/>
                  <a:pt x="24301" y="22682"/>
                </a:cubicBezTo>
                <a:lnTo>
                  <a:pt x="24146" y="22789"/>
                </a:lnTo>
                <a:cubicBezTo>
                  <a:pt x="24098" y="22825"/>
                  <a:pt x="24039" y="22860"/>
                  <a:pt x="23991" y="22896"/>
                </a:cubicBezTo>
                <a:cubicBezTo>
                  <a:pt x="23932" y="22932"/>
                  <a:pt x="23884" y="22967"/>
                  <a:pt x="23836" y="23003"/>
                </a:cubicBezTo>
                <a:cubicBezTo>
                  <a:pt x="23777" y="23039"/>
                  <a:pt x="23729" y="23086"/>
                  <a:pt x="23682" y="23122"/>
                </a:cubicBezTo>
                <a:cubicBezTo>
                  <a:pt x="23634" y="23158"/>
                  <a:pt x="23574" y="23194"/>
                  <a:pt x="23527" y="23241"/>
                </a:cubicBezTo>
                <a:cubicBezTo>
                  <a:pt x="23479" y="23277"/>
                  <a:pt x="23432" y="23313"/>
                  <a:pt x="23384" y="23360"/>
                </a:cubicBezTo>
                <a:cubicBezTo>
                  <a:pt x="23336" y="23396"/>
                  <a:pt x="23289" y="23432"/>
                  <a:pt x="23241" y="23479"/>
                </a:cubicBezTo>
                <a:cubicBezTo>
                  <a:pt x="23181" y="23515"/>
                  <a:pt x="23134" y="23563"/>
                  <a:pt x="23086" y="23598"/>
                </a:cubicBezTo>
                <a:cubicBezTo>
                  <a:pt x="23039" y="23646"/>
                  <a:pt x="22991" y="23682"/>
                  <a:pt x="22943" y="23729"/>
                </a:cubicBezTo>
                <a:cubicBezTo>
                  <a:pt x="22896" y="23777"/>
                  <a:pt x="22860" y="23813"/>
                  <a:pt x="22812" y="23860"/>
                </a:cubicBezTo>
                <a:cubicBezTo>
                  <a:pt x="22765" y="23908"/>
                  <a:pt x="22717" y="23944"/>
                  <a:pt x="22670" y="23991"/>
                </a:cubicBezTo>
                <a:cubicBezTo>
                  <a:pt x="22622" y="24039"/>
                  <a:pt x="22586" y="24087"/>
                  <a:pt x="22539" y="24122"/>
                </a:cubicBezTo>
                <a:cubicBezTo>
                  <a:pt x="22491" y="24170"/>
                  <a:pt x="22443" y="24218"/>
                  <a:pt x="22408" y="24265"/>
                </a:cubicBezTo>
                <a:lnTo>
                  <a:pt x="22312" y="24360"/>
                </a:lnTo>
                <a:cubicBezTo>
                  <a:pt x="22860" y="22670"/>
                  <a:pt x="23170" y="20896"/>
                  <a:pt x="23336" y="19586"/>
                </a:cubicBezTo>
                <a:cubicBezTo>
                  <a:pt x="23360" y="19467"/>
                  <a:pt x="23265" y="19360"/>
                  <a:pt x="23146" y="19336"/>
                </a:cubicBezTo>
                <a:cubicBezTo>
                  <a:pt x="23138" y="19335"/>
                  <a:pt x="23131" y="19335"/>
                  <a:pt x="23123" y="19335"/>
                </a:cubicBezTo>
                <a:cubicBezTo>
                  <a:pt x="23012" y="19335"/>
                  <a:pt x="22907" y="19415"/>
                  <a:pt x="22896" y="19527"/>
                </a:cubicBezTo>
                <a:cubicBezTo>
                  <a:pt x="22693" y="21134"/>
                  <a:pt x="22265" y="23467"/>
                  <a:pt x="21443" y="25444"/>
                </a:cubicBezTo>
                <a:cubicBezTo>
                  <a:pt x="21443" y="25456"/>
                  <a:pt x="21431" y="25456"/>
                  <a:pt x="21431" y="25468"/>
                </a:cubicBezTo>
                <a:cubicBezTo>
                  <a:pt x="21396" y="25515"/>
                  <a:pt x="21360" y="25551"/>
                  <a:pt x="21336" y="25599"/>
                </a:cubicBezTo>
                <a:cubicBezTo>
                  <a:pt x="21288" y="25670"/>
                  <a:pt x="21253" y="25730"/>
                  <a:pt x="21205" y="25801"/>
                </a:cubicBezTo>
                <a:cubicBezTo>
                  <a:pt x="21181" y="25837"/>
                  <a:pt x="21157" y="25884"/>
                  <a:pt x="21122" y="25920"/>
                </a:cubicBezTo>
                <a:cubicBezTo>
                  <a:pt x="21074" y="25992"/>
                  <a:pt x="21038" y="26075"/>
                  <a:pt x="20991" y="26146"/>
                </a:cubicBezTo>
                <a:cubicBezTo>
                  <a:pt x="20967" y="26182"/>
                  <a:pt x="20943" y="26218"/>
                  <a:pt x="20931" y="26254"/>
                </a:cubicBezTo>
                <a:cubicBezTo>
                  <a:pt x="20872" y="26349"/>
                  <a:pt x="20812" y="26456"/>
                  <a:pt x="20753" y="26563"/>
                </a:cubicBezTo>
                <a:cubicBezTo>
                  <a:pt x="20610" y="20050"/>
                  <a:pt x="21919" y="15324"/>
                  <a:pt x="21931" y="15276"/>
                </a:cubicBezTo>
                <a:cubicBezTo>
                  <a:pt x="21967" y="15157"/>
                  <a:pt x="21896" y="15026"/>
                  <a:pt x="21777" y="15002"/>
                </a:cubicBezTo>
                <a:cubicBezTo>
                  <a:pt x="21756" y="14996"/>
                  <a:pt x="21734" y="14993"/>
                  <a:pt x="21714" y="14993"/>
                </a:cubicBezTo>
                <a:cubicBezTo>
                  <a:pt x="21615" y="14993"/>
                  <a:pt x="21522" y="15059"/>
                  <a:pt x="21503" y="15157"/>
                </a:cubicBezTo>
                <a:cubicBezTo>
                  <a:pt x="21491" y="15205"/>
                  <a:pt x="20193" y="19907"/>
                  <a:pt x="20300" y="26384"/>
                </a:cubicBezTo>
                <a:lnTo>
                  <a:pt x="20300" y="26384"/>
                </a:lnTo>
                <a:cubicBezTo>
                  <a:pt x="20300" y="26372"/>
                  <a:pt x="20288" y="26361"/>
                  <a:pt x="20288" y="26349"/>
                </a:cubicBezTo>
                <a:cubicBezTo>
                  <a:pt x="20276" y="26325"/>
                  <a:pt x="20276" y="26301"/>
                  <a:pt x="20264" y="26289"/>
                </a:cubicBezTo>
                <a:cubicBezTo>
                  <a:pt x="20229" y="26218"/>
                  <a:pt x="20205" y="26134"/>
                  <a:pt x="20169" y="26063"/>
                </a:cubicBezTo>
                <a:cubicBezTo>
                  <a:pt x="20169" y="26051"/>
                  <a:pt x="20169" y="26051"/>
                  <a:pt x="20157" y="26039"/>
                </a:cubicBezTo>
                <a:cubicBezTo>
                  <a:pt x="20122" y="25956"/>
                  <a:pt x="20086" y="25873"/>
                  <a:pt x="20050" y="25789"/>
                </a:cubicBezTo>
                <a:cubicBezTo>
                  <a:pt x="20038" y="25765"/>
                  <a:pt x="20026" y="25742"/>
                  <a:pt x="20014" y="25718"/>
                </a:cubicBezTo>
                <a:cubicBezTo>
                  <a:pt x="19979" y="25634"/>
                  <a:pt x="19943" y="25563"/>
                  <a:pt x="19907" y="25480"/>
                </a:cubicBezTo>
                <a:lnTo>
                  <a:pt x="19883" y="25444"/>
                </a:lnTo>
                <a:cubicBezTo>
                  <a:pt x="19848" y="25349"/>
                  <a:pt x="19800" y="25265"/>
                  <a:pt x="19752" y="25170"/>
                </a:cubicBezTo>
                <a:cubicBezTo>
                  <a:pt x="19729" y="25146"/>
                  <a:pt x="19717" y="25122"/>
                  <a:pt x="19705" y="25099"/>
                </a:cubicBezTo>
                <a:cubicBezTo>
                  <a:pt x="19669" y="25015"/>
                  <a:pt x="19622" y="24932"/>
                  <a:pt x="19574" y="24849"/>
                </a:cubicBezTo>
                <a:cubicBezTo>
                  <a:pt x="19562" y="24837"/>
                  <a:pt x="19550" y="24825"/>
                  <a:pt x="19550" y="24801"/>
                </a:cubicBezTo>
                <a:cubicBezTo>
                  <a:pt x="19491" y="24706"/>
                  <a:pt x="19431" y="24622"/>
                  <a:pt x="19371" y="24527"/>
                </a:cubicBezTo>
                <a:cubicBezTo>
                  <a:pt x="19360" y="24503"/>
                  <a:pt x="19348" y="24468"/>
                  <a:pt x="19324" y="24444"/>
                </a:cubicBezTo>
                <a:cubicBezTo>
                  <a:pt x="19276" y="24360"/>
                  <a:pt x="19217" y="24277"/>
                  <a:pt x="19169" y="24194"/>
                </a:cubicBezTo>
                <a:cubicBezTo>
                  <a:pt x="19157" y="24182"/>
                  <a:pt x="19145" y="24170"/>
                  <a:pt x="19133" y="24146"/>
                </a:cubicBezTo>
                <a:cubicBezTo>
                  <a:pt x="19062" y="24051"/>
                  <a:pt x="18990" y="23956"/>
                  <a:pt x="18919" y="23860"/>
                </a:cubicBezTo>
                <a:cubicBezTo>
                  <a:pt x="18907" y="23837"/>
                  <a:pt x="18895" y="23813"/>
                  <a:pt x="18871" y="23789"/>
                </a:cubicBezTo>
                <a:cubicBezTo>
                  <a:pt x="18812" y="23706"/>
                  <a:pt x="18740" y="23622"/>
                  <a:pt x="18681" y="23539"/>
                </a:cubicBezTo>
                <a:cubicBezTo>
                  <a:pt x="18669" y="23527"/>
                  <a:pt x="18645" y="23503"/>
                  <a:pt x="18633" y="23491"/>
                </a:cubicBezTo>
                <a:cubicBezTo>
                  <a:pt x="18562" y="23396"/>
                  <a:pt x="18479" y="23301"/>
                  <a:pt x="18395" y="23206"/>
                </a:cubicBezTo>
                <a:lnTo>
                  <a:pt x="18336" y="23146"/>
                </a:lnTo>
                <a:cubicBezTo>
                  <a:pt x="18264" y="23063"/>
                  <a:pt x="18181" y="22979"/>
                  <a:pt x="18109" y="22908"/>
                </a:cubicBezTo>
                <a:cubicBezTo>
                  <a:pt x="18098" y="22884"/>
                  <a:pt x="18074" y="22872"/>
                  <a:pt x="18062" y="22848"/>
                </a:cubicBezTo>
                <a:cubicBezTo>
                  <a:pt x="17967" y="22765"/>
                  <a:pt x="17871" y="22670"/>
                  <a:pt x="17776" y="22586"/>
                </a:cubicBezTo>
                <a:cubicBezTo>
                  <a:pt x="17752" y="22563"/>
                  <a:pt x="17728" y="22551"/>
                  <a:pt x="17717" y="22527"/>
                </a:cubicBezTo>
                <a:cubicBezTo>
                  <a:pt x="17621" y="22455"/>
                  <a:pt x="17538" y="22384"/>
                  <a:pt x="17455" y="22301"/>
                </a:cubicBezTo>
                <a:cubicBezTo>
                  <a:pt x="17431" y="22289"/>
                  <a:pt x="17419" y="22277"/>
                  <a:pt x="17407" y="22277"/>
                </a:cubicBezTo>
                <a:cubicBezTo>
                  <a:pt x="16585" y="19110"/>
                  <a:pt x="17597" y="16050"/>
                  <a:pt x="20419" y="13181"/>
                </a:cubicBezTo>
                <a:lnTo>
                  <a:pt x="20419" y="13181"/>
                </a:lnTo>
                <a:cubicBezTo>
                  <a:pt x="19764" y="14716"/>
                  <a:pt x="18705" y="17753"/>
                  <a:pt x="18705" y="21217"/>
                </a:cubicBezTo>
                <a:cubicBezTo>
                  <a:pt x="18705" y="21336"/>
                  <a:pt x="18812" y="21443"/>
                  <a:pt x="18931" y="21443"/>
                </a:cubicBezTo>
                <a:cubicBezTo>
                  <a:pt x="19050" y="21443"/>
                  <a:pt x="19157" y="21336"/>
                  <a:pt x="19157" y="21217"/>
                </a:cubicBezTo>
                <a:cubicBezTo>
                  <a:pt x="19157" y="16574"/>
                  <a:pt x="21098" y="12716"/>
                  <a:pt x="21300" y="12335"/>
                </a:cubicBezTo>
                <a:cubicBezTo>
                  <a:pt x="21503" y="12157"/>
                  <a:pt x="21717" y="11966"/>
                  <a:pt x="21943" y="11787"/>
                </a:cubicBezTo>
                <a:cubicBezTo>
                  <a:pt x="22050" y="11697"/>
                  <a:pt x="22173" y="11652"/>
                  <a:pt x="22302" y="11652"/>
                </a:cubicBezTo>
                <a:close/>
                <a:moveTo>
                  <a:pt x="12740" y="21134"/>
                </a:moveTo>
                <a:cubicBezTo>
                  <a:pt x="14395" y="21134"/>
                  <a:pt x="15847" y="21610"/>
                  <a:pt x="17074" y="22575"/>
                </a:cubicBezTo>
                <a:cubicBezTo>
                  <a:pt x="17145" y="22634"/>
                  <a:pt x="17216" y="22694"/>
                  <a:pt x="17276" y="22741"/>
                </a:cubicBezTo>
                <a:cubicBezTo>
                  <a:pt x="17300" y="22765"/>
                  <a:pt x="17324" y="22777"/>
                  <a:pt x="17347" y="22801"/>
                </a:cubicBezTo>
                <a:cubicBezTo>
                  <a:pt x="17395" y="22836"/>
                  <a:pt x="17431" y="22884"/>
                  <a:pt x="17478" y="22920"/>
                </a:cubicBezTo>
                <a:cubicBezTo>
                  <a:pt x="17502" y="22944"/>
                  <a:pt x="17526" y="22967"/>
                  <a:pt x="17550" y="22991"/>
                </a:cubicBezTo>
                <a:cubicBezTo>
                  <a:pt x="17597" y="23027"/>
                  <a:pt x="17633" y="23075"/>
                  <a:pt x="17681" y="23110"/>
                </a:cubicBezTo>
                <a:cubicBezTo>
                  <a:pt x="17705" y="23134"/>
                  <a:pt x="17717" y="23146"/>
                  <a:pt x="17740" y="23170"/>
                </a:cubicBezTo>
                <a:cubicBezTo>
                  <a:pt x="17800" y="23229"/>
                  <a:pt x="17859" y="23289"/>
                  <a:pt x="17919" y="23348"/>
                </a:cubicBezTo>
                <a:cubicBezTo>
                  <a:pt x="17919" y="23348"/>
                  <a:pt x="17919" y="23348"/>
                  <a:pt x="17919" y="23360"/>
                </a:cubicBezTo>
                <a:cubicBezTo>
                  <a:pt x="17978" y="23420"/>
                  <a:pt x="18038" y="23479"/>
                  <a:pt x="18086" y="23539"/>
                </a:cubicBezTo>
                <a:lnTo>
                  <a:pt x="18145" y="23598"/>
                </a:lnTo>
                <a:cubicBezTo>
                  <a:pt x="18181" y="23646"/>
                  <a:pt x="18217" y="23694"/>
                  <a:pt x="18252" y="23729"/>
                </a:cubicBezTo>
                <a:cubicBezTo>
                  <a:pt x="18276" y="23753"/>
                  <a:pt x="18288" y="23777"/>
                  <a:pt x="18312" y="23801"/>
                </a:cubicBezTo>
                <a:cubicBezTo>
                  <a:pt x="18348" y="23848"/>
                  <a:pt x="18383" y="23896"/>
                  <a:pt x="18419" y="23932"/>
                </a:cubicBezTo>
                <a:cubicBezTo>
                  <a:pt x="18431" y="23956"/>
                  <a:pt x="18443" y="23979"/>
                  <a:pt x="18467" y="24003"/>
                </a:cubicBezTo>
                <a:cubicBezTo>
                  <a:pt x="18514" y="24063"/>
                  <a:pt x="18562" y="24122"/>
                  <a:pt x="18598" y="24182"/>
                </a:cubicBezTo>
                <a:cubicBezTo>
                  <a:pt x="18609" y="24194"/>
                  <a:pt x="18609" y="24206"/>
                  <a:pt x="18621" y="24206"/>
                </a:cubicBezTo>
                <a:cubicBezTo>
                  <a:pt x="18657" y="24265"/>
                  <a:pt x="18705" y="24325"/>
                  <a:pt x="18740" y="24396"/>
                </a:cubicBezTo>
                <a:lnTo>
                  <a:pt x="18788" y="24456"/>
                </a:lnTo>
                <a:cubicBezTo>
                  <a:pt x="18824" y="24503"/>
                  <a:pt x="18848" y="24551"/>
                  <a:pt x="18871" y="24587"/>
                </a:cubicBezTo>
                <a:cubicBezTo>
                  <a:pt x="18895" y="24610"/>
                  <a:pt x="18907" y="24634"/>
                  <a:pt x="18919" y="24658"/>
                </a:cubicBezTo>
                <a:cubicBezTo>
                  <a:pt x="18955" y="24706"/>
                  <a:pt x="18979" y="24753"/>
                  <a:pt x="19002" y="24789"/>
                </a:cubicBezTo>
                <a:lnTo>
                  <a:pt x="19050" y="24861"/>
                </a:lnTo>
                <a:cubicBezTo>
                  <a:pt x="19086" y="24920"/>
                  <a:pt x="19121" y="24980"/>
                  <a:pt x="19157" y="25039"/>
                </a:cubicBezTo>
                <a:cubicBezTo>
                  <a:pt x="19157" y="25051"/>
                  <a:pt x="19169" y="25063"/>
                  <a:pt x="19169" y="25075"/>
                </a:cubicBezTo>
                <a:cubicBezTo>
                  <a:pt x="19205" y="25122"/>
                  <a:pt x="19241" y="25182"/>
                  <a:pt x="19264" y="25242"/>
                </a:cubicBezTo>
                <a:cubicBezTo>
                  <a:pt x="19276" y="25265"/>
                  <a:pt x="19288" y="25289"/>
                  <a:pt x="19300" y="25313"/>
                </a:cubicBezTo>
                <a:cubicBezTo>
                  <a:pt x="19324" y="25349"/>
                  <a:pt x="19348" y="25396"/>
                  <a:pt x="19371" y="25432"/>
                </a:cubicBezTo>
                <a:cubicBezTo>
                  <a:pt x="19383" y="25456"/>
                  <a:pt x="19395" y="25480"/>
                  <a:pt x="19407" y="25503"/>
                </a:cubicBezTo>
                <a:cubicBezTo>
                  <a:pt x="19431" y="25539"/>
                  <a:pt x="19443" y="25587"/>
                  <a:pt x="19467" y="25623"/>
                </a:cubicBezTo>
                <a:cubicBezTo>
                  <a:pt x="17543" y="23692"/>
                  <a:pt x="15288" y="23275"/>
                  <a:pt x="13700" y="23275"/>
                </a:cubicBezTo>
                <a:cubicBezTo>
                  <a:pt x="12506" y="23275"/>
                  <a:pt x="11689" y="23510"/>
                  <a:pt x="11668" y="23515"/>
                </a:cubicBezTo>
                <a:cubicBezTo>
                  <a:pt x="11549" y="23551"/>
                  <a:pt x="11490" y="23670"/>
                  <a:pt x="11525" y="23789"/>
                </a:cubicBezTo>
                <a:cubicBezTo>
                  <a:pt x="11555" y="23887"/>
                  <a:pt x="11641" y="23953"/>
                  <a:pt x="11737" y="23953"/>
                </a:cubicBezTo>
                <a:cubicBezTo>
                  <a:pt x="11757" y="23953"/>
                  <a:pt x="11778" y="23950"/>
                  <a:pt x="11799" y="23944"/>
                </a:cubicBezTo>
                <a:cubicBezTo>
                  <a:pt x="11878" y="23921"/>
                  <a:pt x="12651" y="23700"/>
                  <a:pt x="13756" y="23700"/>
                </a:cubicBezTo>
                <a:cubicBezTo>
                  <a:pt x="15495" y="23700"/>
                  <a:pt x="18054" y="24246"/>
                  <a:pt x="20026" y="26968"/>
                </a:cubicBezTo>
                <a:lnTo>
                  <a:pt x="20050" y="27027"/>
                </a:lnTo>
                <a:cubicBezTo>
                  <a:pt x="20050" y="27039"/>
                  <a:pt x="20062" y="27063"/>
                  <a:pt x="20062" y="27087"/>
                </a:cubicBezTo>
                <a:cubicBezTo>
                  <a:pt x="20074" y="27111"/>
                  <a:pt x="20086" y="27135"/>
                  <a:pt x="20098" y="27170"/>
                </a:cubicBezTo>
                <a:cubicBezTo>
                  <a:pt x="20098" y="27194"/>
                  <a:pt x="20110" y="27206"/>
                  <a:pt x="20110" y="27230"/>
                </a:cubicBezTo>
                <a:cubicBezTo>
                  <a:pt x="17593" y="25478"/>
                  <a:pt x="14849" y="25068"/>
                  <a:pt x="12820" y="25068"/>
                </a:cubicBezTo>
                <a:cubicBezTo>
                  <a:pt x="12670" y="25068"/>
                  <a:pt x="12524" y="25071"/>
                  <a:pt x="12383" y="25075"/>
                </a:cubicBezTo>
                <a:cubicBezTo>
                  <a:pt x="11323" y="25111"/>
                  <a:pt x="10430" y="25253"/>
                  <a:pt x="9870" y="25361"/>
                </a:cubicBezTo>
                <a:cubicBezTo>
                  <a:pt x="9239" y="25480"/>
                  <a:pt x="8882" y="25599"/>
                  <a:pt x="8858" y="25599"/>
                </a:cubicBezTo>
                <a:cubicBezTo>
                  <a:pt x="8739" y="25634"/>
                  <a:pt x="8680" y="25765"/>
                  <a:pt x="8715" y="25884"/>
                </a:cubicBezTo>
                <a:cubicBezTo>
                  <a:pt x="8744" y="25980"/>
                  <a:pt x="8835" y="26038"/>
                  <a:pt x="8931" y="26038"/>
                </a:cubicBezTo>
                <a:cubicBezTo>
                  <a:pt x="8954" y="26038"/>
                  <a:pt x="8978" y="26034"/>
                  <a:pt x="9001" y="26027"/>
                </a:cubicBezTo>
                <a:cubicBezTo>
                  <a:pt x="9001" y="26027"/>
                  <a:pt x="9358" y="25908"/>
                  <a:pt x="9954" y="25789"/>
                </a:cubicBezTo>
                <a:cubicBezTo>
                  <a:pt x="10501" y="25682"/>
                  <a:pt x="11370" y="25551"/>
                  <a:pt x="12394" y="25527"/>
                </a:cubicBezTo>
                <a:cubicBezTo>
                  <a:pt x="12547" y="25522"/>
                  <a:pt x="12704" y="25520"/>
                  <a:pt x="12867" y="25520"/>
                </a:cubicBezTo>
                <a:cubicBezTo>
                  <a:pt x="14656" y="25520"/>
                  <a:pt x="17014" y="25851"/>
                  <a:pt x="19241" y="27194"/>
                </a:cubicBezTo>
                <a:cubicBezTo>
                  <a:pt x="18651" y="27103"/>
                  <a:pt x="18085" y="27067"/>
                  <a:pt x="17564" y="27067"/>
                </a:cubicBezTo>
                <a:cubicBezTo>
                  <a:pt x="15843" y="27067"/>
                  <a:pt x="14599" y="27452"/>
                  <a:pt x="14526" y="27480"/>
                </a:cubicBezTo>
                <a:cubicBezTo>
                  <a:pt x="13070" y="27882"/>
                  <a:pt x="11747" y="28047"/>
                  <a:pt x="10559" y="28047"/>
                </a:cubicBezTo>
                <a:cubicBezTo>
                  <a:pt x="9318" y="28047"/>
                  <a:pt x="8224" y="27867"/>
                  <a:pt x="7275" y="27587"/>
                </a:cubicBezTo>
                <a:lnTo>
                  <a:pt x="7275" y="27587"/>
                </a:lnTo>
                <a:cubicBezTo>
                  <a:pt x="7549" y="27611"/>
                  <a:pt x="7834" y="27611"/>
                  <a:pt x="8156" y="27611"/>
                </a:cubicBezTo>
                <a:cubicBezTo>
                  <a:pt x="9382" y="27611"/>
                  <a:pt x="10954" y="27492"/>
                  <a:pt x="12775" y="27075"/>
                </a:cubicBezTo>
                <a:cubicBezTo>
                  <a:pt x="12894" y="27051"/>
                  <a:pt x="12966" y="26932"/>
                  <a:pt x="12942" y="26813"/>
                </a:cubicBezTo>
                <a:cubicBezTo>
                  <a:pt x="12921" y="26709"/>
                  <a:pt x="12828" y="26642"/>
                  <a:pt x="12726" y="26642"/>
                </a:cubicBezTo>
                <a:cubicBezTo>
                  <a:pt x="12711" y="26642"/>
                  <a:pt x="12696" y="26643"/>
                  <a:pt x="12680" y="26646"/>
                </a:cubicBezTo>
                <a:cubicBezTo>
                  <a:pt x="10904" y="27048"/>
                  <a:pt x="9351" y="27163"/>
                  <a:pt x="8156" y="27163"/>
                </a:cubicBezTo>
                <a:cubicBezTo>
                  <a:pt x="6732" y="27163"/>
                  <a:pt x="5818" y="27000"/>
                  <a:pt x="5644" y="26968"/>
                </a:cubicBezTo>
                <a:cubicBezTo>
                  <a:pt x="4965" y="26635"/>
                  <a:pt x="4393" y="26265"/>
                  <a:pt x="3929" y="25908"/>
                </a:cubicBezTo>
                <a:cubicBezTo>
                  <a:pt x="4679" y="25361"/>
                  <a:pt x="7263" y="23646"/>
                  <a:pt x="11073" y="22860"/>
                </a:cubicBezTo>
                <a:cubicBezTo>
                  <a:pt x="11192" y="22836"/>
                  <a:pt x="11275" y="22717"/>
                  <a:pt x="11251" y="22598"/>
                </a:cubicBezTo>
                <a:cubicBezTo>
                  <a:pt x="11230" y="22493"/>
                  <a:pt x="11135" y="22416"/>
                  <a:pt x="11031" y="22416"/>
                </a:cubicBezTo>
                <a:cubicBezTo>
                  <a:pt x="11017" y="22416"/>
                  <a:pt x="11003" y="22417"/>
                  <a:pt x="10989" y="22420"/>
                </a:cubicBezTo>
                <a:cubicBezTo>
                  <a:pt x="6858" y="23265"/>
                  <a:pt x="4203" y="25134"/>
                  <a:pt x="3572" y="25623"/>
                </a:cubicBezTo>
                <a:cubicBezTo>
                  <a:pt x="3536" y="25587"/>
                  <a:pt x="3489" y="25563"/>
                  <a:pt x="3453" y="25527"/>
                </a:cubicBezTo>
                <a:cubicBezTo>
                  <a:pt x="3274" y="25372"/>
                  <a:pt x="3191" y="25122"/>
                  <a:pt x="3227" y="24884"/>
                </a:cubicBezTo>
                <a:cubicBezTo>
                  <a:pt x="3274" y="24634"/>
                  <a:pt x="3453" y="24432"/>
                  <a:pt x="3691" y="24349"/>
                </a:cubicBezTo>
                <a:cubicBezTo>
                  <a:pt x="4989" y="23884"/>
                  <a:pt x="6429" y="23146"/>
                  <a:pt x="7418" y="22610"/>
                </a:cubicBezTo>
                <a:cubicBezTo>
                  <a:pt x="8549" y="21991"/>
                  <a:pt x="9692" y="21562"/>
                  <a:pt x="10799" y="21336"/>
                </a:cubicBezTo>
                <a:cubicBezTo>
                  <a:pt x="11478" y="21193"/>
                  <a:pt x="12121" y="21134"/>
                  <a:pt x="12740" y="21134"/>
                </a:cubicBezTo>
                <a:close/>
                <a:moveTo>
                  <a:pt x="30224" y="21377"/>
                </a:moveTo>
                <a:cubicBezTo>
                  <a:pt x="31500" y="21377"/>
                  <a:pt x="32781" y="21611"/>
                  <a:pt x="34004" y="22086"/>
                </a:cubicBezTo>
                <a:cubicBezTo>
                  <a:pt x="35266" y="22575"/>
                  <a:pt x="36290" y="23206"/>
                  <a:pt x="37064" y="23968"/>
                </a:cubicBezTo>
                <a:cubicBezTo>
                  <a:pt x="34097" y="22374"/>
                  <a:pt x="31479" y="22058"/>
                  <a:pt x="29867" y="22058"/>
                </a:cubicBezTo>
                <a:cubicBezTo>
                  <a:pt x="28865" y="22058"/>
                  <a:pt x="28251" y="22180"/>
                  <a:pt x="28182" y="22194"/>
                </a:cubicBezTo>
                <a:cubicBezTo>
                  <a:pt x="28063" y="22217"/>
                  <a:pt x="27980" y="22336"/>
                  <a:pt x="28015" y="22455"/>
                </a:cubicBezTo>
                <a:cubicBezTo>
                  <a:pt x="28036" y="22561"/>
                  <a:pt x="28123" y="22638"/>
                  <a:pt x="28233" y="22638"/>
                </a:cubicBezTo>
                <a:cubicBezTo>
                  <a:pt x="28247" y="22638"/>
                  <a:pt x="28262" y="22637"/>
                  <a:pt x="28277" y="22634"/>
                </a:cubicBezTo>
                <a:cubicBezTo>
                  <a:pt x="28290" y="22630"/>
                  <a:pt x="28868" y="22514"/>
                  <a:pt x="29839" y="22514"/>
                </a:cubicBezTo>
                <a:cubicBezTo>
                  <a:pt x="31582" y="22514"/>
                  <a:pt x="34593" y="22887"/>
                  <a:pt x="37874" y="24944"/>
                </a:cubicBezTo>
                <a:cubicBezTo>
                  <a:pt x="37957" y="25075"/>
                  <a:pt x="38029" y="25194"/>
                  <a:pt x="38100" y="25313"/>
                </a:cubicBezTo>
                <a:cubicBezTo>
                  <a:pt x="38160" y="25432"/>
                  <a:pt x="38160" y="25575"/>
                  <a:pt x="38088" y="25694"/>
                </a:cubicBezTo>
                <a:cubicBezTo>
                  <a:pt x="38005" y="25825"/>
                  <a:pt x="37874" y="25884"/>
                  <a:pt x="37731" y="25884"/>
                </a:cubicBezTo>
                <a:cubicBezTo>
                  <a:pt x="37606" y="25877"/>
                  <a:pt x="37469" y="25872"/>
                  <a:pt x="37320" y="25872"/>
                </a:cubicBezTo>
                <a:cubicBezTo>
                  <a:pt x="36511" y="25872"/>
                  <a:pt x="35346" y="26005"/>
                  <a:pt x="33909" y="26527"/>
                </a:cubicBezTo>
                <a:cubicBezTo>
                  <a:pt x="33897" y="26539"/>
                  <a:pt x="33885" y="26539"/>
                  <a:pt x="33873" y="26551"/>
                </a:cubicBezTo>
                <a:cubicBezTo>
                  <a:pt x="33861" y="26563"/>
                  <a:pt x="33588" y="26730"/>
                  <a:pt x="33111" y="26956"/>
                </a:cubicBezTo>
                <a:cubicBezTo>
                  <a:pt x="30458" y="27390"/>
                  <a:pt x="27962" y="27435"/>
                  <a:pt x="27030" y="27435"/>
                </a:cubicBezTo>
                <a:cubicBezTo>
                  <a:pt x="26788" y="27435"/>
                  <a:pt x="26651" y="27432"/>
                  <a:pt x="26646" y="27432"/>
                </a:cubicBezTo>
                <a:lnTo>
                  <a:pt x="26634" y="27432"/>
                </a:lnTo>
                <a:cubicBezTo>
                  <a:pt x="26515" y="27432"/>
                  <a:pt x="26420" y="27528"/>
                  <a:pt x="26408" y="27647"/>
                </a:cubicBezTo>
                <a:cubicBezTo>
                  <a:pt x="26408" y="27766"/>
                  <a:pt x="26503" y="27873"/>
                  <a:pt x="26634" y="27873"/>
                </a:cubicBezTo>
                <a:cubicBezTo>
                  <a:pt x="26634" y="27873"/>
                  <a:pt x="26801" y="27885"/>
                  <a:pt x="27099" y="27885"/>
                </a:cubicBezTo>
                <a:cubicBezTo>
                  <a:pt x="27884" y="27885"/>
                  <a:pt x="29587" y="27849"/>
                  <a:pt x="31552" y="27623"/>
                </a:cubicBezTo>
                <a:lnTo>
                  <a:pt x="31552" y="27623"/>
                </a:lnTo>
                <a:cubicBezTo>
                  <a:pt x="30325" y="28075"/>
                  <a:pt x="28682" y="28516"/>
                  <a:pt x="26789" y="28611"/>
                </a:cubicBezTo>
                <a:cubicBezTo>
                  <a:pt x="26694" y="28563"/>
                  <a:pt x="26599" y="28528"/>
                  <a:pt x="26503" y="28492"/>
                </a:cubicBezTo>
                <a:lnTo>
                  <a:pt x="26468" y="28468"/>
                </a:lnTo>
                <a:cubicBezTo>
                  <a:pt x="26360" y="28420"/>
                  <a:pt x="26241" y="28373"/>
                  <a:pt x="26122" y="28337"/>
                </a:cubicBezTo>
                <a:cubicBezTo>
                  <a:pt x="26087" y="28313"/>
                  <a:pt x="26039" y="28301"/>
                  <a:pt x="26003" y="28290"/>
                </a:cubicBezTo>
                <a:cubicBezTo>
                  <a:pt x="25932" y="28254"/>
                  <a:pt x="25848" y="28230"/>
                  <a:pt x="25777" y="28206"/>
                </a:cubicBezTo>
                <a:cubicBezTo>
                  <a:pt x="25718" y="28182"/>
                  <a:pt x="25670" y="28170"/>
                  <a:pt x="25622" y="28147"/>
                </a:cubicBezTo>
                <a:cubicBezTo>
                  <a:pt x="25551" y="28123"/>
                  <a:pt x="25479" y="28099"/>
                  <a:pt x="25420" y="28087"/>
                </a:cubicBezTo>
                <a:cubicBezTo>
                  <a:pt x="25360" y="28063"/>
                  <a:pt x="25313" y="28051"/>
                  <a:pt x="25253" y="28028"/>
                </a:cubicBezTo>
                <a:cubicBezTo>
                  <a:pt x="25194" y="28016"/>
                  <a:pt x="25122" y="27992"/>
                  <a:pt x="25051" y="27968"/>
                </a:cubicBezTo>
                <a:cubicBezTo>
                  <a:pt x="24991" y="27956"/>
                  <a:pt x="24944" y="27944"/>
                  <a:pt x="24884" y="27932"/>
                </a:cubicBezTo>
                <a:cubicBezTo>
                  <a:pt x="24825" y="27909"/>
                  <a:pt x="24753" y="27897"/>
                  <a:pt x="24682" y="27873"/>
                </a:cubicBezTo>
                <a:cubicBezTo>
                  <a:pt x="24634" y="27861"/>
                  <a:pt x="24575" y="27849"/>
                  <a:pt x="24515" y="27837"/>
                </a:cubicBezTo>
                <a:cubicBezTo>
                  <a:pt x="24444" y="27813"/>
                  <a:pt x="24384" y="27801"/>
                  <a:pt x="24313" y="27789"/>
                </a:cubicBezTo>
                <a:cubicBezTo>
                  <a:pt x="24253" y="27778"/>
                  <a:pt x="24205" y="27754"/>
                  <a:pt x="24146" y="27754"/>
                </a:cubicBezTo>
                <a:cubicBezTo>
                  <a:pt x="24074" y="27730"/>
                  <a:pt x="23991" y="27718"/>
                  <a:pt x="23908" y="27706"/>
                </a:cubicBezTo>
                <a:cubicBezTo>
                  <a:pt x="23860" y="27694"/>
                  <a:pt x="23824" y="27682"/>
                  <a:pt x="23777" y="27670"/>
                </a:cubicBezTo>
                <a:cubicBezTo>
                  <a:pt x="23646" y="27658"/>
                  <a:pt x="23527" y="27635"/>
                  <a:pt x="23408" y="27611"/>
                </a:cubicBezTo>
                <a:cubicBezTo>
                  <a:pt x="23360" y="27611"/>
                  <a:pt x="23301" y="27599"/>
                  <a:pt x="23253" y="27599"/>
                </a:cubicBezTo>
                <a:lnTo>
                  <a:pt x="23027" y="27563"/>
                </a:lnTo>
                <a:cubicBezTo>
                  <a:pt x="22967" y="27551"/>
                  <a:pt x="22908" y="27551"/>
                  <a:pt x="22848" y="27539"/>
                </a:cubicBezTo>
                <a:cubicBezTo>
                  <a:pt x="22812" y="27539"/>
                  <a:pt x="22777" y="27539"/>
                  <a:pt x="22741" y="27528"/>
                </a:cubicBezTo>
                <a:cubicBezTo>
                  <a:pt x="24110" y="27051"/>
                  <a:pt x="26753" y="26265"/>
                  <a:pt x="29420" y="26265"/>
                </a:cubicBezTo>
                <a:cubicBezTo>
                  <a:pt x="29551" y="26265"/>
                  <a:pt x="29647" y="26170"/>
                  <a:pt x="29647" y="26039"/>
                </a:cubicBezTo>
                <a:cubicBezTo>
                  <a:pt x="29647" y="25920"/>
                  <a:pt x="29551" y="25813"/>
                  <a:pt x="29420" y="25813"/>
                </a:cubicBezTo>
                <a:cubicBezTo>
                  <a:pt x="25741" y="25813"/>
                  <a:pt x="22110" y="27277"/>
                  <a:pt x="21669" y="27456"/>
                </a:cubicBezTo>
                <a:lnTo>
                  <a:pt x="20943" y="27456"/>
                </a:lnTo>
                <a:cubicBezTo>
                  <a:pt x="21808" y="26601"/>
                  <a:pt x="25062" y="23775"/>
                  <a:pt x="30110" y="23775"/>
                </a:cubicBezTo>
                <a:cubicBezTo>
                  <a:pt x="31316" y="23775"/>
                  <a:pt x="32625" y="23937"/>
                  <a:pt x="34028" y="24325"/>
                </a:cubicBezTo>
                <a:cubicBezTo>
                  <a:pt x="34049" y="24331"/>
                  <a:pt x="34070" y="24334"/>
                  <a:pt x="34090" y="24334"/>
                </a:cubicBezTo>
                <a:cubicBezTo>
                  <a:pt x="34186" y="24334"/>
                  <a:pt x="34272" y="24268"/>
                  <a:pt x="34302" y="24170"/>
                </a:cubicBezTo>
                <a:cubicBezTo>
                  <a:pt x="34338" y="24051"/>
                  <a:pt x="34266" y="23932"/>
                  <a:pt x="34147" y="23896"/>
                </a:cubicBezTo>
                <a:cubicBezTo>
                  <a:pt x="32686" y="23491"/>
                  <a:pt x="31328" y="23327"/>
                  <a:pt x="30087" y="23327"/>
                </a:cubicBezTo>
                <a:cubicBezTo>
                  <a:pt x="27535" y="23327"/>
                  <a:pt x="25477" y="24021"/>
                  <a:pt x="24027" y="24741"/>
                </a:cubicBezTo>
                <a:cubicBezTo>
                  <a:pt x="22812" y="25349"/>
                  <a:pt x="21896" y="26015"/>
                  <a:pt x="21288" y="26539"/>
                </a:cubicBezTo>
                <a:cubicBezTo>
                  <a:pt x="21479" y="26194"/>
                  <a:pt x="21693" y="25861"/>
                  <a:pt x="21919" y="25539"/>
                </a:cubicBezTo>
                <a:cubicBezTo>
                  <a:pt x="22217" y="25146"/>
                  <a:pt x="22527" y="24777"/>
                  <a:pt x="22872" y="24420"/>
                </a:cubicBezTo>
                <a:cubicBezTo>
                  <a:pt x="23122" y="24170"/>
                  <a:pt x="23384" y="23932"/>
                  <a:pt x="23658" y="23706"/>
                </a:cubicBezTo>
                <a:lnTo>
                  <a:pt x="23693" y="23682"/>
                </a:lnTo>
                <a:cubicBezTo>
                  <a:pt x="24170" y="23301"/>
                  <a:pt x="24682" y="22956"/>
                  <a:pt x="25217" y="22658"/>
                </a:cubicBezTo>
                <a:cubicBezTo>
                  <a:pt x="26773" y="21808"/>
                  <a:pt x="28494" y="21377"/>
                  <a:pt x="30224" y="21377"/>
                </a:cubicBezTo>
                <a:close/>
                <a:moveTo>
                  <a:pt x="21431" y="27897"/>
                </a:moveTo>
                <a:cubicBezTo>
                  <a:pt x="21479" y="27897"/>
                  <a:pt x="21538" y="27897"/>
                  <a:pt x="21586" y="27909"/>
                </a:cubicBezTo>
                <a:lnTo>
                  <a:pt x="21836" y="27909"/>
                </a:lnTo>
                <a:cubicBezTo>
                  <a:pt x="21884" y="27909"/>
                  <a:pt x="21931" y="27920"/>
                  <a:pt x="21979" y="27920"/>
                </a:cubicBezTo>
                <a:cubicBezTo>
                  <a:pt x="22062" y="27920"/>
                  <a:pt x="22146" y="27932"/>
                  <a:pt x="22241" y="27932"/>
                </a:cubicBezTo>
                <a:lnTo>
                  <a:pt x="22360" y="27944"/>
                </a:lnTo>
                <a:cubicBezTo>
                  <a:pt x="22455" y="27956"/>
                  <a:pt x="22539" y="27956"/>
                  <a:pt x="22634" y="27968"/>
                </a:cubicBezTo>
                <a:cubicBezTo>
                  <a:pt x="22670" y="27968"/>
                  <a:pt x="22705" y="27980"/>
                  <a:pt x="22741" y="27980"/>
                </a:cubicBezTo>
                <a:cubicBezTo>
                  <a:pt x="22836" y="27992"/>
                  <a:pt x="22931" y="28004"/>
                  <a:pt x="23015" y="28016"/>
                </a:cubicBezTo>
                <a:cubicBezTo>
                  <a:pt x="23051" y="28016"/>
                  <a:pt x="23086" y="28016"/>
                  <a:pt x="23134" y="28028"/>
                </a:cubicBezTo>
                <a:cubicBezTo>
                  <a:pt x="23217" y="28039"/>
                  <a:pt x="23312" y="28051"/>
                  <a:pt x="23396" y="28063"/>
                </a:cubicBezTo>
                <a:lnTo>
                  <a:pt x="23515" y="28087"/>
                </a:lnTo>
                <a:cubicBezTo>
                  <a:pt x="23598" y="28099"/>
                  <a:pt x="23682" y="28111"/>
                  <a:pt x="23777" y="28123"/>
                </a:cubicBezTo>
                <a:cubicBezTo>
                  <a:pt x="23813" y="28135"/>
                  <a:pt x="23848" y="28147"/>
                  <a:pt x="23896" y="28147"/>
                </a:cubicBezTo>
                <a:cubicBezTo>
                  <a:pt x="23979" y="28170"/>
                  <a:pt x="24063" y="28182"/>
                  <a:pt x="24146" y="28206"/>
                </a:cubicBezTo>
                <a:cubicBezTo>
                  <a:pt x="24194" y="28218"/>
                  <a:pt x="24229" y="28218"/>
                  <a:pt x="24265" y="28230"/>
                </a:cubicBezTo>
                <a:cubicBezTo>
                  <a:pt x="24348" y="28254"/>
                  <a:pt x="24432" y="28266"/>
                  <a:pt x="24515" y="28290"/>
                </a:cubicBezTo>
                <a:cubicBezTo>
                  <a:pt x="24563" y="28301"/>
                  <a:pt x="24598" y="28313"/>
                  <a:pt x="24646" y="28325"/>
                </a:cubicBezTo>
                <a:cubicBezTo>
                  <a:pt x="24729" y="28349"/>
                  <a:pt x="24801" y="28361"/>
                  <a:pt x="24884" y="28385"/>
                </a:cubicBezTo>
                <a:cubicBezTo>
                  <a:pt x="24932" y="28397"/>
                  <a:pt x="24979" y="28409"/>
                  <a:pt x="25015" y="28432"/>
                </a:cubicBezTo>
                <a:cubicBezTo>
                  <a:pt x="25098" y="28444"/>
                  <a:pt x="25170" y="28468"/>
                  <a:pt x="25241" y="28492"/>
                </a:cubicBezTo>
                <a:cubicBezTo>
                  <a:pt x="25301" y="28516"/>
                  <a:pt x="25348" y="28528"/>
                  <a:pt x="25396" y="28540"/>
                </a:cubicBezTo>
                <a:cubicBezTo>
                  <a:pt x="25467" y="28563"/>
                  <a:pt x="25539" y="28587"/>
                  <a:pt x="25610" y="28611"/>
                </a:cubicBezTo>
                <a:cubicBezTo>
                  <a:pt x="25658" y="28635"/>
                  <a:pt x="25706" y="28659"/>
                  <a:pt x="25765" y="28671"/>
                </a:cubicBezTo>
                <a:cubicBezTo>
                  <a:pt x="25825" y="28694"/>
                  <a:pt x="25896" y="28718"/>
                  <a:pt x="25956" y="28742"/>
                </a:cubicBezTo>
                <a:cubicBezTo>
                  <a:pt x="26015" y="28766"/>
                  <a:pt x="26075" y="28790"/>
                  <a:pt x="26134" y="28813"/>
                </a:cubicBezTo>
                <a:cubicBezTo>
                  <a:pt x="26194" y="28837"/>
                  <a:pt x="26253" y="28861"/>
                  <a:pt x="26313" y="28885"/>
                </a:cubicBezTo>
                <a:cubicBezTo>
                  <a:pt x="26384" y="28921"/>
                  <a:pt x="26456" y="28944"/>
                  <a:pt x="26527" y="28980"/>
                </a:cubicBezTo>
                <a:cubicBezTo>
                  <a:pt x="26575" y="29004"/>
                  <a:pt x="26610" y="29016"/>
                  <a:pt x="26658" y="29040"/>
                </a:cubicBezTo>
                <a:cubicBezTo>
                  <a:pt x="29563" y="30361"/>
                  <a:pt x="31575" y="32600"/>
                  <a:pt x="32885" y="34636"/>
                </a:cubicBezTo>
                <a:cubicBezTo>
                  <a:pt x="32218" y="33874"/>
                  <a:pt x="31385" y="33076"/>
                  <a:pt x="30385" y="32266"/>
                </a:cubicBezTo>
                <a:cubicBezTo>
                  <a:pt x="29027" y="31135"/>
                  <a:pt x="27861" y="30385"/>
                  <a:pt x="27849" y="30373"/>
                </a:cubicBezTo>
                <a:cubicBezTo>
                  <a:pt x="27815" y="30352"/>
                  <a:pt x="27775" y="30341"/>
                  <a:pt x="27734" y="30341"/>
                </a:cubicBezTo>
                <a:cubicBezTo>
                  <a:pt x="27662" y="30341"/>
                  <a:pt x="27589" y="30376"/>
                  <a:pt x="27551" y="30445"/>
                </a:cubicBezTo>
                <a:cubicBezTo>
                  <a:pt x="27480" y="30552"/>
                  <a:pt x="27503" y="30683"/>
                  <a:pt x="27611" y="30754"/>
                </a:cubicBezTo>
                <a:cubicBezTo>
                  <a:pt x="27658" y="30778"/>
                  <a:pt x="32099" y="33671"/>
                  <a:pt x="33838" y="36671"/>
                </a:cubicBezTo>
                <a:cubicBezTo>
                  <a:pt x="33814" y="36755"/>
                  <a:pt x="33766" y="36826"/>
                  <a:pt x="33719" y="36886"/>
                </a:cubicBezTo>
                <a:cubicBezTo>
                  <a:pt x="33614" y="37019"/>
                  <a:pt x="33434" y="37137"/>
                  <a:pt x="33208" y="37137"/>
                </a:cubicBezTo>
                <a:cubicBezTo>
                  <a:pt x="33151" y="37137"/>
                  <a:pt x="33091" y="37129"/>
                  <a:pt x="33028" y="37112"/>
                </a:cubicBezTo>
                <a:cubicBezTo>
                  <a:pt x="32754" y="37029"/>
                  <a:pt x="32480" y="36969"/>
                  <a:pt x="32266" y="36922"/>
                </a:cubicBezTo>
                <a:cubicBezTo>
                  <a:pt x="31885" y="36850"/>
                  <a:pt x="31504" y="36791"/>
                  <a:pt x="31123" y="36743"/>
                </a:cubicBezTo>
                <a:cubicBezTo>
                  <a:pt x="31099" y="36648"/>
                  <a:pt x="31028" y="36576"/>
                  <a:pt x="30921" y="36564"/>
                </a:cubicBezTo>
                <a:cubicBezTo>
                  <a:pt x="25265" y="36183"/>
                  <a:pt x="24074" y="35302"/>
                  <a:pt x="24051" y="35278"/>
                </a:cubicBezTo>
                <a:cubicBezTo>
                  <a:pt x="24010" y="35248"/>
                  <a:pt x="23960" y="35233"/>
                  <a:pt x="23911" y="35233"/>
                </a:cubicBezTo>
                <a:cubicBezTo>
                  <a:pt x="23846" y="35233"/>
                  <a:pt x="23782" y="35260"/>
                  <a:pt x="23741" y="35314"/>
                </a:cubicBezTo>
                <a:cubicBezTo>
                  <a:pt x="23658" y="35398"/>
                  <a:pt x="23670" y="35540"/>
                  <a:pt x="23765" y="35624"/>
                </a:cubicBezTo>
                <a:cubicBezTo>
                  <a:pt x="23801" y="35659"/>
                  <a:pt x="24586" y="36302"/>
                  <a:pt x="28146" y="36743"/>
                </a:cubicBezTo>
                <a:cubicBezTo>
                  <a:pt x="27740" y="36768"/>
                  <a:pt x="27345" y="36780"/>
                  <a:pt x="26964" y="36780"/>
                </a:cubicBezTo>
                <a:cubicBezTo>
                  <a:pt x="26430" y="36780"/>
                  <a:pt x="25923" y="36756"/>
                  <a:pt x="25444" y="36707"/>
                </a:cubicBezTo>
                <a:cubicBezTo>
                  <a:pt x="22896" y="36445"/>
                  <a:pt x="20765" y="34564"/>
                  <a:pt x="20241" y="32123"/>
                </a:cubicBezTo>
                <a:cubicBezTo>
                  <a:pt x="20276" y="32016"/>
                  <a:pt x="20300" y="31909"/>
                  <a:pt x="20336" y="31802"/>
                </a:cubicBezTo>
                <a:cubicBezTo>
                  <a:pt x="20348" y="31742"/>
                  <a:pt x="20360" y="31695"/>
                  <a:pt x="20372" y="31647"/>
                </a:cubicBezTo>
                <a:cubicBezTo>
                  <a:pt x="20419" y="31480"/>
                  <a:pt x="20455" y="31302"/>
                  <a:pt x="20491" y="31123"/>
                </a:cubicBezTo>
                <a:cubicBezTo>
                  <a:pt x="20491" y="31099"/>
                  <a:pt x="20491" y="31064"/>
                  <a:pt x="20503" y="31028"/>
                </a:cubicBezTo>
                <a:cubicBezTo>
                  <a:pt x="20526" y="30885"/>
                  <a:pt x="20550" y="30742"/>
                  <a:pt x="20574" y="30587"/>
                </a:cubicBezTo>
                <a:cubicBezTo>
                  <a:pt x="20586" y="30540"/>
                  <a:pt x="20598" y="30480"/>
                  <a:pt x="20598" y="30421"/>
                </a:cubicBezTo>
                <a:cubicBezTo>
                  <a:pt x="21193" y="32171"/>
                  <a:pt x="22777" y="34385"/>
                  <a:pt x="27015" y="35136"/>
                </a:cubicBezTo>
                <a:cubicBezTo>
                  <a:pt x="27027" y="35147"/>
                  <a:pt x="27039" y="35147"/>
                  <a:pt x="27051" y="35147"/>
                </a:cubicBezTo>
                <a:cubicBezTo>
                  <a:pt x="27158" y="35147"/>
                  <a:pt x="27253" y="35064"/>
                  <a:pt x="27277" y="34957"/>
                </a:cubicBezTo>
                <a:cubicBezTo>
                  <a:pt x="27301" y="34838"/>
                  <a:pt x="27218" y="34719"/>
                  <a:pt x="27099" y="34695"/>
                </a:cubicBezTo>
                <a:cubicBezTo>
                  <a:pt x="22015" y="33790"/>
                  <a:pt x="20943" y="30790"/>
                  <a:pt x="20753" y="29171"/>
                </a:cubicBezTo>
                <a:lnTo>
                  <a:pt x="20753" y="29171"/>
                </a:lnTo>
                <a:cubicBezTo>
                  <a:pt x="21181" y="29909"/>
                  <a:pt x="22217" y="31171"/>
                  <a:pt x="24670" y="32397"/>
                </a:cubicBezTo>
                <a:cubicBezTo>
                  <a:pt x="24705" y="32409"/>
                  <a:pt x="24741" y="32421"/>
                  <a:pt x="24777" y="32421"/>
                </a:cubicBezTo>
                <a:cubicBezTo>
                  <a:pt x="24860" y="32421"/>
                  <a:pt x="24932" y="32373"/>
                  <a:pt x="24967" y="32290"/>
                </a:cubicBezTo>
                <a:cubicBezTo>
                  <a:pt x="25027" y="32183"/>
                  <a:pt x="24979" y="32052"/>
                  <a:pt x="24872" y="31992"/>
                </a:cubicBezTo>
                <a:cubicBezTo>
                  <a:pt x="23039" y="31076"/>
                  <a:pt x="22050" y="30147"/>
                  <a:pt x="21550" y="29540"/>
                </a:cubicBezTo>
                <a:cubicBezTo>
                  <a:pt x="21015" y="28873"/>
                  <a:pt x="20895" y="28420"/>
                  <a:pt x="20895" y="28420"/>
                </a:cubicBezTo>
                <a:cubicBezTo>
                  <a:pt x="20872" y="28325"/>
                  <a:pt x="20812" y="28266"/>
                  <a:pt x="20729" y="28254"/>
                </a:cubicBezTo>
                <a:cubicBezTo>
                  <a:pt x="20729" y="28230"/>
                  <a:pt x="20717" y="28194"/>
                  <a:pt x="20717" y="28170"/>
                </a:cubicBezTo>
                <a:cubicBezTo>
                  <a:pt x="20717" y="28147"/>
                  <a:pt x="20729" y="28123"/>
                  <a:pt x="20729" y="28123"/>
                </a:cubicBezTo>
                <a:cubicBezTo>
                  <a:pt x="20729" y="28111"/>
                  <a:pt x="20729" y="28099"/>
                  <a:pt x="20729" y="28087"/>
                </a:cubicBezTo>
                <a:cubicBezTo>
                  <a:pt x="22110" y="28849"/>
                  <a:pt x="27230" y="31778"/>
                  <a:pt x="30528" y="35076"/>
                </a:cubicBezTo>
                <a:cubicBezTo>
                  <a:pt x="30563" y="35124"/>
                  <a:pt x="30623" y="35147"/>
                  <a:pt x="30682" y="35147"/>
                </a:cubicBezTo>
                <a:cubicBezTo>
                  <a:pt x="30742" y="35147"/>
                  <a:pt x="30801" y="35124"/>
                  <a:pt x="30837" y="35076"/>
                </a:cubicBezTo>
                <a:cubicBezTo>
                  <a:pt x="30932" y="34993"/>
                  <a:pt x="30932" y="34850"/>
                  <a:pt x="30837" y="34766"/>
                </a:cubicBezTo>
                <a:cubicBezTo>
                  <a:pt x="27753" y="31683"/>
                  <a:pt x="23098" y="28909"/>
                  <a:pt x="21312" y="27897"/>
                </a:cubicBezTo>
                <a:close/>
                <a:moveTo>
                  <a:pt x="19205" y="27825"/>
                </a:moveTo>
                <a:cubicBezTo>
                  <a:pt x="17133" y="28551"/>
                  <a:pt x="13002" y="30552"/>
                  <a:pt x="11525" y="35398"/>
                </a:cubicBezTo>
                <a:cubicBezTo>
                  <a:pt x="11490" y="35517"/>
                  <a:pt x="11549" y="35636"/>
                  <a:pt x="11668" y="35671"/>
                </a:cubicBezTo>
                <a:cubicBezTo>
                  <a:pt x="11692" y="35683"/>
                  <a:pt x="11716" y="35683"/>
                  <a:pt x="11740" y="35683"/>
                </a:cubicBezTo>
                <a:cubicBezTo>
                  <a:pt x="11835" y="35683"/>
                  <a:pt x="11918" y="35624"/>
                  <a:pt x="11954" y="35528"/>
                </a:cubicBezTo>
                <a:cubicBezTo>
                  <a:pt x="13418" y="30706"/>
                  <a:pt x="17633" y="28813"/>
                  <a:pt x="19550" y="28182"/>
                </a:cubicBezTo>
                <a:lnTo>
                  <a:pt x="19550" y="28182"/>
                </a:lnTo>
                <a:cubicBezTo>
                  <a:pt x="18431" y="29171"/>
                  <a:pt x="16359" y="31195"/>
                  <a:pt x="14871" y="33802"/>
                </a:cubicBezTo>
                <a:cubicBezTo>
                  <a:pt x="14811" y="33909"/>
                  <a:pt x="14847" y="34040"/>
                  <a:pt x="14954" y="34100"/>
                </a:cubicBezTo>
                <a:cubicBezTo>
                  <a:pt x="14990" y="34124"/>
                  <a:pt x="15026" y="34135"/>
                  <a:pt x="15061" y="34135"/>
                </a:cubicBezTo>
                <a:cubicBezTo>
                  <a:pt x="15145" y="34135"/>
                  <a:pt x="15216" y="34088"/>
                  <a:pt x="15264" y="34016"/>
                </a:cubicBezTo>
                <a:cubicBezTo>
                  <a:pt x="16943" y="31076"/>
                  <a:pt x="19383" y="28897"/>
                  <a:pt x="20276" y="28147"/>
                </a:cubicBezTo>
                <a:cubicBezTo>
                  <a:pt x="20276" y="28159"/>
                  <a:pt x="20276" y="28170"/>
                  <a:pt x="20276" y="28194"/>
                </a:cubicBezTo>
                <a:cubicBezTo>
                  <a:pt x="20264" y="28301"/>
                  <a:pt x="20264" y="28492"/>
                  <a:pt x="20276" y="28742"/>
                </a:cubicBezTo>
                <a:cubicBezTo>
                  <a:pt x="20276" y="28801"/>
                  <a:pt x="20276" y="28861"/>
                  <a:pt x="20276" y="28921"/>
                </a:cubicBezTo>
                <a:cubicBezTo>
                  <a:pt x="20276" y="29028"/>
                  <a:pt x="20264" y="29123"/>
                  <a:pt x="20264" y="29230"/>
                </a:cubicBezTo>
                <a:cubicBezTo>
                  <a:pt x="20253" y="29313"/>
                  <a:pt x="20253" y="29385"/>
                  <a:pt x="20253" y="29468"/>
                </a:cubicBezTo>
                <a:cubicBezTo>
                  <a:pt x="20241" y="29575"/>
                  <a:pt x="20229" y="29671"/>
                  <a:pt x="20229" y="29778"/>
                </a:cubicBezTo>
                <a:cubicBezTo>
                  <a:pt x="20217" y="29849"/>
                  <a:pt x="20217" y="29933"/>
                  <a:pt x="20205" y="30016"/>
                </a:cubicBezTo>
                <a:cubicBezTo>
                  <a:pt x="20193" y="30111"/>
                  <a:pt x="20181" y="30218"/>
                  <a:pt x="20169" y="30314"/>
                </a:cubicBezTo>
                <a:cubicBezTo>
                  <a:pt x="20157" y="30385"/>
                  <a:pt x="20145" y="30468"/>
                  <a:pt x="20133" y="30540"/>
                </a:cubicBezTo>
                <a:cubicBezTo>
                  <a:pt x="20122" y="30647"/>
                  <a:pt x="20098" y="30742"/>
                  <a:pt x="20086" y="30849"/>
                </a:cubicBezTo>
                <a:cubicBezTo>
                  <a:pt x="20074" y="30921"/>
                  <a:pt x="20062" y="30992"/>
                  <a:pt x="20038" y="31064"/>
                </a:cubicBezTo>
                <a:cubicBezTo>
                  <a:pt x="20026" y="31171"/>
                  <a:pt x="19991" y="31290"/>
                  <a:pt x="19967" y="31397"/>
                </a:cubicBezTo>
                <a:cubicBezTo>
                  <a:pt x="19955" y="31457"/>
                  <a:pt x="19943" y="31504"/>
                  <a:pt x="19931" y="31564"/>
                </a:cubicBezTo>
                <a:cubicBezTo>
                  <a:pt x="19895" y="31730"/>
                  <a:pt x="19848" y="31897"/>
                  <a:pt x="19800" y="32064"/>
                </a:cubicBezTo>
                <a:cubicBezTo>
                  <a:pt x="19062" y="34624"/>
                  <a:pt x="17597" y="36314"/>
                  <a:pt x="16371" y="37338"/>
                </a:cubicBezTo>
                <a:cubicBezTo>
                  <a:pt x="17550" y="35469"/>
                  <a:pt x="18228" y="33076"/>
                  <a:pt x="18264" y="32957"/>
                </a:cubicBezTo>
                <a:cubicBezTo>
                  <a:pt x="18300" y="32838"/>
                  <a:pt x="18228" y="32719"/>
                  <a:pt x="18109" y="32683"/>
                </a:cubicBezTo>
                <a:cubicBezTo>
                  <a:pt x="18089" y="32677"/>
                  <a:pt x="18068" y="32674"/>
                  <a:pt x="18047" y="32674"/>
                </a:cubicBezTo>
                <a:cubicBezTo>
                  <a:pt x="17951" y="32674"/>
                  <a:pt x="17865" y="32739"/>
                  <a:pt x="17836" y="32838"/>
                </a:cubicBezTo>
                <a:cubicBezTo>
                  <a:pt x="17824" y="32873"/>
                  <a:pt x="16788" y="36541"/>
                  <a:pt x="15097" y="38243"/>
                </a:cubicBezTo>
                <a:cubicBezTo>
                  <a:pt x="15002" y="38303"/>
                  <a:pt x="14919" y="38350"/>
                  <a:pt x="14835" y="38398"/>
                </a:cubicBezTo>
                <a:cubicBezTo>
                  <a:pt x="14442" y="38612"/>
                  <a:pt x="14061" y="38838"/>
                  <a:pt x="13704" y="39088"/>
                </a:cubicBezTo>
                <a:cubicBezTo>
                  <a:pt x="12918" y="39636"/>
                  <a:pt x="12263" y="40196"/>
                  <a:pt x="11728" y="40755"/>
                </a:cubicBezTo>
                <a:cubicBezTo>
                  <a:pt x="11978" y="38957"/>
                  <a:pt x="12633" y="37076"/>
                  <a:pt x="12633" y="37064"/>
                </a:cubicBezTo>
                <a:cubicBezTo>
                  <a:pt x="12680" y="36945"/>
                  <a:pt x="12621" y="36814"/>
                  <a:pt x="12502" y="36779"/>
                </a:cubicBezTo>
                <a:cubicBezTo>
                  <a:pt x="12476" y="36768"/>
                  <a:pt x="12449" y="36764"/>
                  <a:pt x="12424" y="36764"/>
                </a:cubicBezTo>
                <a:cubicBezTo>
                  <a:pt x="12330" y="36764"/>
                  <a:pt x="12244" y="36826"/>
                  <a:pt x="12216" y="36910"/>
                </a:cubicBezTo>
                <a:cubicBezTo>
                  <a:pt x="12180" y="37017"/>
                  <a:pt x="11370" y="39338"/>
                  <a:pt x="11216" y="41351"/>
                </a:cubicBezTo>
                <a:cubicBezTo>
                  <a:pt x="11120" y="41482"/>
                  <a:pt x="11025" y="41601"/>
                  <a:pt x="10942" y="41732"/>
                </a:cubicBezTo>
                <a:cubicBezTo>
                  <a:pt x="10811" y="41910"/>
                  <a:pt x="10608" y="42017"/>
                  <a:pt x="10394" y="42017"/>
                </a:cubicBezTo>
                <a:cubicBezTo>
                  <a:pt x="10049" y="40648"/>
                  <a:pt x="10668" y="38267"/>
                  <a:pt x="10680" y="38243"/>
                </a:cubicBezTo>
                <a:cubicBezTo>
                  <a:pt x="10704" y="38124"/>
                  <a:pt x="10632" y="38005"/>
                  <a:pt x="10513" y="37969"/>
                </a:cubicBezTo>
                <a:cubicBezTo>
                  <a:pt x="10492" y="37963"/>
                  <a:pt x="10472" y="37960"/>
                  <a:pt x="10451" y="37960"/>
                </a:cubicBezTo>
                <a:cubicBezTo>
                  <a:pt x="10355" y="37960"/>
                  <a:pt x="10269" y="38026"/>
                  <a:pt x="10239" y="38124"/>
                </a:cubicBezTo>
                <a:cubicBezTo>
                  <a:pt x="10216" y="38231"/>
                  <a:pt x="9680" y="40303"/>
                  <a:pt x="9894" y="41791"/>
                </a:cubicBezTo>
                <a:cubicBezTo>
                  <a:pt x="9858" y="41744"/>
                  <a:pt x="9835" y="41708"/>
                  <a:pt x="9811" y="41660"/>
                </a:cubicBezTo>
                <a:cubicBezTo>
                  <a:pt x="9525" y="41148"/>
                  <a:pt x="9311" y="40565"/>
                  <a:pt x="9156" y="39934"/>
                </a:cubicBezTo>
                <a:cubicBezTo>
                  <a:pt x="8513" y="37255"/>
                  <a:pt x="9061" y="34409"/>
                  <a:pt x="10644" y="32111"/>
                </a:cubicBezTo>
                <a:cubicBezTo>
                  <a:pt x="12240" y="29802"/>
                  <a:pt x="14728" y="28278"/>
                  <a:pt x="17490" y="27932"/>
                </a:cubicBezTo>
                <a:cubicBezTo>
                  <a:pt x="18074" y="27849"/>
                  <a:pt x="18609" y="27825"/>
                  <a:pt x="19050" y="27825"/>
                </a:cubicBezTo>
                <a:close/>
                <a:moveTo>
                  <a:pt x="9668" y="0"/>
                </a:moveTo>
                <a:cubicBezTo>
                  <a:pt x="9644" y="0"/>
                  <a:pt x="9620" y="0"/>
                  <a:pt x="9608" y="12"/>
                </a:cubicBezTo>
                <a:lnTo>
                  <a:pt x="9585" y="12"/>
                </a:lnTo>
                <a:cubicBezTo>
                  <a:pt x="9573" y="24"/>
                  <a:pt x="9549" y="24"/>
                  <a:pt x="9537" y="36"/>
                </a:cubicBezTo>
                <a:lnTo>
                  <a:pt x="9537" y="48"/>
                </a:lnTo>
                <a:cubicBezTo>
                  <a:pt x="9513" y="60"/>
                  <a:pt x="9501" y="72"/>
                  <a:pt x="9489" y="84"/>
                </a:cubicBezTo>
                <a:cubicBezTo>
                  <a:pt x="9489" y="96"/>
                  <a:pt x="9489" y="96"/>
                  <a:pt x="9477" y="96"/>
                </a:cubicBezTo>
                <a:cubicBezTo>
                  <a:pt x="9477" y="107"/>
                  <a:pt x="9477" y="107"/>
                  <a:pt x="9477" y="107"/>
                </a:cubicBezTo>
                <a:cubicBezTo>
                  <a:pt x="9465" y="119"/>
                  <a:pt x="9454" y="143"/>
                  <a:pt x="9454" y="155"/>
                </a:cubicBezTo>
                <a:cubicBezTo>
                  <a:pt x="9454" y="155"/>
                  <a:pt x="9454" y="167"/>
                  <a:pt x="9454" y="167"/>
                </a:cubicBezTo>
                <a:cubicBezTo>
                  <a:pt x="9442" y="191"/>
                  <a:pt x="9442" y="215"/>
                  <a:pt x="9442" y="227"/>
                </a:cubicBezTo>
                <a:lnTo>
                  <a:pt x="9442" y="238"/>
                </a:lnTo>
                <a:cubicBezTo>
                  <a:pt x="9442" y="250"/>
                  <a:pt x="9454" y="274"/>
                  <a:pt x="9454" y="298"/>
                </a:cubicBezTo>
                <a:cubicBezTo>
                  <a:pt x="9454" y="298"/>
                  <a:pt x="9454" y="298"/>
                  <a:pt x="9465" y="310"/>
                </a:cubicBezTo>
                <a:cubicBezTo>
                  <a:pt x="9465" y="322"/>
                  <a:pt x="9477" y="346"/>
                  <a:pt x="9489" y="358"/>
                </a:cubicBezTo>
                <a:cubicBezTo>
                  <a:pt x="9489" y="358"/>
                  <a:pt x="9489" y="369"/>
                  <a:pt x="9501" y="369"/>
                </a:cubicBezTo>
                <a:cubicBezTo>
                  <a:pt x="11954" y="3298"/>
                  <a:pt x="11251" y="8168"/>
                  <a:pt x="11251" y="8204"/>
                </a:cubicBezTo>
                <a:cubicBezTo>
                  <a:pt x="10775" y="10502"/>
                  <a:pt x="10513" y="13740"/>
                  <a:pt x="11954" y="16121"/>
                </a:cubicBezTo>
                <a:cubicBezTo>
                  <a:pt x="12049" y="16276"/>
                  <a:pt x="12144" y="16407"/>
                  <a:pt x="12252" y="16550"/>
                </a:cubicBezTo>
                <a:cubicBezTo>
                  <a:pt x="10374" y="15714"/>
                  <a:pt x="8266" y="15452"/>
                  <a:pt x="6346" y="15452"/>
                </a:cubicBezTo>
                <a:cubicBezTo>
                  <a:pt x="5612" y="15452"/>
                  <a:pt x="4906" y="15491"/>
                  <a:pt x="4251" y="15550"/>
                </a:cubicBezTo>
                <a:cubicBezTo>
                  <a:pt x="4247" y="15550"/>
                  <a:pt x="4191" y="15552"/>
                  <a:pt x="4092" y="15552"/>
                </a:cubicBezTo>
                <a:cubicBezTo>
                  <a:pt x="3480" y="15552"/>
                  <a:pt x="1255" y="15481"/>
                  <a:pt x="393" y="14454"/>
                </a:cubicBezTo>
                <a:cubicBezTo>
                  <a:pt x="381" y="14431"/>
                  <a:pt x="357" y="14419"/>
                  <a:pt x="345" y="14407"/>
                </a:cubicBezTo>
                <a:lnTo>
                  <a:pt x="333" y="14407"/>
                </a:lnTo>
                <a:cubicBezTo>
                  <a:pt x="321" y="14395"/>
                  <a:pt x="298" y="14383"/>
                  <a:pt x="274" y="14383"/>
                </a:cubicBezTo>
                <a:cubicBezTo>
                  <a:pt x="262" y="14377"/>
                  <a:pt x="250" y="14374"/>
                  <a:pt x="240" y="14374"/>
                </a:cubicBezTo>
                <a:cubicBezTo>
                  <a:pt x="229" y="14374"/>
                  <a:pt x="220" y="14377"/>
                  <a:pt x="214" y="14383"/>
                </a:cubicBezTo>
                <a:lnTo>
                  <a:pt x="202" y="14383"/>
                </a:lnTo>
                <a:cubicBezTo>
                  <a:pt x="179" y="14383"/>
                  <a:pt x="155" y="14383"/>
                  <a:pt x="131" y="14395"/>
                </a:cubicBezTo>
                <a:cubicBezTo>
                  <a:pt x="131" y="14395"/>
                  <a:pt x="131" y="14407"/>
                  <a:pt x="131" y="14407"/>
                </a:cubicBezTo>
                <a:cubicBezTo>
                  <a:pt x="119" y="14407"/>
                  <a:pt x="107" y="14407"/>
                  <a:pt x="107" y="14419"/>
                </a:cubicBezTo>
                <a:cubicBezTo>
                  <a:pt x="71" y="14431"/>
                  <a:pt x="48" y="14466"/>
                  <a:pt x="36" y="14490"/>
                </a:cubicBezTo>
                <a:cubicBezTo>
                  <a:pt x="36" y="14502"/>
                  <a:pt x="24" y="14502"/>
                  <a:pt x="24" y="14502"/>
                </a:cubicBezTo>
                <a:cubicBezTo>
                  <a:pt x="12" y="14526"/>
                  <a:pt x="12" y="14550"/>
                  <a:pt x="12" y="14562"/>
                </a:cubicBezTo>
                <a:cubicBezTo>
                  <a:pt x="12" y="14574"/>
                  <a:pt x="0" y="14574"/>
                  <a:pt x="0" y="14574"/>
                </a:cubicBezTo>
                <a:cubicBezTo>
                  <a:pt x="0" y="14597"/>
                  <a:pt x="0" y="14621"/>
                  <a:pt x="12" y="14645"/>
                </a:cubicBezTo>
                <a:cubicBezTo>
                  <a:pt x="12" y="14693"/>
                  <a:pt x="250" y="15848"/>
                  <a:pt x="1524" y="16967"/>
                </a:cubicBezTo>
                <a:cubicBezTo>
                  <a:pt x="3423" y="18647"/>
                  <a:pt x="6303" y="19048"/>
                  <a:pt x="8576" y="19048"/>
                </a:cubicBezTo>
                <a:cubicBezTo>
                  <a:pt x="8783" y="19048"/>
                  <a:pt x="8984" y="19044"/>
                  <a:pt x="9180" y="19038"/>
                </a:cubicBezTo>
                <a:cubicBezTo>
                  <a:pt x="9215" y="19050"/>
                  <a:pt x="13121" y="19169"/>
                  <a:pt x="15716" y="21277"/>
                </a:cubicBezTo>
                <a:cubicBezTo>
                  <a:pt x="14795" y="20887"/>
                  <a:pt x="13793" y="20691"/>
                  <a:pt x="12711" y="20691"/>
                </a:cubicBezTo>
                <a:cubicBezTo>
                  <a:pt x="12074" y="20691"/>
                  <a:pt x="11409" y="20759"/>
                  <a:pt x="10716" y="20896"/>
                </a:cubicBezTo>
                <a:cubicBezTo>
                  <a:pt x="9549" y="21134"/>
                  <a:pt x="8370" y="21574"/>
                  <a:pt x="7203" y="22217"/>
                </a:cubicBezTo>
                <a:cubicBezTo>
                  <a:pt x="6227" y="22753"/>
                  <a:pt x="4810" y="23479"/>
                  <a:pt x="3536" y="23932"/>
                </a:cubicBezTo>
                <a:cubicBezTo>
                  <a:pt x="3155" y="24063"/>
                  <a:pt x="2869" y="24396"/>
                  <a:pt x="2786" y="24801"/>
                </a:cubicBezTo>
                <a:cubicBezTo>
                  <a:pt x="2715" y="25206"/>
                  <a:pt x="2858" y="25599"/>
                  <a:pt x="3167" y="25873"/>
                </a:cubicBezTo>
                <a:cubicBezTo>
                  <a:pt x="3250" y="25944"/>
                  <a:pt x="3334" y="26015"/>
                  <a:pt x="3429" y="26099"/>
                </a:cubicBezTo>
                <a:cubicBezTo>
                  <a:pt x="3953" y="26515"/>
                  <a:pt x="4632" y="26980"/>
                  <a:pt x="5465" y="27385"/>
                </a:cubicBezTo>
                <a:lnTo>
                  <a:pt x="5477" y="27385"/>
                </a:lnTo>
                <a:cubicBezTo>
                  <a:pt x="6775" y="28016"/>
                  <a:pt x="8465" y="28504"/>
                  <a:pt x="10537" y="28504"/>
                </a:cubicBezTo>
                <a:cubicBezTo>
                  <a:pt x="11775" y="28504"/>
                  <a:pt x="13145" y="28337"/>
                  <a:pt x="14657" y="27920"/>
                </a:cubicBezTo>
                <a:cubicBezTo>
                  <a:pt x="14669" y="27909"/>
                  <a:pt x="15681" y="27599"/>
                  <a:pt x="17133" y="27539"/>
                </a:cubicBezTo>
                <a:lnTo>
                  <a:pt x="17133" y="27539"/>
                </a:lnTo>
                <a:cubicBezTo>
                  <a:pt x="14371" y="27968"/>
                  <a:pt x="11882" y="29540"/>
                  <a:pt x="10275" y="31861"/>
                </a:cubicBezTo>
                <a:cubicBezTo>
                  <a:pt x="8620" y="34266"/>
                  <a:pt x="8049" y="37243"/>
                  <a:pt x="8715" y="40041"/>
                </a:cubicBezTo>
                <a:cubicBezTo>
                  <a:pt x="8882" y="40720"/>
                  <a:pt x="9120" y="41339"/>
                  <a:pt x="9418" y="41886"/>
                </a:cubicBezTo>
                <a:cubicBezTo>
                  <a:pt x="9608" y="42232"/>
                  <a:pt x="9954" y="42446"/>
                  <a:pt x="10347" y="42470"/>
                </a:cubicBezTo>
                <a:lnTo>
                  <a:pt x="10406" y="42470"/>
                </a:lnTo>
                <a:cubicBezTo>
                  <a:pt x="10763" y="42470"/>
                  <a:pt x="11109" y="42291"/>
                  <a:pt x="11311" y="41982"/>
                </a:cubicBezTo>
                <a:cubicBezTo>
                  <a:pt x="11894" y="41136"/>
                  <a:pt x="12775" y="40291"/>
                  <a:pt x="13954" y="39469"/>
                </a:cubicBezTo>
                <a:cubicBezTo>
                  <a:pt x="14299" y="39219"/>
                  <a:pt x="14680" y="39005"/>
                  <a:pt x="15061" y="38791"/>
                </a:cubicBezTo>
                <a:cubicBezTo>
                  <a:pt x="16157" y="38184"/>
                  <a:pt x="18729" y="36421"/>
                  <a:pt x="20003" y="32909"/>
                </a:cubicBezTo>
                <a:cubicBezTo>
                  <a:pt x="20776" y="35195"/>
                  <a:pt x="22908" y="36910"/>
                  <a:pt x="25396" y="37160"/>
                </a:cubicBezTo>
                <a:cubicBezTo>
                  <a:pt x="25899" y="37215"/>
                  <a:pt x="26429" y="37242"/>
                  <a:pt x="26984" y="37242"/>
                </a:cubicBezTo>
                <a:cubicBezTo>
                  <a:pt x="27507" y="37242"/>
                  <a:pt x="28050" y="37218"/>
                  <a:pt x="28611" y="37172"/>
                </a:cubicBezTo>
                <a:cubicBezTo>
                  <a:pt x="28979" y="37139"/>
                  <a:pt x="29346" y="37123"/>
                  <a:pt x="29710" y="37123"/>
                </a:cubicBezTo>
                <a:cubicBezTo>
                  <a:pt x="30549" y="37123"/>
                  <a:pt x="31374" y="37208"/>
                  <a:pt x="32171" y="37374"/>
                </a:cubicBezTo>
                <a:cubicBezTo>
                  <a:pt x="32373" y="37410"/>
                  <a:pt x="32647" y="37469"/>
                  <a:pt x="32909" y="37553"/>
                </a:cubicBezTo>
                <a:cubicBezTo>
                  <a:pt x="33016" y="37576"/>
                  <a:pt x="33111" y="37588"/>
                  <a:pt x="33218" y="37588"/>
                </a:cubicBezTo>
                <a:cubicBezTo>
                  <a:pt x="33540" y="37588"/>
                  <a:pt x="33849" y="37445"/>
                  <a:pt x="34064" y="37183"/>
                </a:cubicBezTo>
                <a:cubicBezTo>
                  <a:pt x="34350" y="36838"/>
                  <a:pt x="34385" y="36374"/>
                  <a:pt x="34183" y="35981"/>
                </a:cubicBezTo>
                <a:cubicBezTo>
                  <a:pt x="33004" y="33743"/>
                  <a:pt x="30932" y="30790"/>
                  <a:pt x="27587" y="29004"/>
                </a:cubicBezTo>
                <a:cubicBezTo>
                  <a:pt x="31230" y="28659"/>
                  <a:pt x="33802" y="27123"/>
                  <a:pt x="34088" y="26956"/>
                </a:cubicBezTo>
                <a:cubicBezTo>
                  <a:pt x="35451" y="26455"/>
                  <a:pt x="36545" y="26325"/>
                  <a:pt x="37304" y="26325"/>
                </a:cubicBezTo>
                <a:cubicBezTo>
                  <a:pt x="37446" y="26325"/>
                  <a:pt x="37577" y="26329"/>
                  <a:pt x="37695" y="26337"/>
                </a:cubicBezTo>
                <a:cubicBezTo>
                  <a:pt x="37716" y="26338"/>
                  <a:pt x="37737" y="26339"/>
                  <a:pt x="37758" y="26339"/>
                </a:cubicBezTo>
                <a:cubicBezTo>
                  <a:pt x="38043" y="26339"/>
                  <a:pt x="38302" y="26188"/>
                  <a:pt x="38457" y="25944"/>
                </a:cubicBezTo>
                <a:cubicBezTo>
                  <a:pt x="38624" y="25682"/>
                  <a:pt x="38636" y="25372"/>
                  <a:pt x="38493" y="25099"/>
                </a:cubicBezTo>
                <a:cubicBezTo>
                  <a:pt x="38410" y="24956"/>
                  <a:pt x="38314" y="24813"/>
                  <a:pt x="38219" y="24670"/>
                </a:cubicBezTo>
                <a:cubicBezTo>
                  <a:pt x="38219" y="24670"/>
                  <a:pt x="38219" y="24658"/>
                  <a:pt x="38207" y="24658"/>
                </a:cubicBezTo>
                <a:cubicBezTo>
                  <a:pt x="37362" y="23384"/>
                  <a:pt x="36005" y="22372"/>
                  <a:pt x="34171" y="21670"/>
                </a:cubicBezTo>
                <a:cubicBezTo>
                  <a:pt x="32886" y="21177"/>
                  <a:pt x="31544" y="20933"/>
                  <a:pt x="30209" y="20933"/>
                </a:cubicBezTo>
                <a:cubicBezTo>
                  <a:pt x="28574" y="20933"/>
                  <a:pt x="26950" y="21299"/>
                  <a:pt x="25456" y="22027"/>
                </a:cubicBezTo>
                <a:cubicBezTo>
                  <a:pt x="25777" y="20741"/>
                  <a:pt x="25813" y="19336"/>
                  <a:pt x="25587" y="17836"/>
                </a:cubicBezTo>
                <a:cubicBezTo>
                  <a:pt x="25396" y="16586"/>
                  <a:pt x="24920" y="15336"/>
                  <a:pt x="24134" y="14026"/>
                </a:cubicBezTo>
                <a:cubicBezTo>
                  <a:pt x="23634" y="13192"/>
                  <a:pt x="23396" y="12442"/>
                  <a:pt x="23265" y="11966"/>
                </a:cubicBezTo>
                <a:cubicBezTo>
                  <a:pt x="23181" y="11633"/>
                  <a:pt x="22943" y="11359"/>
                  <a:pt x="22610" y="11252"/>
                </a:cubicBezTo>
                <a:cubicBezTo>
                  <a:pt x="22512" y="11219"/>
                  <a:pt x="22410" y="11203"/>
                  <a:pt x="22308" y="11203"/>
                </a:cubicBezTo>
                <a:cubicBezTo>
                  <a:pt x="22078" y="11203"/>
                  <a:pt x="21847" y="11285"/>
                  <a:pt x="21657" y="11442"/>
                </a:cubicBezTo>
                <a:cubicBezTo>
                  <a:pt x="21419" y="11633"/>
                  <a:pt x="21193" y="11823"/>
                  <a:pt x="20979" y="12026"/>
                </a:cubicBezTo>
                <a:cubicBezTo>
                  <a:pt x="20967" y="12026"/>
                  <a:pt x="20967" y="12038"/>
                  <a:pt x="20955" y="12049"/>
                </a:cubicBezTo>
                <a:cubicBezTo>
                  <a:pt x="17228" y="15419"/>
                  <a:pt x="16478" y="18622"/>
                  <a:pt x="16740" y="21074"/>
                </a:cubicBezTo>
                <a:cubicBezTo>
                  <a:pt x="16466" y="20372"/>
                  <a:pt x="15931" y="19324"/>
                  <a:pt x="14907" y="18324"/>
                </a:cubicBezTo>
                <a:cubicBezTo>
                  <a:pt x="14704" y="18122"/>
                  <a:pt x="14490" y="17943"/>
                  <a:pt x="14276" y="17764"/>
                </a:cubicBezTo>
                <a:cubicBezTo>
                  <a:pt x="14276" y="17753"/>
                  <a:pt x="14264" y="17729"/>
                  <a:pt x="14264" y="17717"/>
                </a:cubicBezTo>
                <a:cubicBezTo>
                  <a:pt x="14264" y="17705"/>
                  <a:pt x="14252" y="17693"/>
                  <a:pt x="14252" y="17693"/>
                </a:cubicBezTo>
                <a:cubicBezTo>
                  <a:pt x="14240" y="17681"/>
                  <a:pt x="14240" y="17669"/>
                  <a:pt x="14228" y="17657"/>
                </a:cubicBezTo>
                <a:cubicBezTo>
                  <a:pt x="13228" y="16467"/>
                  <a:pt x="13811" y="13692"/>
                  <a:pt x="13823" y="13681"/>
                </a:cubicBezTo>
                <a:cubicBezTo>
                  <a:pt x="14692" y="10514"/>
                  <a:pt x="15240" y="6049"/>
                  <a:pt x="12942" y="2703"/>
                </a:cubicBezTo>
                <a:cubicBezTo>
                  <a:pt x="11561" y="679"/>
                  <a:pt x="9811" y="36"/>
                  <a:pt x="9739" y="12"/>
                </a:cubicBezTo>
                <a:cubicBezTo>
                  <a:pt x="9716" y="0"/>
                  <a:pt x="9692" y="0"/>
                  <a:pt x="968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274;p43">
            <a:extLst>
              <a:ext uri="{FF2B5EF4-FFF2-40B4-BE49-F238E27FC236}">
                <a16:creationId xmlns:a16="http://schemas.microsoft.com/office/drawing/2014/main" id="{FEB4B96A-5463-1D31-4C56-64454A40DFE5}"/>
              </a:ext>
            </a:extLst>
          </p:cNvPr>
          <p:cNvSpPr txBox="1"/>
          <p:nvPr/>
        </p:nvSpPr>
        <p:spPr>
          <a:xfrm>
            <a:off x="5887224" y="4189264"/>
            <a:ext cx="2204435" cy="314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rPr>
              <a:t>Car-free-day campaign</a:t>
            </a:r>
            <a:endParaRPr lang="en-US"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Inspirational green presentation by Slidesgo">
  <a:themeElements>
    <a:clrScheme name="Simple Light">
      <a:dk1>
        <a:srgbClr val="000D06"/>
      </a:dk1>
      <a:lt1>
        <a:srgbClr val="FFFFFF"/>
      </a:lt1>
      <a:dk2>
        <a:srgbClr val="012615"/>
      </a:dk2>
      <a:lt2>
        <a:srgbClr val="014023"/>
      </a:lt2>
      <a:accent1>
        <a:srgbClr val="05A66B"/>
      </a:accent1>
      <a:accent2>
        <a:srgbClr val="02734A"/>
      </a:accent2>
      <a:accent3>
        <a:srgbClr val="6AA84F"/>
      </a:accent3>
      <a:accent4>
        <a:srgbClr val="B6D7A8"/>
      </a:accent4>
      <a:accent5>
        <a:srgbClr val="1C8662"/>
      </a:accent5>
      <a:accent6>
        <a:srgbClr val="5DB125"/>
      </a:accent6>
      <a:hlink>
        <a:srgbClr val="6AA84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On-screen Show (16:9)</PresentationFormat>
  <Slides>12</Slides>
  <Notes>12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Inspirational green presentation by Slidesgo</vt:lpstr>
      <vt:lpstr>Miele</vt:lpstr>
      <vt:lpstr>Introduction</vt:lpstr>
      <vt:lpstr>What is Miele?</vt:lpstr>
      <vt:lpstr>Global company - 4,5 billion euros in turnover generated in 2020.  2023 Green Product Award for dishwashers  A is the energy-efficiency rating of most washing machines in the domestic sector  German Sustainability Award 2014 &amp; 2024  </vt:lpstr>
      <vt:lpstr>Sustainability Reporting</vt:lpstr>
      <vt:lpstr>Products and Services</vt:lpstr>
      <vt:lpstr>Management and processes</vt:lpstr>
      <vt:lpstr>Supply Chain and Production</vt:lpstr>
      <vt:lpstr>Employees and Society</vt:lpstr>
      <vt:lpstr>Three Pledges</vt:lpstr>
      <vt:lpstr>Investments in solar energy</vt:lpstr>
      <vt:lpstr>Thanks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Inspirational Green</dc:title>
  <cp:revision>393</cp:revision>
  <dcterms:modified xsi:type="dcterms:W3CDTF">2024-02-20T09:12:40Z</dcterms:modified>
</cp:coreProperties>
</file>