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8" r:id="rId3"/>
    <p:sldId id="259" r:id="rId4"/>
    <p:sldId id="262" r:id="rId5"/>
    <p:sldId id="264" r:id="rId6"/>
    <p:sldId id="269" r:id="rId7"/>
    <p:sldId id="261" r:id="rId8"/>
    <p:sldId id="267" r:id="rId9"/>
    <p:sldId id="266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EAB89E-5754-4CC6-998F-0D4735887113}" v="19" dt="2024-02-20T08:17:51.120"/>
    <p1510:client id="{4096648E-0460-8147-B940-6D538E75C006}" v="1264" dt="2024-02-20T08:56:09.280"/>
    <p1510:client id="{92962917-9C61-864C-9CBB-FFA547E7ABCD}" v="1543" dt="2024-02-20T08:56:25.244"/>
    <p1510:client id="{BE65B1C5-6C6E-40AC-A832-6EF2EC6824F4}" v="823" dt="2024-02-20T08:54:54.670"/>
    <p1510:client id="{C8BF1ACA-F7D5-2143-B5FD-3AEBBB5F12BA}" v="1034" dt="2024-02-20T08:55:31.8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/>
    </p:cSldViewPr>
  </p:slide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ukola Pinja" userId="88e22f16-0b72-469a-a323-a83925d3d04b" providerId="ADAL" clId="{BE65B1C5-6C6E-40AC-A832-6EF2EC6824F4}"/>
    <pc:docChg chg="undo custSel addSld delSld modSld sldOrd">
      <pc:chgData name="Siukola Pinja" userId="88e22f16-0b72-469a-a323-a83925d3d04b" providerId="ADAL" clId="{BE65B1C5-6C6E-40AC-A832-6EF2EC6824F4}" dt="2024-02-20T08:54:54.670" v="818" actId="20577"/>
      <pc:docMkLst>
        <pc:docMk/>
      </pc:docMkLst>
      <pc:sldChg chg="addSp modSp mod">
        <pc:chgData name="Siukola Pinja" userId="88e22f16-0b72-469a-a323-a83925d3d04b" providerId="ADAL" clId="{BE65B1C5-6C6E-40AC-A832-6EF2EC6824F4}" dt="2024-02-20T08:31:07.027" v="347" actId="1076"/>
        <pc:sldMkLst>
          <pc:docMk/>
          <pc:sldMk cId="1852494205" sldId="258"/>
        </pc:sldMkLst>
        <pc:picChg chg="add mod">
          <ac:chgData name="Siukola Pinja" userId="88e22f16-0b72-469a-a323-a83925d3d04b" providerId="ADAL" clId="{BE65B1C5-6C6E-40AC-A832-6EF2EC6824F4}" dt="2024-02-20T08:31:07.027" v="347" actId="1076"/>
          <ac:picMkLst>
            <pc:docMk/>
            <pc:sldMk cId="1852494205" sldId="258"/>
            <ac:picMk id="7" creationId="{BA881FD6-035B-536E-7ACD-006622121915}"/>
          </ac:picMkLst>
        </pc:picChg>
      </pc:sldChg>
      <pc:sldChg chg="modSp mod ord">
        <pc:chgData name="Siukola Pinja" userId="88e22f16-0b72-469a-a323-a83925d3d04b" providerId="ADAL" clId="{BE65B1C5-6C6E-40AC-A832-6EF2EC6824F4}" dt="2024-02-20T08:54:54.670" v="818" actId="20577"/>
        <pc:sldMkLst>
          <pc:docMk/>
          <pc:sldMk cId="3980845263" sldId="261"/>
        </pc:sldMkLst>
        <pc:spChg chg="mod">
          <ac:chgData name="Siukola Pinja" userId="88e22f16-0b72-469a-a323-a83925d3d04b" providerId="ADAL" clId="{BE65B1C5-6C6E-40AC-A832-6EF2EC6824F4}" dt="2024-02-20T08:54:54.670" v="818" actId="20577"/>
          <ac:spMkLst>
            <pc:docMk/>
            <pc:sldMk cId="3980845263" sldId="261"/>
            <ac:spMk id="5" creationId="{DE64B7DF-CF41-8F5C-0060-D10C4E4DE3F3}"/>
          </ac:spMkLst>
        </pc:spChg>
      </pc:sldChg>
      <pc:sldChg chg="new del ord">
        <pc:chgData name="Siukola Pinja" userId="88e22f16-0b72-469a-a323-a83925d3d04b" providerId="ADAL" clId="{BE65B1C5-6C6E-40AC-A832-6EF2EC6824F4}" dt="2024-02-20T08:21:09.104" v="4" actId="2696"/>
        <pc:sldMkLst>
          <pc:docMk/>
          <pc:sldMk cId="2959893272" sldId="263"/>
        </pc:sldMkLst>
      </pc:sldChg>
      <pc:sldChg chg="addSp delSp modSp new mod setBg">
        <pc:chgData name="Siukola Pinja" userId="88e22f16-0b72-469a-a323-a83925d3d04b" providerId="ADAL" clId="{BE65B1C5-6C6E-40AC-A832-6EF2EC6824F4}" dt="2024-02-20T08:53:00.779" v="798" actId="1076"/>
        <pc:sldMkLst>
          <pc:docMk/>
          <pc:sldMk cId="2861278640" sldId="264"/>
        </pc:sldMkLst>
        <pc:spChg chg="mod">
          <ac:chgData name="Siukola Pinja" userId="88e22f16-0b72-469a-a323-a83925d3d04b" providerId="ADAL" clId="{BE65B1C5-6C6E-40AC-A832-6EF2EC6824F4}" dt="2024-02-20T08:50:15.575" v="784" actId="26606"/>
          <ac:spMkLst>
            <pc:docMk/>
            <pc:sldMk cId="2861278640" sldId="264"/>
            <ac:spMk id="2" creationId="{0E65006F-E9E9-441F-3482-430F8145908B}"/>
          </ac:spMkLst>
        </pc:spChg>
        <pc:spChg chg="mod">
          <ac:chgData name="Siukola Pinja" userId="88e22f16-0b72-469a-a323-a83925d3d04b" providerId="ADAL" clId="{BE65B1C5-6C6E-40AC-A832-6EF2EC6824F4}" dt="2024-02-20T08:50:41.187" v="791" actId="113"/>
          <ac:spMkLst>
            <pc:docMk/>
            <pc:sldMk cId="2861278640" sldId="264"/>
            <ac:spMk id="3" creationId="{CD1F6048-C31D-E474-5DF6-AA997930A68F}"/>
          </ac:spMkLst>
        </pc:spChg>
        <pc:spChg chg="add del">
          <ac:chgData name="Siukola Pinja" userId="88e22f16-0b72-469a-a323-a83925d3d04b" providerId="ADAL" clId="{BE65B1C5-6C6E-40AC-A832-6EF2EC6824F4}" dt="2024-02-20T08:50:15.575" v="784" actId="26606"/>
          <ac:spMkLst>
            <pc:docMk/>
            <pc:sldMk cId="2861278640" sldId="264"/>
            <ac:spMk id="9" creationId="{EE15E636-2C9E-42CB-B482-436AA81BF93B}"/>
          </ac:spMkLst>
        </pc:spChg>
        <pc:grpChg chg="add del">
          <ac:chgData name="Siukola Pinja" userId="88e22f16-0b72-469a-a323-a83925d3d04b" providerId="ADAL" clId="{BE65B1C5-6C6E-40AC-A832-6EF2EC6824F4}" dt="2024-02-20T08:50:15.575" v="784" actId="26606"/>
          <ac:grpSpMkLst>
            <pc:docMk/>
            <pc:sldMk cId="2861278640" sldId="264"/>
            <ac:grpSpMk id="11" creationId="{01D4AEDF-0CF9-4271-ABB7-3D3489BB42D0}"/>
          </ac:grpSpMkLst>
        </pc:grpChg>
        <pc:picChg chg="add del mod ord">
          <ac:chgData name="Siukola Pinja" userId="88e22f16-0b72-469a-a323-a83925d3d04b" providerId="ADAL" clId="{BE65B1C5-6C6E-40AC-A832-6EF2EC6824F4}" dt="2024-02-20T08:52:58.106" v="796" actId="478"/>
          <ac:picMkLst>
            <pc:docMk/>
            <pc:sldMk cId="2861278640" sldId="264"/>
            <ac:picMk id="4" creationId="{AA9B70CC-3038-5F74-0927-9DCC75024879}"/>
          </ac:picMkLst>
        </pc:picChg>
        <pc:picChg chg="add mod">
          <ac:chgData name="Siukola Pinja" userId="88e22f16-0b72-469a-a323-a83925d3d04b" providerId="ADAL" clId="{BE65B1C5-6C6E-40AC-A832-6EF2EC6824F4}" dt="2024-02-20T08:53:00.779" v="798" actId="1076"/>
          <ac:picMkLst>
            <pc:docMk/>
            <pc:sldMk cId="2861278640" sldId="264"/>
            <ac:picMk id="1026" creationId="{AF3A1D96-5D0D-221C-EE65-F6BC7A11CF61}"/>
          </ac:picMkLst>
        </pc:picChg>
      </pc:sldChg>
      <pc:sldChg chg="addSp modSp add del mod">
        <pc:chgData name="Siukola Pinja" userId="88e22f16-0b72-469a-a323-a83925d3d04b" providerId="ADAL" clId="{BE65B1C5-6C6E-40AC-A832-6EF2EC6824F4}" dt="2024-02-20T08:42:01.399" v="685" actId="2696"/>
        <pc:sldMkLst>
          <pc:docMk/>
          <pc:sldMk cId="2293813389" sldId="265"/>
        </pc:sldMkLst>
        <pc:spChg chg="mod">
          <ac:chgData name="Siukola Pinja" userId="88e22f16-0b72-469a-a323-a83925d3d04b" providerId="ADAL" clId="{BE65B1C5-6C6E-40AC-A832-6EF2EC6824F4}" dt="2024-02-20T08:25:48.660" v="187" actId="20577"/>
          <ac:spMkLst>
            <pc:docMk/>
            <pc:sldMk cId="2293813389" sldId="265"/>
            <ac:spMk id="2" creationId="{DE0EA7AC-8DCD-1E45-B409-8C31E6AB9B91}"/>
          </ac:spMkLst>
        </pc:spChg>
        <pc:spChg chg="mod">
          <ac:chgData name="Siukola Pinja" userId="88e22f16-0b72-469a-a323-a83925d3d04b" providerId="ADAL" clId="{BE65B1C5-6C6E-40AC-A832-6EF2EC6824F4}" dt="2024-02-20T08:41:47.567" v="681" actId="20577"/>
          <ac:spMkLst>
            <pc:docMk/>
            <pc:sldMk cId="2293813389" sldId="265"/>
            <ac:spMk id="3" creationId="{B3728971-8AD1-BF03-FD92-F530CC401C66}"/>
          </ac:spMkLst>
        </pc:spChg>
        <pc:picChg chg="add mod">
          <ac:chgData name="Siukola Pinja" userId="88e22f16-0b72-469a-a323-a83925d3d04b" providerId="ADAL" clId="{BE65B1C5-6C6E-40AC-A832-6EF2EC6824F4}" dt="2024-02-20T08:35:59.270" v="447" actId="1076"/>
          <ac:picMkLst>
            <pc:docMk/>
            <pc:sldMk cId="2293813389" sldId="265"/>
            <ac:picMk id="5" creationId="{B9431729-17AB-B573-5B8D-515CE719DC44}"/>
          </ac:picMkLst>
        </pc:picChg>
      </pc:sldChg>
      <pc:sldChg chg="modSp new mod">
        <pc:chgData name="Siukola Pinja" userId="88e22f16-0b72-469a-a323-a83925d3d04b" providerId="ADAL" clId="{BE65B1C5-6C6E-40AC-A832-6EF2EC6824F4}" dt="2024-02-20T08:53:18.219" v="800" actId="20577"/>
        <pc:sldMkLst>
          <pc:docMk/>
          <pc:sldMk cId="1165675825" sldId="266"/>
        </pc:sldMkLst>
        <pc:spChg chg="mod">
          <ac:chgData name="Siukola Pinja" userId="88e22f16-0b72-469a-a323-a83925d3d04b" providerId="ADAL" clId="{BE65B1C5-6C6E-40AC-A832-6EF2EC6824F4}" dt="2024-02-20T08:29:25.549" v="339" actId="20577"/>
          <ac:spMkLst>
            <pc:docMk/>
            <pc:sldMk cId="1165675825" sldId="266"/>
            <ac:spMk id="2" creationId="{0B62544D-8FF1-8B14-A9D9-2098AD6C70BC}"/>
          </ac:spMkLst>
        </pc:spChg>
        <pc:spChg chg="mod">
          <ac:chgData name="Siukola Pinja" userId="88e22f16-0b72-469a-a323-a83925d3d04b" providerId="ADAL" clId="{BE65B1C5-6C6E-40AC-A832-6EF2EC6824F4}" dt="2024-02-20T08:53:18.219" v="800" actId="20577"/>
          <ac:spMkLst>
            <pc:docMk/>
            <pc:sldMk cId="1165675825" sldId="266"/>
            <ac:spMk id="3" creationId="{2C764640-C895-C90A-53C0-1B0B3427ACC4}"/>
          </ac:spMkLst>
        </pc:spChg>
      </pc:sldChg>
      <pc:sldChg chg="add del">
        <pc:chgData name="Siukola Pinja" userId="88e22f16-0b72-469a-a323-a83925d3d04b" providerId="ADAL" clId="{BE65B1C5-6C6E-40AC-A832-6EF2EC6824F4}" dt="2024-02-20T08:41:35.838" v="675" actId="2696"/>
        <pc:sldMkLst>
          <pc:docMk/>
          <pc:sldMk cId="3399549907" sldId="268"/>
        </pc:sldMkLst>
      </pc:sldChg>
      <pc:sldChg chg="addSp delSp modSp new mod">
        <pc:chgData name="Siukola Pinja" userId="88e22f16-0b72-469a-a323-a83925d3d04b" providerId="ADAL" clId="{BE65B1C5-6C6E-40AC-A832-6EF2EC6824F4}" dt="2024-02-20T08:53:41.918" v="813" actId="20577"/>
        <pc:sldMkLst>
          <pc:docMk/>
          <pc:sldMk cId="3232373527" sldId="269"/>
        </pc:sldMkLst>
        <pc:spChg chg="add del">
          <ac:chgData name="Siukola Pinja" userId="88e22f16-0b72-469a-a323-a83925d3d04b" providerId="ADAL" clId="{BE65B1C5-6C6E-40AC-A832-6EF2EC6824F4}" dt="2024-02-20T08:41:43.592" v="678" actId="22"/>
          <ac:spMkLst>
            <pc:docMk/>
            <pc:sldMk cId="3232373527" sldId="269"/>
            <ac:spMk id="3" creationId="{6CAA5603-8E64-8F4B-0469-5C42660761E4}"/>
          </ac:spMkLst>
        </pc:spChg>
        <pc:spChg chg="add mod">
          <ac:chgData name="Siukola Pinja" userId="88e22f16-0b72-469a-a323-a83925d3d04b" providerId="ADAL" clId="{BE65B1C5-6C6E-40AC-A832-6EF2EC6824F4}" dt="2024-02-20T08:53:41.918" v="813" actId="20577"/>
          <ac:spMkLst>
            <pc:docMk/>
            <pc:sldMk cId="3232373527" sldId="269"/>
            <ac:spMk id="4" creationId="{82592243-3130-7426-D35A-0D10A8E136D5}"/>
          </ac:spMkLst>
        </pc:spChg>
        <pc:picChg chg="add mod">
          <ac:chgData name="Siukola Pinja" userId="88e22f16-0b72-469a-a323-a83925d3d04b" providerId="ADAL" clId="{BE65B1C5-6C6E-40AC-A832-6EF2EC6824F4}" dt="2024-02-20T08:41:56.347" v="684"/>
          <ac:picMkLst>
            <pc:docMk/>
            <pc:sldMk cId="3232373527" sldId="269"/>
            <ac:picMk id="5" creationId="{6F8520B2-A900-B184-1C7C-3C3352AEC018}"/>
          </ac:picMkLst>
        </pc:picChg>
      </pc:sldChg>
    </pc:docChg>
  </pc:docChgLst>
  <pc:docChgLst>
    <pc:chgData name="Siukola Pinja" userId="S::pinja.siukola@aalto.fi::88e22f16-0b72-469a-a323-a83925d3d04b" providerId="AD" clId="Web-{2CEAB89E-5754-4CC6-998F-0D4735887113}"/>
    <pc:docChg chg="modSld">
      <pc:chgData name="Siukola Pinja" userId="S::pinja.siukola@aalto.fi::88e22f16-0b72-469a-a323-a83925d3d04b" providerId="AD" clId="Web-{2CEAB89E-5754-4CC6-998F-0D4735887113}" dt="2024-02-20T08:17:51.120" v="16" actId="20577"/>
      <pc:docMkLst>
        <pc:docMk/>
      </pc:docMkLst>
      <pc:sldChg chg="modSp">
        <pc:chgData name="Siukola Pinja" userId="S::pinja.siukola@aalto.fi::88e22f16-0b72-469a-a323-a83925d3d04b" providerId="AD" clId="Web-{2CEAB89E-5754-4CC6-998F-0D4735887113}" dt="2024-02-20T08:17:51.120" v="16" actId="20577"/>
        <pc:sldMkLst>
          <pc:docMk/>
          <pc:sldMk cId="401567019" sldId="256"/>
        </pc:sldMkLst>
        <pc:spChg chg="mod">
          <ac:chgData name="Siukola Pinja" userId="S::pinja.siukola@aalto.fi::88e22f16-0b72-469a-a323-a83925d3d04b" providerId="AD" clId="Web-{2CEAB89E-5754-4CC6-998F-0D4735887113}" dt="2024-02-20T08:17:51.120" v="16" actId="20577"/>
          <ac:spMkLst>
            <pc:docMk/>
            <pc:sldMk cId="401567019" sldId="256"/>
            <ac:spMk id="2" creationId="{00000000-0000-0000-0000-000000000000}"/>
          </ac:spMkLst>
        </pc:spChg>
        <pc:spChg chg="mod">
          <ac:chgData name="Siukola Pinja" userId="S::pinja.siukola@aalto.fi::88e22f16-0b72-469a-a323-a83925d3d04b" providerId="AD" clId="Web-{2CEAB89E-5754-4CC6-998F-0D4735887113}" dt="2024-02-20T08:17:43.183" v="13" actId="20577"/>
          <ac:spMkLst>
            <pc:docMk/>
            <pc:sldMk cId="401567019" sldId="256"/>
            <ac:spMk id="3" creationId="{00000000-0000-0000-0000-000000000000}"/>
          </ac:spMkLst>
        </pc:spChg>
      </pc:sldChg>
    </pc:docChg>
  </pc:docChgLst>
  <pc:docChgLst>
    <pc:chgData name="Kattelus Anton" userId="ddabc90a-fea6-4517-b4d0-8999f6750189" providerId="ADAL" clId="{C8BF1ACA-F7D5-2143-B5FD-3AEBBB5F12BA}"/>
    <pc:docChg chg="undo custSel addSld modSld">
      <pc:chgData name="Kattelus Anton" userId="ddabc90a-fea6-4517-b4d0-8999f6750189" providerId="ADAL" clId="{C8BF1ACA-F7D5-2143-B5FD-3AEBBB5F12BA}" dt="2024-02-20T08:55:31.837" v="1034" actId="255"/>
      <pc:docMkLst>
        <pc:docMk/>
      </pc:docMkLst>
      <pc:sldChg chg="modSp">
        <pc:chgData name="Kattelus Anton" userId="ddabc90a-fea6-4517-b4d0-8999f6750189" providerId="ADAL" clId="{C8BF1ACA-F7D5-2143-B5FD-3AEBBB5F12BA}" dt="2024-02-20T08:46:26.167" v="976" actId="931"/>
        <pc:sldMkLst>
          <pc:docMk/>
          <pc:sldMk cId="1852494205" sldId="258"/>
        </pc:sldMkLst>
        <pc:spChg chg="mod">
          <ac:chgData name="Kattelus Anton" userId="ddabc90a-fea6-4517-b4d0-8999f6750189" providerId="ADAL" clId="{C8BF1ACA-F7D5-2143-B5FD-3AEBBB5F12BA}" dt="2024-02-20T08:46:26.167" v="976" actId="931"/>
          <ac:spMkLst>
            <pc:docMk/>
            <pc:sldMk cId="1852494205" sldId="258"/>
            <ac:spMk id="19" creationId="{AA946109-F1DD-5044-7965-49AAC4833B3B}"/>
          </ac:spMkLst>
        </pc:spChg>
      </pc:sldChg>
      <pc:sldChg chg="new">
        <pc:chgData name="Kattelus Anton" userId="ddabc90a-fea6-4517-b4d0-8999f6750189" providerId="ADAL" clId="{C8BF1ACA-F7D5-2143-B5FD-3AEBBB5F12BA}" dt="2024-02-20T08:20:10.488" v="0" actId="680"/>
        <pc:sldMkLst>
          <pc:docMk/>
          <pc:sldMk cId="3980845263" sldId="260"/>
        </pc:sldMkLst>
      </pc:sldChg>
      <pc:sldChg chg="addSp delSp modSp mod setBg">
        <pc:chgData name="Kattelus Anton" userId="ddabc90a-fea6-4517-b4d0-8999f6750189" providerId="ADAL" clId="{C8BF1ACA-F7D5-2143-B5FD-3AEBBB5F12BA}" dt="2024-02-20T08:55:31.837" v="1034" actId="255"/>
        <pc:sldMkLst>
          <pc:docMk/>
          <pc:sldMk cId="3980845263" sldId="261"/>
        </pc:sldMkLst>
        <pc:spChg chg="add mod">
          <ac:chgData name="Kattelus Anton" userId="ddabc90a-fea6-4517-b4d0-8999f6750189" providerId="ADAL" clId="{C8BF1ACA-F7D5-2143-B5FD-3AEBBB5F12BA}" dt="2024-02-20T08:29:12.400" v="173" actId="14100"/>
          <ac:spMkLst>
            <pc:docMk/>
            <pc:sldMk cId="3980845263" sldId="261"/>
            <ac:spMk id="2" creationId="{453D17A5-D856-7D76-AC9A-E0B32054CAD9}"/>
          </ac:spMkLst>
        </pc:spChg>
        <pc:spChg chg="add mod">
          <ac:chgData name="Kattelus Anton" userId="ddabc90a-fea6-4517-b4d0-8999f6750189" providerId="ADAL" clId="{C8BF1ACA-F7D5-2143-B5FD-3AEBBB5F12BA}" dt="2024-02-20T08:33:59.633" v="514" actId="20577"/>
          <ac:spMkLst>
            <pc:docMk/>
            <pc:sldMk cId="3980845263" sldId="261"/>
            <ac:spMk id="3" creationId="{5891E444-7D2C-FDDA-CD59-C6871EBA9722}"/>
          </ac:spMkLst>
        </pc:spChg>
        <pc:spChg chg="add del mod">
          <ac:chgData name="Kattelus Anton" userId="ddabc90a-fea6-4517-b4d0-8999f6750189" providerId="ADAL" clId="{C8BF1ACA-F7D5-2143-B5FD-3AEBBB5F12BA}" dt="2024-02-20T08:36:49.902" v="702" actId="478"/>
          <ac:spMkLst>
            <pc:docMk/>
            <pc:sldMk cId="3980845263" sldId="261"/>
            <ac:spMk id="4" creationId="{EA99E5DE-96C7-25B6-CAC3-71EF685EEDFB}"/>
          </ac:spMkLst>
        </pc:spChg>
        <pc:spChg chg="mod">
          <ac:chgData name="Kattelus Anton" userId="ddabc90a-fea6-4517-b4d0-8999f6750189" providerId="ADAL" clId="{C8BF1ACA-F7D5-2143-B5FD-3AEBBB5F12BA}" dt="2024-02-20T08:50:32.070" v="1003" actId="26606"/>
          <ac:spMkLst>
            <pc:docMk/>
            <pc:sldMk cId="3980845263" sldId="261"/>
            <ac:spMk id="5" creationId="{DE64B7DF-CF41-8F5C-0060-D10C4E4DE3F3}"/>
          </ac:spMkLst>
        </pc:spChg>
        <pc:spChg chg="mod">
          <ac:chgData name="Kattelus Anton" userId="ddabc90a-fea6-4517-b4d0-8999f6750189" providerId="ADAL" clId="{C8BF1ACA-F7D5-2143-B5FD-3AEBBB5F12BA}" dt="2024-02-20T08:55:31.837" v="1034" actId="255"/>
          <ac:spMkLst>
            <pc:docMk/>
            <pc:sldMk cId="3980845263" sldId="261"/>
            <ac:spMk id="6" creationId="{6E92C327-3709-DC78-020C-6952A201AC4C}"/>
          </ac:spMkLst>
        </pc:spChg>
        <pc:spChg chg="add">
          <ac:chgData name="Kattelus Anton" userId="ddabc90a-fea6-4517-b4d0-8999f6750189" providerId="ADAL" clId="{C8BF1ACA-F7D5-2143-B5FD-3AEBBB5F12BA}" dt="2024-02-20T08:50:32.070" v="1003" actId="26606"/>
          <ac:spMkLst>
            <pc:docMk/>
            <pc:sldMk cId="3980845263" sldId="261"/>
            <ac:spMk id="15" creationId="{6362C011-A678-48AF-9FC1-73146B9DEFE3}"/>
          </ac:spMkLst>
        </pc:spChg>
        <pc:spChg chg="add">
          <ac:chgData name="Kattelus Anton" userId="ddabc90a-fea6-4517-b4d0-8999f6750189" providerId="ADAL" clId="{C8BF1ACA-F7D5-2143-B5FD-3AEBBB5F12BA}" dt="2024-02-20T08:50:32.070" v="1003" actId="26606"/>
          <ac:spMkLst>
            <pc:docMk/>
            <pc:sldMk cId="3980845263" sldId="261"/>
            <ac:spMk id="17" creationId="{0BC48A4C-3F27-483F-9122-2E7BEF7466A1}"/>
          </ac:spMkLst>
        </pc:spChg>
        <pc:spChg chg="add">
          <ac:chgData name="Kattelus Anton" userId="ddabc90a-fea6-4517-b4d0-8999f6750189" providerId="ADAL" clId="{C8BF1ACA-F7D5-2143-B5FD-3AEBBB5F12BA}" dt="2024-02-20T08:50:32.070" v="1003" actId="26606"/>
          <ac:spMkLst>
            <pc:docMk/>
            <pc:sldMk cId="3980845263" sldId="261"/>
            <ac:spMk id="19" creationId="{CBE34379-9777-42D6-A3FF-F808E1E30E4F}"/>
          </ac:spMkLst>
        </pc:spChg>
        <pc:spChg chg="add">
          <ac:chgData name="Kattelus Anton" userId="ddabc90a-fea6-4517-b4d0-8999f6750189" providerId="ADAL" clId="{C8BF1ACA-F7D5-2143-B5FD-3AEBBB5F12BA}" dt="2024-02-20T08:50:32.070" v="1003" actId="26606"/>
          <ac:spMkLst>
            <pc:docMk/>
            <pc:sldMk cId="3980845263" sldId="261"/>
            <ac:spMk id="21" creationId="{C44CF989-C2BA-483F-9050-5FEE187FE90E}"/>
          </ac:spMkLst>
        </pc:spChg>
        <pc:spChg chg="add">
          <ac:chgData name="Kattelus Anton" userId="ddabc90a-fea6-4517-b4d0-8999f6750189" providerId="ADAL" clId="{C8BF1ACA-F7D5-2143-B5FD-3AEBBB5F12BA}" dt="2024-02-20T08:50:32.070" v="1003" actId="26606"/>
          <ac:spMkLst>
            <pc:docMk/>
            <pc:sldMk cId="3980845263" sldId="261"/>
            <ac:spMk id="23" creationId="{3B5E18FB-9BED-4A1B-BF8B-E2B89730C208}"/>
          </ac:spMkLst>
        </pc:spChg>
        <pc:spChg chg="add">
          <ac:chgData name="Kattelus Anton" userId="ddabc90a-fea6-4517-b4d0-8999f6750189" providerId="ADAL" clId="{C8BF1ACA-F7D5-2143-B5FD-3AEBBB5F12BA}" dt="2024-02-20T08:50:32.070" v="1003" actId="26606"/>
          <ac:spMkLst>
            <pc:docMk/>
            <pc:sldMk cId="3980845263" sldId="261"/>
            <ac:spMk id="25" creationId="{8439A915-9E0D-4CCC-A459-3357EB156DA2}"/>
          </ac:spMkLst>
        </pc:spChg>
        <pc:spChg chg="add">
          <ac:chgData name="Kattelus Anton" userId="ddabc90a-fea6-4517-b4d0-8999f6750189" providerId="ADAL" clId="{C8BF1ACA-F7D5-2143-B5FD-3AEBBB5F12BA}" dt="2024-02-20T08:50:32.070" v="1003" actId="26606"/>
          <ac:spMkLst>
            <pc:docMk/>
            <pc:sldMk cId="3980845263" sldId="261"/>
            <ac:spMk id="27" creationId="{DA930378-8185-4FA0-946B-D6E6F7EAED48}"/>
          </ac:spMkLst>
        </pc:spChg>
        <pc:picChg chg="add mod">
          <ac:chgData name="Kattelus Anton" userId="ddabc90a-fea6-4517-b4d0-8999f6750189" providerId="ADAL" clId="{C8BF1ACA-F7D5-2143-B5FD-3AEBBB5F12BA}" dt="2024-02-20T08:50:32.070" v="1003" actId="26606"/>
          <ac:picMkLst>
            <pc:docMk/>
            <pc:sldMk cId="3980845263" sldId="261"/>
            <ac:picMk id="8" creationId="{D7D91BC6-83C4-7DC7-C2D3-F518A3C41EBA}"/>
          </ac:picMkLst>
        </pc:picChg>
        <pc:picChg chg="add mod">
          <ac:chgData name="Kattelus Anton" userId="ddabc90a-fea6-4517-b4d0-8999f6750189" providerId="ADAL" clId="{C8BF1ACA-F7D5-2143-B5FD-3AEBBB5F12BA}" dt="2024-02-20T08:50:32.070" v="1003" actId="26606"/>
          <ac:picMkLst>
            <pc:docMk/>
            <pc:sldMk cId="3980845263" sldId="261"/>
            <ac:picMk id="10" creationId="{BB5100BD-DFE6-DDC6-317B-7249465CC848}"/>
          </ac:picMkLst>
        </pc:picChg>
      </pc:sldChg>
      <pc:sldChg chg="modSp mod">
        <pc:chgData name="Kattelus Anton" userId="ddabc90a-fea6-4517-b4d0-8999f6750189" providerId="ADAL" clId="{C8BF1ACA-F7D5-2143-B5FD-3AEBBB5F12BA}" dt="2024-02-20T08:53:43.555" v="1033" actId="20577"/>
        <pc:sldMkLst>
          <pc:docMk/>
          <pc:sldMk cId="1165675825" sldId="266"/>
        </pc:sldMkLst>
        <pc:spChg chg="mod">
          <ac:chgData name="Kattelus Anton" userId="ddabc90a-fea6-4517-b4d0-8999f6750189" providerId="ADAL" clId="{C8BF1ACA-F7D5-2143-B5FD-3AEBBB5F12BA}" dt="2024-02-20T08:53:43.555" v="1033" actId="20577"/>
          <ac:spMkLst>
            <pc:docMk/>
            <pc:sldMk cId="1165675825" sldId="266"/>
            <ac:spMk id="3" creationId="{2C764640-C895-C90A-53C0-1B0B3427ACC4}"/>
          </ac:spMkLst>
        </pc:spChg>
      </pc:sldChg>
      <pc:sldChg chg="addSp modSp new mod">
        <pc:chgData name="Kattelus Anton" userId="ddabc90a-fea6-4517-b4d0-8999f6750189" providerId="ADAL" clId="{C8BF1ACA-F7D5-2143-B5FD-3AEBBB5F12BA}" dt="2024-02-20T08:48:24.870" v="990" actId="1076"/>
        <pc:sldMkLst>
          <pc:docMk/>
          <pc:sldMk cId="2608993652" sldId="267"/>
        </pc:sldMkLst>
        <pc:spChg chg="add mod">
          <ac:chgData name="Kattelus Anton" userId="ddabc90a-fea6-4517-b4d0-8999f6750189" providerId="ADAL" clId="{C8BF1ACA-F7D5-2143-B5FD-3AEBBB5F12BA}" dt="2024-02-20T08:42:41.088" v="968" actId="255"/>
          <ac:spMkLst>
            <pc:docMk/>
            <pc:sldMk cId="2608993652" sldId="267"/>
            <ac:spMk id="2" creationId="{A5BD9B1C-4132-2A22-B79F-B9B64B3E9561}"/>
          </ac:spMkLst>
        </pc:spChg>
        <pc:picChg chg="add mod">
          <ac:chgData name="Kattelus Anton" userId="ddabc90a-fea6-4517-b4d0-8999f6750189" providerId="ADAL" clId="{C8BF1ACA-F7D5-2143-B5FD-3AEBBB5F12BA}" dt="2024-02-20T08:44:39.822" v="975" actId="1076"/>
          <ac:picMkLst>
            <pc:docMk/>
            <pc:sldMk cId="2608993652" sldId="267"/>
            <ac:picMk id="4" creationId="{D42EB215-91E7-150E-C580-FC9CF203E324}"/>
          </ac:picMkLst>
        </pc:picChg>
        <pc:picChg chg="add mod">
          <ac:chgData name="Kattelus Anton" userId="ddabc90a-fea6-4517-b4d0-8999f6750189" providerId="ADAL" clId="{C8BF1ACA-F7D5-2143-B5FD-3AEBBB5F12BA}" dt="2024-02-20T08:46:38.706" v="982" actId="1076"/>
          <ac:picMkLst>
            <pc:docMk/>
            <pc:sldMk cId="2608993652" sldId="267"/>
            <ac:picMk id="6" creationId="{9904C1C0-9D0F-B76B-537C-36DCF8DF03B5}"/>
          </ac:picMkLst>
        </pc:picChg>
        <pc:picChg chg="add mod">
          <ac:chgData name="Kattelus Anton" userId="ddabc90a-fea6-4517-b4d0-8999f6750189" providerId="ADAL" clId="{C8BF1ACA-F7D5-2143-B5FD-3AEBBB5F12BA}" dt="2024-02-20T08:48:24.870" v="990" actId="1076"/>
          <ac:picMkLst>
            <pc:docMk/>
            <pc:sldMk cId="2608993652" sldId="267"/>
            <ac:picMk id="8" creationId="{61E0C570-1865-EDA9-70AE-D1B6AB1A7B16}"/>
          </ac:picMkLst>
        </pc:picChg>
      </pc:sldChg>
    </pc:docChg>
  </pc:docChgLst>
  <pc:docChgLst>
    <pc:chgData name="Peltola Onni" userId="d9474f20-2129-4e95-99b4-99c9df73b99a" providerId="ADAL" clId="{92962917-9C61-864C-9CBB-FFA547E7ABCD}"/>
    <pc:docChg chg="undo custSel addSld modSld sldOrd">
      <pc:chgData name="Peltola Onni" userId="d9474f20-2129-4e95-99b4-99c9df73b99a" providerId="ADAL" clId="{92962917-9C61-864C-9CBB-FFA547E7ABCD}" dt="2024-02-20T08:56:25.245" v="1544" actId="20577"/>
      <pc:docMkLst>
        <pc:docMk/>
      </pc:docMkLst>
      <pc:sldChg chg="addSp delSp modSp new mod ord">
        <pc:chgData name="Peltola Onni" userId="d9474f20-2129-4e95-99b4-99c9df73b99a" providerId="ADAL" clId="{92962917-9C61-864C-9CBB-FFA547E7ABCD}" dt="2024-02-20T08:52:56.833" v="1415" actId="1076"/>
        <pc:sldMkLst>
          <pc:docMk/>
          <pc:sldMk cId="1852494205" sldId="258"/>
        </pc:sldMkLst>
        <pc:spChg chg="add del mod">
          <ac:chgData name="Peltola Onni" userId="d9474f20-2129-4e95-99b4-99c9df73b99a" providerId="ADAL" clId="{92962917-9C61-864C-9CBB-FFA547E7ABCD}" dt="2024-02-20T08:31:19.504" v="620" actId="1076"/>
          <ac:spMkLst>
            <pc:docMk/>
            <pc:sldMk cId="1852494205" sldId="258"/>
            <ac:spMk id="2" creationId="{B23F2D3A-7C65-A57A-7361-A9E1567B4497}"/>
          </ac:spMkLst>
        </pc:spChg>
        <pc:spChg chg="add mod">
          <ac:chgData name="Peltola Onni" userId="d9474f20-2129-4e95-99b4-99c9df73b99a" providerId="ADAL" clId="{92962917-9C61-864C-9CBB-FFA547E7ABCD}" dt="2024-02-20T08:31:35.041" v="624" actId="14100"/>
          <ac:spMkLst>
            <pc:docMk/>
            <pc:sldMk cId="1852494205" sldId="258"/>
            <ac:spMk id="3" creationId="{C5FC0B54-DE52-171B-DC27-FD66872DD2C1}"/>
          </ac:spMkLst>
        </pc:spChg>
        <pc:spChg chg="add mod">
          <ac:chgData name="Peltola Onni" userId="d9474f20-2129-4e95-99b4-99c9df73b99a" providerId="ADAL" clId="{92962917-9C61-864C-9CBB-FFA547E7ABCD}" dt="2024-02-20T08:52:56.833" v="1415" actId="1076"/>
          <ac:spMkLst>
            <pc:docMk/>
            <pc:sldMk cId="1852494205" sldId="258"/>
            <ac:spMk id="4" creationId="{BE02C8F3-1B19-58AC-6763-245076B2DEFA}"/>
          </ac:spMkLst>
        </pc:spChg>
        <pc:spChg chg="add mod">
          <ac:chgData name="Peltola Onni" userId="d9474f20-2129-4e95-99b4-99c9df73b99a" providerId="ADAL" clId="{92962917-9C61-864C-9CBB-FFA547E7ABCD}" dt="2024-02-20T08:35:21.787" v="867" actId="1076"/>
          <ac:spMkLst>
            <pc:docMk/>
            <pc:sldMk cId="1852494205" sldId="258"/>
            <ac:spMk id="5" creationId="{4091D053-79D4-F37F-770C-47CF3B6B0A4A}"/>
          </ac:spMkLst>
        </pc:spChg>
        <pc:picChg chg="mod">
          <ac:chgData name="Peltola Onni" userId="d9474f20-2129-4e95-99b4-99c9df73b99a" providerId="ADAL" clId="{92962917-9C61-864C-9CBB-FFA547E7ABCD}" dt="2024-02-20T08:35:33.672" v="869" actId="14100"/>
          <ac:picMkLst>
            <pc:docMk/>
            <pc:sldMk cId="1852494205" sldId="258"/>
            <ac:picMk id="7" creationId="{BA881FD6-035B-536E-7ACD-006622121915}"/>
          </ac:picMkLst>
        </pc:picChg>
      </pc:sldChg>
      <pc:sldChg chg="addSp delSp modSp new mod setBg">
        <pc:chgData name="Peltola Onni" userId="d9474f20-2129-4e95-99b4-99c9df73b99a" providerId="ADAL" clId="{92962917-9C61-864C-9CBB-FFA547E7ABCD}" dt="2024-02-20T08:56:25.245" v="1544" actId="20577"/>
        <pc:sldMkLst>
          <pc:docMk/>
          <pc:sldMk cId="766633290" sldId="259"/>
        </pc:sldMkLst>
        <pc:spChg chg="add del mod">
          <ac:chgData name="Peltola Onni" userId="d9474f20-2129-4e95-99b4-99c9df73b99a" providerId="ADAL" clId="{92962917-9C61-864C-9CBB-FFA547E7ABCD}" dt="2024-02-20T08:43:51.161" v="1066" actId="478"/>
          <ac:spMkLst>
            <pc:docMk/>
            <pc:sldMk cId="766633290" sldId="259"/>
            <ac:spMk id="2" creationId="{849373C4-84B2-BC9F-C11A-0562D1E0EA1A}"/>
          </ac:spMkLst>
        </pc:spChg>
        <pc:spChg chg="add del mod">
          <ac:chgData name="Peltola Onni" userId="d9474f20-2129-4e95-99b4-99c9df73b99a" providerId="ADAL" clId="{92962917-9C61-864C-9CBB-FFA547E7ABCD}" dt="2024-02-20T08:43:32.672" v="1062" actId="478"/>
          <ac:spMkLst>
            <pc:docMk/>
            <pc:sldMk cId="766633290" sldId="259"/>
            <ac:spMk id="3" creationId="{46BC38C8-940D-8223-D328-17E565ADD5BD}"/>
          </ac:spMkLst>
        </pc:spChg>
        <pc:spChg chg="del mod">
          <ac:chgData name="Peltola Onni" userId="d9474f20-2129-4e95-99b4-99c9df73b99a" providerId="ADAL" clId="{92962917-9C61-864C-9CBB-FFA547E7ABCD}" dt="2024-02-20T08:43:55.683" v="1068"/>
          <ac:spMkLst>
            <pc:docMk/>
            <pc:sldMk cId="766633290" sldId="259"/>
            <ac:spMk id="4" creationId="{B989B01D-294D-7CE9-EAFB-667D0DF4F6E6}"/>
          </ac:spMkLst>
        </pc:spChg>
        <pc:spChg chg="mod ord">
          <ac:chgData name="Peltola Onni" userId="d9474f20-2129-4e95-99b4-99c9df73b99a" providerId="ADAL" clId="{92962917-9C61-864C-9CBB-FFA547E7ABCD}" dt="2024-02-20T08:56:25.245" v="1544" actId="20577"/>
          <ac:spMkLst>
            <pc:docMk/>
            <pc:sldMk cId="766633290" sldId="259"/>
            <ac:spMk id="5" creationId="{E925E99C-8B62-246A-10A9-F3ACD259304E}"/>
          </ac:spMkLst>
        </pc:spChg>
        <pc:spChg chg="add mod ord">
          <ac:chgData name="Peltola Onni" userId="d9474f20-2129-4e95-99b4-99c9df73b99a" providerId="ADAL" clId="{92962917-9C61-864C-9CBB-FFA547E7ABCD}" dt="2024-02-20T08:54:20.016" v="1432" actId="20577"/>
          <ac:spMkLst>
            <pc:docMk/>
            <pc:sldMk cId="766633290" sldId="259"/>
            <ac:spMk id="6" creationId="{1540217C-9178-D8A2-72A3-378AB7A4D996}"/>
          </ac:spMkLst>
        </pc:spChg>
        <pc:spChg chg="add del">
          <ac:chgData name="Peltola Onni" userId="d9474f20-2129-4e95-99b4-99c9df73b99a" providerId="ADAL" clId="{92962917-9C61-864C-9CBB-FFA547E7ABCD}" dt="2024-02-20T08:54:09.749" v="1422" actId="26606"/>
          <ac:spMkLst>
            <pc:docMk/>
            <pc:sldMk cId="766633290" sldId="259"/>
            <ac:spMk id="1028" creationId="{8F404549-B4DC-481C-926C-DED3EF1C585B}"/>
          </ac:spMkLst>
        </pc:spChg>
        <pc:spChg chg="add del">
          <ac:chgData name="Peltola Onni" userId="d9474f20-2129-4e95-99b4-99c9df73b99a" providerId="ADAL" clId="{92962917-9C61-864C-9CBB-FFA547E7ABCD}" dt="2024-02-20T08:54:09.749" v="1422" actId="26606"/>
          <ac:spMkLst>
            <pc:docMk/>
            <pc:sldMk cId="766633290" sldId="259"/>
            <ac:spMk id="1029" creationId="{1E8FD5CD-351E-4B06-8B78-BD5102D00908}"/>
          </ac:spMkLst>
        </pc:spChg>
        <pc:spChg chg="add del">
          <ac:chgData name="Peltola Onni" userId="d9474f20-2129-4e95-99b4-99c9df73b99a" providerId="ADAL" clId="{92962917-9C61-864C-9CBB-FFA547E7ABCD}" dt="2024-02-20T08:54:02.579" v="1418" actId="26606"/>
          <ac:spMkLst>
            <pc:docMk/>
            <pc:sldMk cId="766633290" sldId="259"/>
            <ac:spMk id="1031" creationId="{EE15E636-2C9E-42CB-B482-436AA81BF93B}"/>
          </ac:spMkLst>
        </pc:spChg>
        <pc:spChg chg="add del">
          <ac:chgData name="Peltola Onni" userId="d9474f20-2129-4e95-99b4-99c9df73b99a" providerId="ADAL" clId="{92962917-9C61-864C-9CBB-FFA547E7ABCD}" dt="2024-02-20T08:54:11.966" v="1424" actId="26606"/>
          <ac:spMkLst>
            <pc:docMk/>
            <pc:sldMk cId="766633290" sldId="259"/>
            <ac:spMk id="1032" creationId="{3FE9758B-E361-4084-8D9F-729FA6C4AD7E}"/>
          </ac:spMkLst>
        </pc:spChg>
        <pc:grpChg chg="add del">
          <ac:chgData name="Peltola Onni" userId="d9474f20-2129-4e95-99b4-99c9df73b99a" providerId="ADAL" clId="{92962917-9C61-864C-9CBB-FFA547E7ABCD}" dt="2024-02-20T08:54:02.579" v="1418" actId="26606"/>
          <ac:grpSpMkLst>
            <pc:docMk/>
            <pc:sldMk cId="766633290" sldId="259"/>
            <ac:grpSpMk id="1033" creationId="{01D4AEDF-0CF9-4271-ABB7-3D3489BB42D0}"/>
          </ac:grpSpMkLst>
        </pc:grpChg>
        <pc:picChg chg="add mod">
          <ac:chgData name="Peltola Onni" userId="d9474f20-2129-4e95-99b4-99c9df73b99a" providerId="ADAL" clId="{92962917-9C61-864C-9CBB-FFA547E7ABCD}" dt="2024-02-20T08:54:11.970" v="1425" actId="26606"/>
          <ac:picMkLst>
            <pc:docMk/>
            <pc:sldMk cId="766633290" sldId="259"/>
            <ac:picMk id="1026" creationId="{D66E0D9B-6F96-8CEE-4C9A-8C345D20B7C8}"/>
          </ac:picMkLst>
        </pc:picChg>
      </pc:sldChg>
      <pc:sldChg chg="modSp mod">
        <pc:chgData name="Peltola Onni" userId="d9474f20-2129-4e95-99b4-99c9df73b99a" providerId="ADAL" clId="{92962917-9C61-864C-9CBB-FFA547E7ABCD}" dt="2024-02-20T08:28:55.260" v="579" actId="20577"/>
        <pc:sldMkLst>
          <pc:docMk/>
          <pc:sldMk cId="3980845263" sldId="261"/>
        </pc:sldMkLst>
        <pc:spChg chg="mod">
          <ac:chgData name="Peltola Onni" userId="d9474f20-2129-4e95-99b4-99c9df73b99a" providerId="ADAL" clId="{92962917-9C61-864C-9CBB-FFA547E7ABCD}" dt="2024-02-20T08:28:55.260" v="579" actId="20577"/>
          <ac:spMkLst>
            <pc:docMk/>
            <pc:sldMk cId="3980845263" sldId="261"/>
            <ac:spMk id="2" creationId="{453D17A5-D856-7D76-AC9A-E0B32054CAD9}"/>
          </ac:spMkLst>
        </pc:spChg>
      </pc:sldChg>
    </pc:docChg>
  </pc:docChgLst>
  <pc:docChgLst>
    <pc:chgData name="Tuomi Otava" userId="aaf11cad-414d-444e-bfb2-346dec82ea68" providerId="ADAL" clId="{4096648E-0460-8147-B940-6D538E75C006}"/>
    <pc:docChg chg="undo custSel addSld delSld modSld sldOrd">
      <pc:chgData name="Tuomi Otava" userId="aaf11cad-414d-444e-bfb2-346dec82ea68" providerId="ADAL" clId="{4096648E-0460-8147-B940-6D538E75C006}" dt="2024-02-20T08:56:09.280" v="1263" actId="20577"/>
      <pc:docMkLst>
        <pc:docMk/>
      </pc:docMkLst>
      <pc:sldChg chg="addSp modSp mod">
        <pc:chgData name="Tuomi Otava" userId="aaf11cad-414d-444e-bfb2-346dec82ea68" providerId="ADAL" clId="{4096648E-0460-8147-B940-6D538E75C006}" dt="2024-02-20T08:35:45.153" v="446"/>
        <pc:sldMkLst>
          <pc:docMk/>
          <pc:sldMk cId="401567019" sldId="256"/>
        </pc:sldMkLst>
        <pc:spChg chg="mod">
          <ac:chgData name="Tuomi Otava" userId="aaf11cad-414d-444e-bfb2-346dec82ea68" providerId="ADAL" clId="{4096648E-0460-8147-B940-6D538E75C006}" dt="2024-02-20T08:35:03.191" v="433" actId="20577"/>
          <ac:spMkLst>
            <pc:docMk/>
            <pc:sldMk cId="401567019" sldId="256"/>
            <ac:spMk id="2" creationId="{00000000-0000-0000-0000-000000000000}"/>
          </ac:spMkLst>
        </pc:spChg>
        <pc:spChg chg="mod">
          <ac:chgData name="Tuomi Otava" userId="aaf11cad-414d-444e-bfb2-346dec82ea68" providerId="ADAL" clId="{4096648E-0460-8147-B940-6D538E75C006}" dt="2024-02-20T08:35:45.153" v="446"/>
          <ac:spMkLst>
            <pc:docMk/>
            <pc:sldMk cId="401567019" sldId="256"/>
            <ac:spMk id="3" creationId="{00000000-0000-0000-0000-000000000000}"/>
          </ac:spMkLst>
        </pc:spChg>
        <pc:spChg chg="add mod">
          <ac:chgData name="Tuomi Otava" userId="aaf11cad-414d-444e-bfb2-346dec82ea68" providerId="ADAL" clId="{4096648E-0460-8147-B940-6D538E75C006}" dt="2024-02-20T08:18:40.631" v="1"/>
          <ac:spMkLst>
            <pc:docMk/>
            <pc:sldMk cId="401567019" sldId="256"/>
            <ac:spMk id="4" creationId="{89B81B39-42A9-3CCC-9A26-5F75689658EB}"/>
          </ac:spMkLst>
        </pc:spChg>
        <pc:spChg chg="add mod">
          <ac:chgData name="Tuomi Otava" userId="aaf11cad-414d-444e-bfb2-346dec82ea68" providerId="ADAL" clId="{4096648E-0460-8147-B940-6D538E75C006}" dt="2024-02-20T08:18:40.631" v="1"/>
          <ac:spMkLst>
            <pc:docMk/>
            <pc:sldMk cId="401567019" sldId="256"/>
            <ac:spMk id="5" creationId="{848982DF-630C-6800-30A1-3B4C72CEAC3C}"/>
          </ac:spMkLst>
        </pc:spChg>
        <pc:spChg chg="add mod">
          <ac:chgData name="Tuomi Otava" userId="aaf11cad-414d-444e-bfb2-346dec82ea68" providerId="ADAL" clId="{4096648E-0460-8147-B940-6D538E75C006}" dt="2024-02-20T08:18:40.631" v="1"/>
          <ac:spMkLst>
            <pc:docMk/>
            <pc:sldMk cId="401567019" sldId="256"/>
            <ac:spMk id="6" creationId="{D1B4549C-4425-9D1F-AE05-80BEA96EFE5C}"/>
          </ac:spMkLst>
        </pc:spChg>
        <pc:spChg chg="add mod">
          <ac:chgData name="Tuomi Otava" userId="aaf11cad-414d-444e-bfb2-346dec82ea68" providerId="ADAL" clId="{4096648E-0460-8147-B940-6D538E75C006}" dt="2024-02-20T08:35:31.673" v="445" actId="20577"/>
          <ac:spMkLst>
            <pc:docMk/>
            <pc:sldMk cId="401567019" sldId="256"/>
            <ac:spMk id="8" creationId="{8A1897BB-F688-B22A-360F-FB97D7D07C02}"/>
          </ac:spMkLst>
        </pc:spChg>
        <pc:picChg chg="add mod">
          <ac:chgData name="Tuomi Otava" userId="aaf11cad-414d-444e-bfb2-346dec82ea68" providerId="ADAL" clId="{4096648E-0460-8147-B940-6D538E75C006}" dt="2024-02-20T08:35:20.689" v="438" actId="1076"/>
          <ac:picMkLst>
            <pc:docMk/>
            <pc:sldMk cId="401567019" sldId="256"/>
            <ac:picMk id="1026" creationId="{9500576A-257F-BDB7-6858-90C21503CF7A}"/>
          </ac:picMkLst>
        </pc:picChg>
      </pc:sldChg>
      <pc:sldChg chg="new del">
        <pc:chgData name="Tuomi Otava" userId="aaf11cad-414d-444e-bfb2-346dec82ea68" providerId="ADAL" clId="{4096648E-0460-8147-B940-6D538E75C006}" dt="2024-02-20T08:18:45.614" v="3" actId="2696"/>
        <pc:sldMkLst>
          <pc:docMk/>
          <pc:sldMk cId="289838362" sldId="257"/>
        </pc:sldMkLst>
      </pc:sldChg>
      <pc:sldChg chg="addSp modSp new del mod">
        <pc:chgData name="Tuomi Otava" userId="aaf11cad-414d-444e-bfb2-346dec82ea68" providerId="ADAL" clId="{4096648E-0460-8147-B940-6D538E75C006}" dt="2024-02-20T08:37:47.152" v="447" actId="2696"/>
        <pc:sldMkLst>
          <pc:docMk/>
          <pc:sldMk cId="3169786392" sldId="257"/>
        </pc:sldMkLst>
        <pc:spChg chg="add mod">
          <ac:chgData name="Tuomi Otava" userId="aaf11cad-414d-444e-bfb2-346dec82ea68" providerId="ADAL" clId="{4096648E-0460-8147-B940-6D538E75C006}" dt="2024-02-20T08:18:57.053" v="7" actId="1076"/>
          <ac:spMkLst>
            <pc:docMk/>
            <pc:sldMk cId="3169786392" sldId="257"/>
            <ac:spMk id="2" creationId="{8395AD73-7D2D-0148-5A3F-47C800D1B85A}"/>
          </ac:spMkLst>
        </pc:spChg>
        <pc:spChg chg="add mod">
          <ac:chgData name="Tuomi Otava" userId="aaf11cad-414d-444e-bfb2-346dec82ea68" providerId="ADAL" clId="{4096648E-0460-8147-B940-6D538E75C006}" dt="2024-02-20T08:18:48.451" v="5"/>
          <ac:spMkLst>
            <pc:docMk/>
            <pc:sldMk cId="3169786392" sldId="257"/>
            <ac:spMk id="3" creationId="{6BD201A8-FA56-DEFA-2BDE-6CC178073DD4}"/>
          </ac:spMkLst>
        </pc:spChg>
        <pc:spChg chg="add mod">
          <ac:chgData name="Tuomi Otava" userId="aaf11cad-414d-444e-bfb2-346dec82ea68" providerId="ADAL" clId="{4096648E-0460-8147-B940-6D538E75C006}" dt="2024-02-20T08:19:07.214" v="8" actId="20577"/>
          <ac:spMkLst>
            <pc:docMk/>
            <pc:sldMk cId="3169786392" sldId="257"/>
            <ac:spMk id="4" creationId="{A16BF1DF-3432-4FED-1C52-855AC7603310}"/>
          </ac:spMkLst>
        </pc:spChg>
      </pc:sldChg>
      <pc:sldChg chg="addSp delSp modSp mod modClrScheme chgLayout">
        <pc:chgData name="Tuomi Otava" userId="aaf11cad-414d-444e-bfb2-346dec82ea68" providerId="ADAL" clId="{4096648E-0460-8147-B940-6D538E75C006}" dt="2024-02-20T08:47:27.320" v="804"/>
        <pc:sldMkLst>
          <pc:docMk/>
          <pc:sldMk cId="1852494205" sldId="258"/>
        </pc:sldMkLst>
        <pc:spChg chg="mod">
          <ac:chgData name="Tuomi Otava" userId="aaf11cad-414d-444e-bfb2-346dec82ea68" providerId="ADAL" clId="{4096648E-0460-8147-B940-6D538E75C006}" dt="2024-02-20T08:40:27.180" v="457"/>
          <ac:spMkLst>
            <pc:docMk/>
            <pc:sldMk cId="1852494205" sldId="258"/>
            <ac:spMk id="2" creationId="{B23F2D3A-7C65-A57A-7361-A9E1567B4497}"/>
          </ac:spMkLst>
        </pc:spChg>
        <pc:spChg chg="del mod">
          <ac:chgData name="Tuomi Otava" userId="aaf11cad-414d-444e-bfb2-346dec82ea68" providerId="ADAL" clId="{4096648E-0460-8147-B940-6D538E75C006}" dt="2024-02-20T08:41:20.130" v="475" actId="478"/>
          <ac:spMkLst>
            <pc:docMk/>
            <pc:sldMk cId="1852494205" sldId="258"/>
            <ac:spMk id="3" creationId="{C5FC0B54-DE52-171B-DC27-FD66872DD2C1}"/>
          </ac:spMkLst>
        </pc:spChg>
        <pc:spChg chg="mod">
          <ac:chgData name="Tuomi Otava" userId="aaf11cad-414d-444e-bfb2-346dec82ea68" providerId="ADAL" clId="{4096648E-0460-8147-B940-6D538E75C006}" dt="2024-02-20T08:40:35.760" v="459" actId="2711"/>
          <ac:spMkLst>
            <pc:docMk/>
            <pc:sldMk cId="1852494205" sldId="258"/>
            <ac:spMk id="4" creationId="{BE02C8F3-1B19-58AC-6763-245076B2DEFA}"/>
          </ac:spMkLst>
        </pc:spChg>
        <pc:spChg chg="del mod">
          <ac:chgData name="Tuomi Otava" userId="aaf11cad-414d-444e-bfb2-346dec82ea68" providerId="ADAL" clId="{4096648E-0460-8147-B940-6D538E75C006}" dt="2024-02-20T08:42:44.004" v="501"/>
          <ac:spMkLst>
            <pc:docMk/>
            <pc:sldMk cId="1852494205" sldId="258"/>
            <ac:spMk id="5" creationId="{4091D053-79D4-F37F-770C-47CF3B6B0A4A}"/>
          </ac:spMkLst>
        </pc:spChg>
        <pc:spChg chg="add del mod ord">
          <ac:chgData name="Tuomi Otava" userId="aaf11cad-414d-444e-bfb2-346dec82ea68" providerId="ADAL" clId="{4096648E-0460-8147-B940-6D538E75C006}" dt="2024-02-20T08:41:00.513" v="466" actId="700"/>
          <ac:spMkLst>
            <pc:docMk/>
            <pc:sldMk cId="1852494205" sldId="258"/>
            <ac:spMk id="6" creationId="{E4AB3623-25AA-0C7C-A4CB-AF0BF84832D0}"/>
          </ac:spMkLst>
        </pc:spChg>
        <pc:spChg chg="add del mod ord">
          <ac:chgData name="Tuomi Otava" userId="aaf11cad-414d-444e-bfb2-346dec82ea68" providerId="ADAL" clId="{4096648E-0460-8147-B940-6D538E75C006}" dt="2024-02-20T08:41:00.513" v="466" actId="700"/>
          <ac:spMkLst>
            <pc:docMk/>
            <pc:sldMk cId="1852494205" sldId="258"/>
            <ac:spMk id="8" creationId="{4862E910-8B48-DF26-4005-7431C005D30C}"/>
          </ac:spMkLst>
        </pc:spChg>
        <pc:spChg chg="add del mod ord">
          <ac:chgData name="Tuomi Otava" userId="aaf11cad-414d-444e-bfb2-346dec82ea68" providerId="ADAL" clId="{4096648E-0460-8147-B940-6D538E75C006}" dt="2024-02-20T08:41:00.513" v="466" actId="700"/>
          <ac:spMkLst>
            <pc:docMk/>
            <pc:sldMk cId="1852494205" sldId="258"/>
            <ac:spMk id="9" creationId="{94C90F8C-C237-CBDA-E304-3727E2E16329}"/>
          </ac:spMkLst>
        </pc:spChg>
        <pc:spChg chg="add del mod ord">
          <ac:chgData name="Tuomi Otava" userId="aaf11cad-414d-444e-bfb2-346dec82ea68" providerId="ADAL" clId="{4096648E-0460-8147-B940-6D538E75C006}" dt="2024-02-20T08:41:31.638" v="480" actId="478"/>
          <ac:spMkLst>
            <pc:docMk/>
            <pc:sldMk cId="1852494205" sldId="258"/>
            <ac:spMk id="10" creationId="{855F317C-DAA7-037A-AB2C-2DE7842F60A1}"/>
          </ac:spMkLst>
        </pc:spChg>
        <pc:spChg chg="add del mod ord">
          <ac:chgData name="Tuomi Otava" userId="aaf11cad-414d-444e-bfb2-346dec82ea68" providerId="ADAL" clId="{4096648E-0460-8147-B940-6D538E75C006}" dt="2024-02-20T08:42:43.851" v="499" actId="478"/>
          <ac:spMkLst>
            <pc:docMk/>
            <pc:sldMk cId="1852494205" sldId="258"/>
            <ac:spMk id="11" creationId="{6148F418-3DD6-3BDF-9DB9-06EA81432284}"/>
          </ac:spMkLst>
        </pc:spChg>
        <pc:spChg chg="add del mod">
          <ac:chgData name="Tuomi Otava" userId="aaf11cad-414d-444e-bfb2-346dec82ea68" providerId="ADAL" clId="{4096648E-0460-8147-B940-6D538E75C006}" dt="2024-02-20T08:41:57.827" v="484" actId="478"/>
          <ac:spMkLst>
            <pc:docMk/>
            <pc:sldMk cId="1852494205" sldId="258"/>
            <ac:spMk id="13" creationId="{A24E21AF-28C1-DB02-69F4-5DA535588AEA}"/>
          </ac:spMkLst>
        </pc:spChg>
        <pc:spChg chg="add del mod ord">
          <ac:chgData name="Tuomi Otava" userId="aaf11cad-414d-444e-bfb2-346dec82ea68" providerId="ADAL" clId="{4096648E-0460-8147-B940-6D538E75C006}" dt="2024-02-20T08:42:12.512" v="490" actId="478"/>
          <ac:spMkLst>
            <pc:docMk/>
            <pc:sldMk cId="1852494205" sldId="258"/>
            <ac:spMk id="14" creationId="{4846391A-E3AA-61AC-66DD-6806ED813E05}"/>
          </ac:spMkLst>
        </pc:spChg>
        <pc:spChg chg="add del mod">
          <ac:chgData name="Tuomi Otava" userId="aaf11cad-414d-444e-bfb2-346dec82ea68" providerId="ADAL" clId="{4096648E-0460-8147-B940-6D538E75C006}" dt="2024-02-20T08:42:43.851" v="499" actId="478"/>
          <ac:spMkLst>
            <pc:docMk/>
            <pc:sldMk cId="1852494205" sldId="258"/>
            <ac:spMk id="15" creationId="{18B9CD6B-C0AC-FBC3-81C5-EEF89B5C6551}"/>
          </ac:spMkLst>
        </pc:spChg>
        <pc:spChg chg="add del mod">
          <ac:chgData name="Tuomi Otava" userId="aaf11cad-414d-444e-bfb2-346dec82ea68" providerId="ADAL" clId="{4096648E-0460-8147-B940-6D538E75C006}" dt="2024-02-20T08:42:48.366" v="503" actId="478"/>
          <ac:spMkLst>
            <pc:docMk/>
            <pc:sldMk cId="1852494205" sldId="258"/>
            <ac:spMk id="17" creationId="{0E95355F-4DF1-A8E5-8D38-6C6021FE5C27}"/>
          </ac:spMkLst>
        </pc:spChg>
        <pc:spChg chg="add mod">
          <ac:chgData name="Tuomi Otava" userId="aaf11cad-414d-444e-bfb2-346dec82ea68" providerId="ADAL" clId="{4096648E-0460-8147-B940-6D538E75C006}" dt="2024-02-20T08:46:18.565" v="594"/>
          <ac:spMkLst>
            <pc:docMk/>
            <pc:sldMk cId="1852494205" sldId="258"/>
            <ac:spMk id="18" creationId="{725C3804-E375-DDCC-1C34-971549E2C8B0}"/>
          </ac:spMkLst>
        </pc:spChg>
        <pc:spChg chg="add mod">
          <ac:chgData name="Tuomi Otava" userId="aaf11cad-414d-444e-bfb2-346dec82ea68" providerId="ADAL" clId="{4096648E-0460-8147-B940-6D538E75C006}" dt="2024-02-20T08:47:26.547" v="802" actId="1076"/>
          <ac:spMkLst>
            <pc:docMk/>
            <pc:sldMk cId="1852494205" sldId="258"/>
            <ac:spMk id="19" creationId="{AA946109-F1DD-5044-7965-49AAC4833B3B}"/>
          </ac:spMkLst>
        </pc:spChg>
        <pc:spChg chg="add del mod">
          <ac:chgData name="Tuomi Otava" userId="aaf11cad-414d-444e-bfb2-346dec82ea68" providerId="ADAL" clId="{4096648E-0460-8147-B940-6D538E75C006}" dt="2024-02-20T08:47:27.320" v="804"/>
          <ac:spMkLst>
            <pc:docMk/>
            <pc:sldMk cId="1852494205" sldId="258"/>
            <ac:spMk id="21" creationId="{4097A337-BE49-CD0A-BE3A-6F721B1958D1}"/>
          </ac:spMkLst>
        </pc:spChg>
      </pc:sldChg>
      <pc:sldChg chg="addSp modSp mod modClrScheme chgLayout">
        <pc:chgData name="Tuomi Otava" userId="aaf11cad-414d-444e-bfb2-346dec82ea68" providerId="ADAL" clId="{4096648E-0460-8147-B940-6D538E75C006}" dt="2024-02-20T08:43:07.678" v="506" actId="700"/>
        <pc:sldMkLst>
          <pc:docMk/>
          <pc:sldMk cId="766633290" sldId="259"/>
        </pc:sldMkLst>
        <pc:spChg chg="add mod ord">
          <ac:chgData name="Tuomi Otava" userId="aaf11cad-414d-444e-bfb2-346dec82ea68" providerId="ADAL" clId="{4096648E-0460-8147-B940-6D538E75C006}" dt="2024-02-20T08:43:07.678" v="506" actId="700"/>
          <ac:spMkLst>
            <pc:docMk/>
            <pc:sldMk cId="766633290" sldId="259"/>
            <ac:spMk id="4" creationId="{B989B01D-294D-7CE9-EAFB-667D0DF4F6E6}"/>
          </ac:spMkLst>
        </pc:spChg>
        <pc:spChg chg="add mod ord">
          <ac:chgData name="Tuomi Otava" userId="aaf11cad-414d-444e-bfb2-346dec82ea68" providerId="ADAL" clId="{4096648E-0460-8147-B940-6D538E75C006}" dt="2024-02-20T08:43:07.678" v="506" actId="700"/>
          <ac:spMkLst>
            <pc:docMk/>
            <pc:sldMk cId="766633290" sldId="259"/>
            <ac:spMk id="5" creationId="{E925E99C-8B62-246A-10A9-F3ACD259304E}"/>
          </ac:spMkLst>
        </pc:spChg>
      </pc:sldChg>
      <pc:sldChg chg="addSp delSp modSp add del mod">
        <pc:chgData name="Tuomi Otava" userId="aaf11cad-414d-444e-bfb2-346dec82ea68" providerId="ADAL" clId="{4096648E-0460-8147-B940-6D538E75C006}" dt="2024-02-20T08:37:49.106" v="448" actId="2696"/>
        <pc:sldMkLst>
          <pc:docMk/>
          <pc:sldMk cId="2981981027" sldId="260"/>
        </pc:sldMkLst>
        <pc:spChg chg="del">
          <ac:chgData name="Tuomi Otava" userId="aaf11cad-414d-444e-bfb2-346dec82ea68" providerId="ADAL" clId="{4096648E-0460-8147-B940-6D538E75C006}" dt="2024-02-20T08:20:15.608" v="12" actId="478"/>
          <ac:spMkLst>
            <pc:docMk/>
            <pc:sldMk cId="2981981027" sldId="260"/>
            <ac:spMk id="2" creationId="{8395AD73-7D2D-0148-5A3F-47C800D1B85A}"/>
          </ac:spMkLst>
        </pc:spChg>
        <pc:spChg chg="del">
          <ac:chgData name="Tuomi Otava" userId="aaf11cad-414d-444e-bfb2-346dec82ea68" providerId="ADAL" clId="{4096648E-0460-8147-B940-6D538E75C006}" dt="2024-02-20T08:20:12.360" v="10" actId="478"/>
          <ac:spMkLst>
            <pc:docMk/>
            <pc:sldMk cId="2981981027" sldId="260"/>
            <ac:spMk id="3" creationId="{6BD201A8-FA56-DEFA-2BDE-6CC178073DD4}"/>
          </ac:spMkLst>
        </pc:spChg>
        <pc:spChg chg="del">
          <ac:chgData name="Tuomi Otava" userId="aaf11cad-414d-444e-bfb2-346dec82ea68" providerId="ADAL" clId="{4096648E-0460-8147-B940-6D538E75C006}" dt="2024-02-20T08:20:14.524" v="11" actId="478"/>
          <ac:spMkLst>
            <pc:docMk/>
            <pc:sldMk cId="2981981027" sldId="260"/>
            <ac:spMk id="4" creationId="{A16BF1DF-3432-4FED-1C52-855AC7603310}"/>
          </ac:spMkLst>
        </pc:spChg>
        <pc:picChg chg="add mod">
          <ac:chgData name="Tuomi Otava" userId="aaf11cad-414d-444e-bfb2-346dec82ea68" providerId="ADAL" clId="{4096648E-0460-8147-B940-6D538E75C006}" dt="2024-02-20T08:20:21.217" v="14" actId="14100"/>
          <ac:picMkLst>
            <pc:docMk/>
            <pc:sldMk cId="2981981027" sldId="260"/>
            <ac:picMk id="5" creationId="{B83E33A5-0989-E68B-5D47-3181B3B5E19E}"/>
          </ac:picMkLst>
        </pc:picChg>
      </pc:sldChg>
      <pc:sldChg chg="addSp delSp modSp mod modClrScheme chgLayout">
        <pc:chgData name="Tuomi Otava" userId="aaf11cad-414d-444e-bfb2-346dec82ea68" providerId="ADAL" clId="{4096648E-0460-8147-B940-6D538E75C006}" dt="2024-02-20T08:56:09.280" v="1263" actId="20577"/>
        <pc:sldMkLst>
          <pc:docMk/>
          <pc:sldMk cId="3980845263" sldId="261"/>
        </pc:sldMkLst>
        <pc:spChg chg="del">
          <ac:chgData name="Tuomi Otava" userId="aaf11cad-414d-444e-bfb2-346dec82ea68" providerId="ADAL" clId="{4096648E-0460-8147-B940-6D538E75C006}" dt="2024-02-20T08:43:54.163" v="543" actId="478"/>
          <ac:spMkLst>
            <pc:docMk/>
            <pc:sldMk cId="3980845263" sldId="261"/>
            <ac:spMk id="2" creationId="{453D17A5-D856-7D76-AC9A-E0B32054CAD9}"/>
          </ac:spMkLst>
        </pc:spChg>
        <pc:spChg chg="del mod">
          <ac:chgData name="Tuomi Otava" userId="aaf11cad-414d-444e-bfb2-346dec82ea68" providerId="ADAL" clId="{4096648E-0460-8147-B940-6D538E75C006}" dt="2024-02-20T08:43:40.854" v="540"/>
          <ac:spMkLst>
            <pc:docMk/>
            <pc:sldMk cId="3980845263" sldId="261"/>
            <ac:spMk id="3" creationId="{5891E444-7D2C-FDDA-CD59-C6871EBA9722}"/>
          </ac:spMkLst>
        </pc:spChg>
        <pc:spChg chg="add mod ord">
          <ac:chgData name="Tuomi Otava" userId="aaf11cad-414d-444e-bfb2-346dec82ea68" providerId="ADAL" clId="{4096648E-0460-8147-B940-6D538E75C006}" dt="2024-02-20T08:43:29.125" v="532" actId="20577"/>
          <ac:spMkLst>
            <pc:docMk/>
            <pc:sldMk cId="3980845263" sldId="261"/>
            <ac:spMk id="5" creationId="{DE64B7DF-CF41-8F5C-0060-D10C4E4DE3F3}"/>
          </ac:spMkLst>
        </pc:spChg>
        <pc:spChg chg="add mod ord">
          <ac:chgData name="Tuomi Otava" userId="aaf11cad-414d-444e-bfb2-346dec82ea68" providerId="ADAL" clId="{4096648E-0460-8147-B940-6D538E75C006}" dt="2024-02-20T08:56:09.280" v="1263" actId="20577"/>
          <ac:spMkLst>
            <pc:docMk/>
            <pc:sldMk cId="3980845263" sldId="261"/>
            <ac:spMk id="6" creationId="{6E92C327-3709-DC78-020C-6952A201AC4C}"/>
          </ac:spMkLst>
        </pc:spChg>
      </pc:sldChg>
      <pc:sldChg chg="addSp modSp new mod modClrScheme chgLayout">
        <pc:chgData name="Tuomi Otava" userId="aaf11cad-414d-444e-bfb2-346dec82ea68" providerId="ADAL" clId="{4096648E-0460-8147-B940-6D538E75C006}" dt="2024-02-20T08:51:09.709" v="905" actId="113"/>
        <pc:sldMkLst>
          <pc:docMk/>
          <pc:sldMk cId="1912677311" sldId="262"/>
        </pc:sldMkLst>
        <pc:spChg chg="add mod">
          <ac:chgData name="Tuomi Otava" userId="aaf11cad-414d-444e-bfb2-346dec82ea68" providerId="ADAL" clId="{4096648E-0460-8147-B940-6D538E75C006}" dt="2024-02-20T08:35:45.153" v="446"/>
          <ac:spMkLst>
            <pc:docMk/>
            <pc:sldMk cId="1912677311" sldId="262"/>
            <ac:spMk id="2" creationId="{5C855ABC-E699-3385-4CC0-00E60C27B747}"/>
          </ac:spMkLst>
        </pc:spChg>
        <pc:spChg chg="add mod">
          <ac:chgData name="Tuomi Otava" userId="aaf11cad-414d-444e-bfb2-346dec82ea68" providerId="ADAL" clId="{4096648E-0460-8147-B940-6D538E75C006}" dt="2024-02-20T08:51:09.709" v="905" actId="113"/>
          <ac:spMkLst>
            <pc:docMk/>
            <pc:sldMk cId="1912677311" sldId="262"/>
            <ac:spMk id="3" creationId="{19D33049-6EE0-FAAB-72EB-919E8143F7EA}"/>
          </ac:spMkLst>
        </pc:spChg>
      </pc:sldChg>
      <pc:sldChg chg="modSp">
        <pc:chgData name="Tuomi Otava" userId="aaf11cad-414d-444e-bfb2-346dec82ea68" providerId="ADAL" clId="{4096648E-0460-8147-B940-6D538E75C006}" dt="2024-02-20T08:35:45.153" v="446"/>
        <pc:sldMkLst>
          <pc:docMk/>
          <pc:sldMk cId="2861278640" sldId="264"/>
        </pc:sldMkLst>
        <pc:spChg chg="mod">
          <ac:chgData name="Tuomi Otava" userId="aaf11cad-414d-444e-bfb2-346dec82ea68" providerId="ADAL" clId="{4096648E-0460-8147-B940-6D538E75C006}" dt="2024-02-20T08:35:45.153" v="446"/>
          <ac:spMkLst>
            <pc:docMk/>
            <pc:sldMk cId="2861278640" sldId="264"/>
            <ac:spMk id="2" creationId="{0E65006F-E9E9-441F-3482-430F8145908B}"/>
          </ac:spMkLst>
        </pc:spChg>
        <pc:spChg chg="mod">
          <ac:chgData name="Tuomi Otava" userId="aaf11cad-414d-444e-bfb2-346dec82ea68" providerId="ADAL" clId="{4096648E-0460-8147-B940-6D538E75C006}" dt="2024-02-20T08:35:45.153" v="446"/>
          <ac:spMkLst>
            <pc:docMk/>
            <pc:sldMk cId="2861278640" sldId="264"/>
            <ac:spMk id="3" creationId="{CD1F6048-C31D-E474-5DF6-AA997930A68F}"/>
          </ac:spMkLst>
        </pc:spChg>
      </pc:sldChg>
      <pc:sldChg chg="modSp">
        <pc:chgData name="Tuomi Otava" userId="aaf11cad-414d-444e-bfb2-346dec82ea68" providerId="ADAL" clId="{4096648E-0460-8147-B940-6D538E75C006}" dt="2024-02-20T08:35:45.153" v="446"/>
        <pc:sldMkLst>
          <pc:docMk/>
          <pc:sldMk cId="2293813389" sldId="265"/>
        </pc:sldMkLst>
        <pc:spChg chg="mod">
          <ac:chgData name="Tuomi Otava" userId="aaf11cad-414d-444e-bfb2-346dec82ea68" providerId="ADAL" clId="{4096648E-0460-8147-B940-6D538E75C006}" dt="2024-02-20T08:35:45.153" v="446"/>
          <ac:spMkLst>
            <pc:docMk/>
            <pc:sldMk cId="2293813389" sldId="265"/>
            <ac:spMk id="2" creationId="{DE0EA7AC-8DCD-1E45-B409-8C31E6AB9B91}"/>
          </ac:spMkLst>
        </pc:spChg>
        <pc:spChg chg="mod">
          <ac:chgData name="Tuomi Otava" userId="aaf11cad-414d-444e-bfb2-346dec82ea68" providerId="ADAL" clId="{4096648E-0460-8147-B940-6D538E75C006}" dt="2024-02-20T08:35:45.153" v="446"/>
          <ac:spMkLst>
            <pc:docMk/>
            <pc:sldMk cId="2293813389" sldId="265"/>
            <ac:spMk id="3" creationId="{B3728971-8AD1-BF03-FD92-F530CC401C66}"/>
          </ac:spMkLst>
        </pc:spChg>
      </pc:sldChg>
      <pc:sldChg chg="modSp mod">
        <pc:chgData name="Tuomi Otava" userId="aaf11cad-414d-444e-bfb2-346dec82ea68" providerId="ADAL" clId="{4096648E-0460-8147-B940-6D538E75C006}" dt="2024-02-20T08:55:26.801" v="1257" actId="1076"/>
        <pc:sldMkLst>
          <pc:docMk/>
          <pc:sldMk cId="1165675825" sldId="266"/>
        </pc:sldMkLst>
        <pc:spChg chg="mod">
          <ac:chgData name="Tuomi Otava" userId="aaf11cad-414d-444e-bfb2-346dec82ea68" providerId="ADAL" clId="{4096648E-0460-8147-B940-6D538E75C006}" dt="2024-02-20T08:35:45.153" v="446"/>
          <ac:spMkLst>
            <pc:docMk/>
            <pc:sldMk cId="1165675825" sldId="266"/>
            <ac:spMk id="2" creationId="{0B62544D-8FF1-8B14-A9D9-2098AD6C70BC}"/>
          </ac:spMkLst>
        </pc:spChg>
        <pc:spChg chg="mod">
          <ac:chgData name="Tuomi Otava" userId="aaf11cad-414d-444e-bfb2-346dec82ea68" providerId="ADAL" clId="{4096648E-0460-8147-B940-6D538E75C006}" dt="2024-02-20T08:55:26.801" v="1257" actId="1076"/>
          <ac:spMkLst>
            <pc:docMk/>
            <pc:sldMk cId="1165675825" sldId="266"/>
            <ac:spMk id="3" creationId="{2C764640-C895-C90A-53C0-1B0B3427ACC4}"/>
          </ac:spMkLst>
        </pc:spChg>
      </pc:sldChg>
      <pc:sldChg chg="addSp delSp modSp mod ord modClrScheme chgLayout">
        <pc:chgData name="Tuomi Otava" userId="aaf11cad-414d-444e-bfb2-346dec82ea68" providerId="ADAL" clId="{4096648E-0460-8147-B940-6D538E75C006}" dt="2024-02-20T08:55:52.088" v="1258" actId="20578"/>
        <pc:sldMkLst>
          <pc:docMk/>
          <pc:sldMk cId="2608993652" sldId="267"/>
        </pc:sldMkLst>
        <pc:spChg chg="del mod">
          <ac:chgData name="Tuomi Otava" userId="aaf11cad-414d-444e-bfb2-346dec82ea68" providerId="ADAL" clId="{4096648E-0460-8147-B940-6D538E75C006}" dt="2024-02-20T08:55:00.508" v="1253"/>
          <ac:spMkLst>
            <pc:docMk/>
            <pc:sldMk cId="2608993652" sldId="267"/>
            <ac:spMk id="2" creationId="{A5BD9B1C-4132-2A22-B79F-B9B64B3E9561}"/>
          </ac:spMkLst>
        </pc:spChg>
        <pc:spChg chg="add mod ord">
          <ac:chgData name="Tuomi Otava" userId="aaf11cad-414d-444e-bfb2-346dec82ea68" providerId="ADAL" clId="{4096648E-0460-8147-B940-6D538E75C006}" dt="2024-02-20T08:52:48.961" v="918" actId="20577"/>
          <ac:spMkLst>
            <pc:docMk/>
            <pc:sldMk cId="2608993652" sldId="267"/>
            <ac:spMk id="3" creationId="{A57743B7-3D19-FE2B-A903-FE3671993806}"/>
          </ac:spMkLst>
        </pc:spChg>
        <pc:spChg chg="add mod ord">
          <ac:chgData name="Tuomi Otava" userId="aaf11cad-414d-444e-bfb2-346dec82ea68" providerId="ADAL" clId="{4096648E-0460-8147-B940-6D538E75C006}" dt="2024-02-20T08:55:04.182" v="1254" actId="1076"/>
          <ac:spMkLst>
            <pc:docMk/>
            <pc:sldMk cId="2608993652" sldId="267"/>
            <ac:spMk id="5" creationId="{9E9B23E4-2013-41C2-A50C-E08BCC7C2D19}"/>
          </ac:spMkLst>
        </pc:spChg>
      </pc:sldChg>
      <pc:sldChg chg="addSp delSp modSp mod modClrScheme chgLayout">
        <pc:chgData name="Tuomi Otava" userId="aaf11cad-414d-444e-bfb2-346dec82ea68" providerId="ADAL" clId="{4096648E-0460-8147-B940-6D538E75C006}" dt="2024-02-20T08:52:14.913" v="911" actId="14100"/>
        <pc:sldMkLst>
          <pc:docMk/>
          <pc:sldMk cId="3232373527" sldId="269"/>
        </pc:sldMkLst>
        <pc:spChg chg="add del mod ord">
          <ac:chgData name="Tuomi Otava" userId="aaf11cad-414d-444e-bfb2-346dec82ea68" providerId="ADAL" clId="{4096648E-0460-8147-B940-6D538E75C006}" dt="2024-02-20T08:52:02.075" v="909" actId="700"/>
          <ac:spMkLst>
            <pc:docMk/>
            <pc:sldMk cId="3232373527" sldId="269"/>
            <ac:spMk id="2" creationId="{8193EA31-B770-6FEB-8AE7-5F30891B3191}"/>
          </ac:spMkLst>
        </pc:spChg>
        <pc:spChg chg="mod">
          <ac:chgData name="Tuomi Otava" userId="aaf11cad-414d-444e-bfb2-346dec82ea68" providerId="ADAL" clId="{4096648E-0460-8147-B940-6D538E75C006}" dt="2024-02-20T08:52:12.730" v="910" actId="1076"/>
          <ac:spMkLst>
            <pc:docMk/>
            <pc:sldMk cId="3232373527" sldId="269"/>
            <ac:spMk id="4" creationId="{82592243-3130-7426-D35A-0D10A8E136D5}"/>
          </ac:spMkLst>
        </pc:spChg>
        <pc:picChg chg="mod">
          <ac:chgData name="Tuomi Otava" userId="aaf11cad-414d-444e-bfb2-346dec82ea68" providerId="ADAL" clId="{4096648E-0460-8147-B940-6D538E75C006}" dt="2024-02-20T08:52:14.913" v="911" actId="14100"/>
          <ac:picMkLst>
            <pc:docMk/>
            <pc:sldMk cId="3232373527" sldId="269"/>
            <ac:picMk id="5" creationId="{6F8520B2-A900-B184-1C7C-3C3352AEC018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4401ABC8-B1F5-4F75-92C4-9C78B473F9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6059F7CB-E8BA-467C-ACA5-0B086C77005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78A07D-F8FF-4A12-85B5-394B7BC4C853}" type="datetime1">
              <a:rPr lang="fi-FI" smtClean="0"/>
              <a:t>20.2.2024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539313ED-96E1-4A2B-AB88-4BFE479249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65FC500-99C2-4D22-9A2C-A426B7A6D55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BA4EF3-C1D9-4A9E-A3DA-DFCBD5D567D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21827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noProof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C37F25-040B-49D1-A4E1-B92030688904}" type="datetime1">
              <a:rPr lang="fi-FI" smtClean="0"/>
              <a:pPr/>
              <a:t>20.2.2024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 noProof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noProof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C07198-495A-4C27-BC2D-CE7C2576EB75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7874097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C07198-495A-4C27-BC2D-CE7C2576EB75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83025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452D06DF-72C2-4721-A277-0D13DE102DAA}" type="datetime1">
              <a:rPr lang="fi-FI" noProof="0" smtClean="0"/>
              <a:t>20.2.2024</a:t>
            </a:fld>
            <a:endParaRPr lang="fi-FI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fi-FI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fi-FI" noProof="0" smtClean="0"/>
              <a:pPr rtl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17314004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52D06DF-72C2-4721-A277-0D13DE102DAA}" type="datetime1">
              <a:rPr lang="fi-FI" noProof="0" smtClean="0"/>
              <a:t>20.2.2024</a:t>
            </a:fld>
            <a:endParaRPr lang="fi-FI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i-FI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fi-FI" noProof="0" smtClean="0"/>
              <a:pPr rtl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68352171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452D06DF-72C2-4721-A277-0D13DE102DAA}" type="datetime1">
              <a:rPr lang="fi-FI" noProof="0" smtClean="0"/>
              <a:t>20.2.2024</a:t>
            </a:fld>
            <a:endParaRPr lang="fi-FI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pPr rtl="0"/>
            <a:endParaRPr lang="fi-FI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fi-FI" noProof="0" smtClean="0"/>
              <a:pPr rtl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371604040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52D06DF-72C2-4721-A277-0D13DE102DAA}" type="datetime1">
              <a:rPr lang="fi-FI" noProof="0" smtClean="0"/>
              <a:t>20.2.2024</a:t>
            </a:fld>
            <a:endParaRPr lang="fi-FI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i-FI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pPr rtl="0"/>
            <a:fld id="{D57F1E4F-1CFF-5643-939E-217C01CDF565}" type="slidenum">
              <a:rPr lang="fi-FI" noProof="0" smtClean="0"/>
              <a:pPr rtl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05117574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452D06DF-72C2-4721-A277-0D13DE102DAA}" type="datetime1">
              <a:rPr lang="fi-FI" noProof="0" smtClean="0"/>
              <a:t>20.2.2024</a:t>
            </a:fld>
            <a:endParaRPr lang="fi-FI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fi-FI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fi-FI" noProof="0" smtClean="0"/>
              <a:pPr rtl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61399936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52D06DF-72C2-4721-A277-0D13DE102DAA}" type="datetime1">
              <a:rPr lang="fi-FI" noProof="0" smtClean="0"/>
              <a:t>20.2.2024</a:t>
            </a:fld>
            <a:endParaRPr lang="fi-FI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i-FI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fi-FI" noProof="0" smtClean="0"/>
              <a:pPr rtl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62306101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52D06DF-72C2-4721-A277-0D13DE102DAA}" type="datetime1">
              <a:rPr lang="fi-FI" noProof="0" smtClean="0"/>
              <a:t>20.2.2024</a:t>
            </a:fld>
            <a:endParaRPr lang="fi-FI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i-FI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fi-FI" noProof="0" smtClean="0"/>
              <a:pPr rtl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407076079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52D06DF-72C2-4721-A277-0D13DE102DAA}" type="datetime1">
              <a:rPr lang="fi-FI" noProof="0" smtClean="0"/>
              <a:t>20.2.2024</a:t>
            </a:fld>
            <a:endParaRPr lang="fi-FI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i-FI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fi-FI" noProof="0" smtClean="0"/>
              <a:pPr rtl="0"/>
              <a:t>‹#›</a:t>
            </a:fld>
            <a:endParaRPr lang="fi-FI" noProof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40796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52D06DF-72C2-4721-A277-0D13DE102DAA}" type="datetime1">
              <a:rPr lang="fi-FI" noProof="0" smtClean="0"/>
              <a:t>20.2.2024</a:t>
            </a:fld>
            <a:endParaRPr lang="fi-FI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i-FI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fi-FI" noProof="0" smtClean="0"/>
              <a:pPr rtl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94175504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452D06DF-72C2-4721-A277-0D13DE102DAA}" type="datetime1">
              <a:rPr lang="fi-FI" noProof="0" smtClean="0"/>
              <a:t>20.2.2024</a:t>
            </a:fld>
            <a:endParaRPr lang="fi-FI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fi-FI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fi-FI" noProof="0" smtClean="0"/>
              <a:pPr rtl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11553548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52D06DF-72C2-4721-A277-0D13DE102DAA}" type="datetime1">
              <a:rPr lang="fi-FI" noProof="0" smtClean="0"/>
              <a:t>20.2.2024</a:t>
            </a:fld>
            <a:endParaRPr lang="fi-FI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i-FI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fi-FI" noProof="0" smtClean="0"/>
              <a:pPr rtl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71992258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 rtl="0"/>
            <a:fld id="{452D06DF-72C2-4721-A277-0D13DE102DAA}" type="datetime1">
              <a:rPr lang="fi-FI" noProof="0" smtClean="0"/>
              <a:t>20.2.2024</a:t>
            </a:fld>
            <a:endParaRPr lang="fi-FI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pPr rtl="0"/>
            <a:endParaRPr lang="fi-FI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 rtl="0"/>
            <a:fld id="{D57F1E4F-1CFF-5643-939E-217C01CDF565}" type="slidenum">
              <a:rPr lang="fi-FI" noProof="0" smtClean="0"/>
              <a:pPr rtl="0"/>
              <a:t>‹#›</a:t>
            </a:fld>
            <a:endParaRPr lang="fi-FI" noProof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89260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shed.com/864912/the-untold-truth-of-tonys-chocolonely/" TargetMode="External"/><Relationship Id="rId3" Type="http://schemas.openxmlformats.org/officeDocument/2006/relationships/hyperlink" Target="https://tonyschocolonely.com/us/en/annual-fair-reports/annual-fair-report-2022-2023" TargetMode="External"/><Relationship Id="rId7" Type="http://schemas.openxmlformats.org/officeDocument/2006/relationships/hyperlink" Target="https://www.thetimes.co.uk/article/anti-slavery-chocolate-brand-tonys-chocolonely-finds-1-700-child-workers-in-supply-chain-0n87qj996" TargetMode="External"/><Relationship Id="rId2" Type="http://schemas.openxmlformats.org/officeDocument/2006/relationships/hyperlink" Target="https://edition.cnn.com/2017/06/02/world/tonys-chocolonely-slavery-free-chocolate/index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onyschocolonely.com/uk/en/our-chocolate/products/vegan-bars" TargetMode="External"/><Relationship Id="rId11" Type="http://schemas.openxmlformats.org/officeDocument/2006/relationships/hyperlink" Target="https://tonyschocolonely.com/int/en/our-story/news/tonys-mission-lock" TargetMode="External"/><Relationship Id="rId5" Type="http://schemas.openxmlformats.org/officeDocument/2006/relationships/hyperlink" Target="https://tonyschocolonely.com/nl/en/our-mission#manifest-4" TargetMode="External"/><Relationship Id="rId10" Type="http://schemas.openxmlformats.org/officeDocument/2006/relationships/hyperlink" Target="https://www.shutterstock.com/image-photo/cocoa-beans-pod-isolated-on-600nw-2198952323.jpg" TargetMode="External"/><Relationship Id="rId4" Type="http://schemas.openxmlformats.org/officeDocument/2006/relationships/hyperlink" Target="https://tonyschocolonely.com/nl/en/our-mission" TargetMode="External"/><Relationship Id="rId9" Type="http://schemas.openxmlformats.org/officeDocument/2006/relationships/hyperlink" Target="https://tonyschocolonely.com/nl/en/our-mission/news/cheers-to-a-stellar-year-of-making-impact-in-coco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206072"/>
          </a:xfrm>
        </p:spPr>
        <p:txBody>
          <a:bodyPr rtlCol="0"/>
          <a:lstStyle/>
          <a:p>
            <a:endParaRPr lang="fi-FI" sz="440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endParaRPr lang="fi-FI"/>
          </a:p>
        </p:txBody>
      </p:sp>
      <p:pic>
        <p:nvPicPr>
          <p:cNvPr id="1026" name="Picture 2" descr="Tony's Chocolonely 180g Dark 70% | K-Ruoka Verkkokauppa">
            <a:extLst>
              <a:ext uri="{FF2B5EF4-FFF2-40B4-BE49-F238E27FC236}">
                <a16:creationId xmlns:a16="http://schemas.microsoft.com/office/drawing/2014/main" id="{9500576A-257F-BDB7-6858-90C21503C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26" y="757174"/>
            <a:ext cx="11444748" cy="579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1897BB-F688-B22A-360F-FB97D7D07C02}"/>
              </a:ext>
            </a:extLst>
          </p:cNvPr>
          <p:cNvSpPr txBox="1"/>
          <p:nvPr/>
        </p:nvSpPr>
        <p:spPr>
          <a:xfrm>
            <a:off x="0" y="6498088"/>
            <a:ext cx="60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/>
              <a:t>Anton, Pinja, Otava, and Onni</a:t>
            </a:r>
          </a:p>
        </p:txBody>
      </p:sp>
    </p:spTree>
    <p:extLst>
      <p:ext uri="{BB962C8B-B14F-4D97-AF65-F5344CB8AC3E}">
        <p14:creationId xmlns:p14="http://schemas.microsoft.com/office/powerpoint/2010/main" val="401567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3F2D3A-7C65-A57A-7361-A9E1567B4497}"/>
              </a:ext>
            </a:extLst>
          </p:cNvPr>
          <p:cNvSpPr txBox="1"/>
          <p:nvPr/>
        </p:nvSpPr>
        <p:spPr>
          <a:xfrm>
            <a:off x="438912" y="664982"/>
            <a:ext cx="8644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+mj-lt"/>
              </a:rPr>
              <a:t>BEGINNINGS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02C8F3-1B19-58AC-6763-245076B2DEFA}"/>
              </a:ext>
            </a:extLst>
          </p:cNvPr>
          <p:cNvSpPr txBox="1"/>
          <p:nvPr/>
        </p:nvSpPr>
        <p:spPr>
          <a:xfrm>
            <a:off x="6433969" y="664982"/>
            <a:ext cx="2548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+mj-lt"/>
              </a:rPr>
              <a:t>TODAY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881FD6-035B-536E-7ACD-006622121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81857"/>
            <a:ext cx="12211622" cy="2676144"/>
          </a:xfrm>
          <a:prstGeom prst="rect">
            <a:avLst/>
          </a:prstGeom>
        </p:spPr>
      </p:pic>
      <p:sp>
        <p:nvSpPr>
          <p:cNvPr id="18" name="Content Placeholder 10">
            <a:extLst>
              <a:ext uri="{FF2B5EF4-FFF2-40B4-BE49-F238E27FC236}">
                <a16:creationId xmlns:a16="http://schemas.microsoft.com/office/drawing/2014/main" id="{725C3804-E375-DDCC-1C34-971549E2C8B0}"/>
              </a:ext>
            </a:extLst>
          </p:cNvPr>
          <p:cNvSpPr txBox="1">
            <a:spLocks/>
          </p:cNvSpPr>
          <p:nvPr/>
        </p:nvSpPr>
        <p:spPr>
          <a:xfrm>
            <a:off x="452129" y="1149015"/>
            <a:ext cx="5981840" cy="3678303"/>
          </a:xfrm>
          <a:prstGeom prst="rect">
            <a:avLst/>
          </a:prstGeom>
        </p:spPr>
        <p:txBody>
          <a:bodyPr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Gill Sans MT" panose="020B0502020104020203" pitchFamily="34" charset="77"/>
              </a:rPr>
              <a:t>Founded in 2005 in Amsterdam</a:t>
            </a:r>
          </a:p>
          <a:p>
            <a:r>
              <a:rPr lang="en-US">
                <a:latin typeface="Gill Sans MT" panose="020B0502020104020203" pitchFamily="34" charset="77"/>
              </a:rPr>
              <a:t>Journalist </a:t>
            </a:r>
            <a:r>
              <a:rPr lang="en-US" b="1">
                <a:latin typeface="Gill Sans MT" panose="020B0502020104020203" pitchFamily="34" charset="77"/>
              </a:rPr>
              <a:t>Teun van den </a:t>
            </a:r>
            <a:r>
              <a:rPr lang="en-US" b="1" err="1">
                <a:latin typeface="Gill Sans MT" panose="020B0502020104020203" pitchFamily="34" charset="77"/>
              </a:rPr>
              <a:t>Keuken</a:t>
            </a:r>
            <a:r>
              <a:rPr lang="en-US" b="1">
                <a:latin typeface="Gill Sans MT" panose="020B0502020104020203" pitchFamily="34" charset="77"/>
              </a:rPr>
              <a:t> </a:t>
            </a:r>
            <a:r>
              <a:rPr lang="en-US">
                <a:latin typeface="Gill Sans MT" panose="020B0502020104020203" pitchFamily="34" charset="77"/>
              </a:rPr>
              <a:t>(Tony)</a:t>
            </a:r>
            <a:r>
              <a:rPr lang="en-US" b="1">
                <a:latin typeface="Gill Sans MT" panose="020B0502020104020203" pitchFamily="34" charset="77"/>
              </a:rPr>
              <a:t> </a:t>
            </a:r>
            <a:r>
              <a:rPr lang="en-US">
                <a:latin typeface="Gill Sans MT" panose="020B0502020104020203" pitchFamily="34" charset="77"/>
              </a:rPr>
              <a:t>became aware that many chocolate manufacturers use slave labor and other unethical methods</a:t>
            </a:r>
          </a:p>
          <a:p>
            <a:r>
              <a:rPr lang="en-US">
                <a:latin typeface="Gill Sans MT" panose="020B0502020104020203" pitchFamily="34" charset="77"/>
              </a:rPr>
              <a:t>He asked to be prosecuted for buying illegally manufactured chocolate</a:t>
            </a:r>
          </a:p>
          <a:p>
            <a:r>
              <a:rPr lang="en-US">
                <a:latin typeface="Gill Sans MT" panose="020B0502020104020203" pitchFamily="34" charset="77"/>
              </a:rPr>
              <a:t>After three years of unsuccessful attempts to change the industry, he decided to set up his own chocolate brand</a:t>
            </a:r>
          </a:p>
          <a:p>
            <a:endParaRPr lang="en-US">
              <a:latin typeface="Gill Sans MT" panose="020B0502020104020203" pitchFamily="34" charset="77"/>
            </a:endParaRPr>
          </a:p>
          <a:p>
            <a:pPr marL="0" indent="0">
              <a:buNone/>
            </a:pPr>
            <a:endParaRPr lang="en-FI"/>
          </a:p>
        </p:txBody>
      </p:sp>
      <p:sp>
        <p:nvSpPr>
          <p:cNvPr id="19" name="Content Placeholder 10">
            <a:extLst>
              <a:ext uri="{FF2B5EF4-FFF2-40B4-BE49-F238E27FC236}">
                <a16:creationId xmlns:a16="http://schemas.microsoft.com/office/drawing/2014/main" id="{AA946109-F1DD-5044-7965-49AAC4833B3B}"/>
              </a:ext>
            </a:extLst>
          </p:cNvPr>
          <p:cNvSpPr txBox="1">
            <a:spLocks/>
          </p:cNvSpPr>
          <p:nvPr/>
        </p:nvSpPr>
        <p:spPr>
          <a:xfrm>
            <a:off x="6301796" y="845878"/>
            <a:ext cx="5981840" cy="3678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Gill Sans MT" panose="020B0502020104020203" pitchFamily="34" charset="77"/>
              </a:rPr>
              <a:t>Revenue of 150 million in 2022-2023</a:t>
            </a:r>
          </a:p>
          <a:p>
            <a:r>
              <a:rPr lang="en-US">
                <a:latin typeface="Gill Sans MT" panose="020B0502020104020203" pitchFamily="34" charset="77"/>
              </a:rPr>
              <a:t>23% higher than previous year</a:t>
            </a:r>
          </a:p>
          <a:p>
            <a:r>
              <a:rPr lang="en-US">
                <a:latin typeface="Gill Sans MT" panose="020B0502020104020203" pitchFamily="34" charset="77"/>
              </a:rPr>
              <a:t>100% slave-free production, 90% recyclable paper</a:t>
            </a:r>
          </a:p>
          <a:p>
            <a:r>
              <a:rPr lang="en-US">
                <a:latin typeface="Gill Sans MT" panose="020B0502020104020203" pitchFamily="34" charset="77"/>
              </a:rPr>
              <a:t>2018-2020 awarded as the most sustainable brand by Dutch consumers</a:t>
            </a:r>
          </a:p>
          <a:p>
            <a:endParaRPr lang="en-US">
              <a:latin typeface="Gill Sans MT" panose="020B0502020104020203" pitchFamily="34" charset="77"/>
            </a:endParaRPr>
          </a:p>
          <a:p>
            <a:pPr marL="0" indent="0">
              <a:buNone/>
            </a:pPr>
            <a:endParaRPr lang="en-FI"/>
          </a:p>
          <a:p>
            <a:pPr marL="285750" indent="-285750">
              <a:buFontTx/>
              <a:buChar char="-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494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540217C-9178-D8A2-72A3-378AB7A4D9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/>
              <a:t>1. Environmental Impact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925E99C-8B62-246A-10A9-F3ACD2593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664" y="2129433"/>
            <a:ext cx="7225075" cy="3987666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/>
              <a:t>Investing in agricultural knowledge and training professional farmers</a:t>
            </a:r>
          </a:p>
          <a:p>
            <a:pPr>
              <a:buFont typeface="Wingdings" pitchFamily="2" charset="2"/>
              <a:buChar char="§"/>
            </a:pPr>
            <a:r>
              <a:rPr lang="en-US" sz="2000"/>
              <a:t>Make sure that the environmental conditions under which the cocoa is produced are known</a:t>
            </a:r>
          </a:p>
          <a:p>
            <a:pPr>
              <a:buFont typeface="Wingdings" pitchFamily="2" charset="2"/>
              <a:buChar char="§"/>
            </a:pPr>
            <a:r>
              <a:rPr lang="en-US" sz="2000"/>
              <a:t>Using GPS to make sure no cocoa is produced in protected areas</a:t>
            </a:r>
          </a:p>
          <a:p>
            <a:pPr>
              <a:buFont typeface="Wingdings" pitchFamily="2" charset="2"/>
              <a:buChar char="§"/>
            </a:pPr>
            <a:r>
              <a:rPr lang="en-US" sz="2000"/>
              <a:t>87% lower carbon footprint in Ghana and 95% lower in Ivory Coast compared to other producers</a:t>
            </a:r>
          </a:p>
          <a:p>
            <a:pPr>
              <a:buFont typeface="Wingdings" pitchFamily="2" charset="2"/>
              <a:buChar char="§"/>
            </a:pPr>
            <a:r>
              <a:rPr lang="en-US" sz="2000"/>
              <a:t>Deforestation-free supply chain</a:t>
            </a:r>
          </a:p>
          <a:p>
            <a:pPr>
              <a:buFont typeface="Wingdings" pitchFamily="2" charset="2"/>
              <a:buChar char="§"/>
            </a:pPr>
            <a:r>
              <a:rPr lang="en-US" sz="2000"/>
              <a:t>However,  “social impact comes first” and for the environment “we do what we can”</a:t>
            </a:r>
          </a:p>
          <a:p>
            <a:pPr>
              <a:buFont typeface="Wingdings" pitchFamily="2" charset="2"/>
              <a:buChar char="§"/>
            </a:pPr>
            <a:endParaRPr lang="en-FI" sz="2000"/>
          </a:p>
        </p:txBody>
      </p:sp>
      <p:pic>
        <p:nvPicPr>
          <p:cNvPr id="1026" name="Picture 2" descr="Criollo Cocoa Beans - an overview | URTH Essence">
            <a:extLst>
              <a:ext uri="{FF2B5EF4-FFF2-40B4-BE49-F238E27FC236}">
                <a16:creationId xmlns:a16="http://schemas.microsoft.com/office/drawing/2014/main" id="{D66E0D9B-6F96-8CEE-4C9A-8C345D20B7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9" r="20702" b="1"/>
          <a:stretch/>
        </p:blipFill>
        <p:spPr bwMode="auto">
          <a:xfrm>
            <a:off x="8051799" y="1871133"/>
            <a:ext cx="3683001" cy="450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633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55ABC-E699-3385-4CC0-00E60C27B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/>
              <a:t>2. Social Responsibility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33049-6EE0-FAAB-72EB-919E8143F7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r>
              <a:rPr lang="en-FI"/>
              <a:t>Strong farmer collaboration: tackling sustainability issues together</a:t>
            </a:r>
          </a:p>
          <a:p>
            <a:r>
              <a:rPr lang="en-FI"/>
              <a:t>Tony’s </a:t>
            </a:r>
            <a:r>
              <a:rPr lang="en-FI" b="1"/>
              <a:t>Living Income Model </a:t>
            </a:r>
            <a:r>
              <a:rPr lang="en-FI"/>
              <a:t>ensures </a:t>
            </a:r>
            <a:r>
              <a:rPr lang="en-GB"/>
              <a:t>a </a:t>
            </a:r>
            <a:r>
              <a:rPr lang="en-FI"/>
              <a:t>living income premium</a:t>
            </a:r>
          </a:p>
          <a:p>
            <a:r>
              <a:rPr lang="en-FI"/>
              <a:t>Higher price for cocoa beans to support farmer wellbeing</a:t>
            </a:r>
          </a:p>
          <a:p>
            <a:r>
              <a:rPr lang="en-FI"/>
              <a:t>Long-term cooperation ensures farmer income stability and development</a:t>
            </a:r>
          </a:p>
          <a:p>
            <a:r>
              <a:rPr lang="en-FI" b="1"/>
              <a:t>“Memorandum of understanding” </a:t>
            </a:r>
            <a:r>
              <a:rPr lang="en-FI"/>
              <a:t>guarantees at least five years of collaboration with farmers</a:t>
            </a:r>
          </a:p>
          <a:p>
            <a:r>
              <a:rPr lang="en-FI"/>
              <a:t>100% accountability over </a:t>
            </a:r>
            <a:r>
              <a:rPr lang="en-GB"/>
              <a:t>the </a:t>
            </a:r>
            <a:r>
              <a:rPr lang="en-FI"/>
              <a:t>supply chain</a:t>
            </a:r>
          </a:p>
          <a:p>
            <a:pPr lvl="1"/>
            <a:r>
              <a:rPr lang="en-GB" sz="1800" b="1"/>
              <a:t> Child </a:t>
            </a:r>
            <a:r>
              <a:rPr lang="en-GB" sz="1800" b="1" err="1"/>
              <a:t>Labor</a:t>
            </a:r>
            <a:r>
              <a:rPr lang="en-GB" sz="1800" b="1"/>
              <a:t> Monitoring and Remediation System (CLMRS)</a:t>
            </a:r>
            <a:endParaRPr lang="en-FI" sz="1800" b="1"/>
          </a:p>
        </p:txBody>
      </p:sp>
    </p:spTree>
    <p:extLst>
      <p:ext uri="{BB962C8B-B14F-4D97-AF65-F5344CB8AC3E}">
        <p14:creationId xmlns:p14="http://schemas.microsoft.com/office/powerpoint/2010/main" val="1912677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5006F-E9E9-441F-3482-430F81459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3. Ethical standards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F6048-C31D-E474-5DF6-AA997930A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9703" y="2231923"/>
            <a:ext cx="10421104" cy="3626876"/>
          </a:xfrm>
        </p:spPr>
        <p:txBody>
          <a:bodyPr/>
          <a:lstStyle/>
          <a:p>
            <a:pPr marL="0" indent="0">
              <a:buNone/>
            </a:pPr>
            <a:r>
              <a:rPr lang="en-GB" sz="2000" b="1"/>
              <a:t>5 Sourcing Principles:</a:t>
            </a:r>
          </a:p>
          <a:p>
            <a:pPr marL="342900" indent="-342900">
              <a:buAutoNum type="arabicPeriod"/>
            </a:pPr>
            <a:r>
              <a:rPr lang="en-GB" sz="2000"/>
              <a:t>Traceability</a:t>
            </a:r>
          </a:p>
          <a:p>
            <a:pPr marL="342900" indent="-342900">
              <a:buAutoNum type="arabicPeriod"/>
            </a:pPr>
            <a:r>
              <a:rPr lang="en-GB" sz="2000"/>
              <a:t>Higher price</a:t>
            </a:r>
          </a:p>
          <a:p>
            <a:pPr marL="342900" indent="-342900">
              <a:buAutoNum type="arabicPeriod"/>
            </a:pPr>
            <a:r>
              <a:rPr lang="en-GB" sz="2000"/>
              <a:t>Empowering farmers</a:t>
            </a:r>
          </a:p>
          <a:p>
            <a:pPr marL="342900" indent="-342900">
              <a:buAutoNum type="arabicPeriod"/>
            </a:pPr>
            <a:r>
              <a:rPr lang="en-GB" sz="2000"/>
              <a:t>Commitment</a:t>
            </a:r>
          </a:p>
          <a:p>
            <a:pPr marL="342900" indent="-342900">
              <a:buAutoNum type="arabicPeriod"/>
            </a:pPr>
            <a:r>
              <a:rPr lang="en-GB" sz="2000"/>
              <a:t>Agricultural quality and productivity</a:t>
            </a:r>
          </a:p>
          <a:p>
            <a:pPr marL="342900" indent="-342900">
              <a:buAutoNum type="arabicPeriod"/>
            </a:pPr>
            <a:endParaRPr lang="LID4096"/>
          </a:p>
        </p:txBody>
      </p:sp>
      <p:pic>
        <p:nvPicPr>
          <p:cNvPr id="1026" name="Picture 2" descr="128,123 Cocoa Beans Royalty-Free Photos and Stock Images | Shutterstock">
            <a:extLst>
              <a:ext uri="{FF2B5EF4-FFF2-40B4-BE49-F238E27FC236}">
                <a16:creationId xmlns:a16="http://schemas.microsoft.com/office/drawing/2014/main" id="{AF3A1D96-5D0D-221C-EE65-F6BC7A11C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551" y="2231923"/>
            <a:ext cx="5715000" cy="376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278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2592243-3130-7426-D35A-0D10A8E136D5}"/>
              </a:ext>
            </a:extLst>
          </p:cNvPr>
          <p:cNvSpPr txBox="1">
            <a:spLocks/>
          </p:cNvSpPr>
          <p:nvPr/>
        </p:nvSpPr>
        <p:spPr>
          <a:xfrm>
            <a:off x="581192" y="1307690"/>
            <a:ext cx="11029615" cy="3503974"/>
          </a:xfrm>
          <a:prstGeom prst="rect">
            <a:avLst/>
          </a:prstGeom>
        </p:spPr>
        <p:txBody>
          <a:bodyPr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Focus on working conditions </a:t>
            </a:r>
            <a:r>
              <a:rPr lang="en-GB">
                <a:sym typeface="Wingdings" panose="05000000000000000000" pitchFamily="2" charset="2"/>
              </a:rPr>
              <a:t> </a:t>
            </a:r>
            <a:r>
              <a:rPr lang="en-GB"/>
              <a:t>“100% slave-free chocolate”</a:t>
            </a:r>
          </a:p>
          <a:p>
            <a:r>
              <a:rPr lang="en-GB"/>
              <a:t>Stop Slavery Award in 2022</a:t>
            </a:r>
          </a:p>
          <a:p>
            <a:r>
              <a:rPr lang="en-GB"/>
              <a:t>Only 9,000 farmers (2022) </a:t>
            </a:r>
            <a:r>
              <a:rPr lang="en-GB">
                <a:sym typeface="Wingdings" panose="05000000000000000000" pitchFamily="2" charset="2"/>
              </a:rPr>
              <a:t> better supply chain transparency</a:t>
            </a:r>
            <a:endParaRPr lang="en-GB"/>
          </a:p>
          <a:p>
            <a:r>
              <a:rPr lang="en-GB"/>
              <a:t>Fair compensation to farmers</a:t>
            </a:r>
          </a:p>
          <a:p>
            <a:r>
              <a:rPr lang="en-GB"/>
              <a:t>No child labour </a:t>
            </a:r>
            <a:r>
              <a:rPr lang="en-GB">
                <a:sym typeface="Wingdings" panose="05000000000000000000" pitchFamily="2" charset="2"/>
              </a:rPr>
              <a:t> cases found!</a:t>
            </a:r>
            <a:endParaRPr lang="en-GB"/>
          </a:p>
          <a:p>
            <a:r>
              <a:rPr lang="en-GB">
                <a:sym typeface="Wingdings" panose="05000000000000000000" pitchFamily="2" charset="2"/>
              </a:rPr>
              <a:t>Goal of continuous improvement</a:t>
            </a:r>
          </a:p>
          <a:p>
            <a:pPr marL="0" indent="0">
              <a:buFont typeface="Wingdings 2" panose="05020102010507070707" pitchFamily="18" charset="2"/>
              <a:buNone/>
            </a:pPr>
            <a:endParaRPr lang="en-GB">
              <a:sym typeface="Wingdings" panose="05000000000000000000" pitchFamily="2" charset="2"/>
            </a:endParaRPr>
          </a:p>
          <a:p>
            <a:r>
              <a:rPr lang="en-GB">
                <a:sym typeface="Wingdings" panose="05000000000000000000" pitchFamily="2" charset="2"/>
              </a:rPr>
              <a:t>Vegan choices!</a:t>
            </a:r>
            <a:endParaRPr lang="LID4096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8520B2-A900-B184-1C7C-3C3352AEC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1411" y="3156155"/>
            <a:ext cx="6010858" cy="333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373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362C011-A678-48AF-9FC1-73146B9DEF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8641"/>
            <a:ext cx="12191999" cy="6309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BC48A4C-3F27-483F-9122-2E7BEF7466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38174"/>
            <a:ext cx="3705323" cy="57626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E64B7DF-CF41-8F5C-0060-D10C4E4DE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189" y="1209184"/>
            <a:ext cx="3089189" cy="4734416"/>
          </a:xfrm>
        </p:spPr>
        <p:txBody>
          <a:bodyPr anchor="ctr">
            <a:normAutofit/>
          </a:bodyPr>
          <a:lstStyle/>
          <a:p>
            <a:r>
              <a:rPr lang="en-GB"/>
              <a:t>4. </a:t>
            </a:r>
            <a:r>
              <a:rPr lang="en-FI"/>
              <a:t>Governance &amp; leadership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BE34379-9777-42D6-A3FF-F808E1E30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44CF989-C2BA-483F-9050-5FEE187FE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B5E18FB-9BED-4A1B-BF8B-E2B89730C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92C327-3709-DC78-020C-6952A201A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1870" y="723899"/>
            <a:ext cx="6864154" cy="3678303"/>
          </a:xfrm>
        </p:spPr>
        <p:txBody>
          <a:bodyPr>
            <a:normAutofit/>
          </a:bodyPr>
          <a:lstStyle/>
          <a:p>
            <a:pPr marL="800100" lvl="1" indent="-342900"/>
            <a:r>
              <a:rPr lang="en-FI" sz="2000"/>
              <a:t>Tony’s chocolonely’s ”Mission lock”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FI"/>
          </a:p>
          <a:p>
            <a:pPr lvl="2"/>
            <a:r>
              <a:rPr lang="en-FI" sz="1600"/>
              <a:t>A legal board structure created to ensure the application CSR variables in decision making.</a:t>
            </a:r>
          </a:p>
          <a:p>
            <a:pPr lvl="2"/>
            <a:r>
              <a:rPr lang="en-FI" sz="1600"/>
              <a:t>A relevant share of the company’s voting power is given to an independent entity.</a:t>
            </a:r>
          </a:p>
          <a:p>
            <a:pPr lvl="2"/>
            <a:endParaRPr lang="en-FI" sz="1600"/>
          </a:p>
          <a:p>
            <a:pPr lvl="2"/>
            <a:endParaRPr lang="en-FI" sz="1600"/>
          </a:p>
          <a:p>
            <a:pPr marL="0" indent="0">
              <a:buNone/>
            </a:pPr>
            <a:endParaRPr lang="en-FI"/>
          </a:p>
        </p:txBody>
      </p:sp>
      <p:pic>
        <p:nvPicPr>
          <p:cNvPr id="8" name="Picture 7" descr="A red sign with white text&#10;&#10;Description automatically generated">
            <a:extLst>
              <a:ext uri="{FF2B5EF4-FFF2-40B4-BE49-F238E27FC236}">
                <a16:creationId xmlns:a16="http://schemas.microsoft.com/office/drawing/2014/main" id="{D7D91BC6-83C4-7DC7-C2D3-F518A3C41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2797" y="5046990"/>
            <a:ext cx="3418345" cy="1025503"/>
          </a:xfrm>
          <a:prstGeom prst="rect">
            <a:avLst/>
          </a:prstGeom>
        </p:spPr>
      </p:pic>
      <p:pic>
        <p:nvPicPr>
          <p:cNvPr id="10" name="Picture 9" descr="A red and blue logo&#10;&#10;Description automatically generated">
            <a:extLst>
              <a:ext uri="{FF2B5EF4-FFF2-40B4-BE49-F238E27FC236}">
                <a16:creationId xmlns:a16="http://schemas.microsoft.com/office/drawing/2014/main" id="{BB5100BD-DFE6-DDC6-317B-7249465CC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1989" y="4862565"/>
            <a:ext cx="1669885" cy="139435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439A915-9E0D-4CCC-A459-3357EB156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1923" y="4725713"/>
            <a:ext cx="3702878" cy="1672784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A930378-8185-4FA0-946B-D6E6F7EAE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36239" y="4725713"/>
            <a:ext cx="3702878" cy="1672784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845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miling and holding her jacket&#10;&#10;Description automatically generated">
            <a:extLst>
              <a:ext uri="{FF2B5EF4-FFF2-40B4-BE49-F238E27FC236}">
                <a16:creationId xmlns:a16="http://schemas.microsoft.com/office/drawing/2014/main" id="{D42EB215-91E7-150E-C580-FC9CF203E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123" y="4181305"/>
            <a:ext cx="2347402" cy="2352505"/>
          </a:xfrm>
          <a:prstGeom prst="rect">
            <a:avLst/>
          </a:prstGeom>
        </p:spPr>
      </p:pic>
      <p:pic>
        <p:nvPicPr>
          <p:cNvPr id="6" name="Picture 5" descr="A person in a red coat&#10;&#10;Description automatically generated">
            <a:extLst>
              <a:ext uri="{FF2B5EF4-FFF2-40B4-BE49-F238E27FC236}">
                <a16:creationId xmlns:a16="http://schemas.microsoft.com/office/drawing/2014/main" id="{9904C1C0-9D0F-B76B-537C-36DCF8DF0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475" y="4181305"/>
            <a:ext cx="2543050" cy="2352505"/>
          </a:xfrm>
          <a:prstGeom prst="rect">
            <a:avLst/>
          </a:prstGeom>
        </p:spPr>
      </p:pic>
      <p:pic>
        <p:nvPicPr>
          <p:cNvPr id="8" name="Picture 7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61E0C570-1865-EDA9-70AE-D1B6AB1A7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2930" y="4181305"/>
            <a:ext cx="2333430" cy="235250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57743B7-3D19-FE2B-A903-FE3671993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sz="2800"/>
              <a:t>”Mission Guardians”</a:t>
            </a:r>
            <a:endParaRPr lang="en-FI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9B23E4-2013-41C2-A50C-E08BCC7C2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745" y="1831956"/>
            <a:ext cx="11029615" cy="3678303"/>
          </a:xfrm>
        </p:spPr>
        <p:txBody>
          <a:bodyPr anchor="t">
            <a:normAutofit/>
          </a:bodyPr>
          <a:lstStyle/>
          <a:p>
            <a:pPr marL="324000" lvl="1" indent="0">
              <a:buNone/>
            </a:pPr>
            <a:endParaRPr lang="en-FI" sz="1800"/>
          </a:p>
          <a:p>
            <a:r>
              <a:rPr lang="en-FI"/>
              <a:t>Three business professionals from various backgrounds selected to sit in the board of Tony’s Chocolonely:</a:t>
            </a:r>
          </a:p>
          <a:p>
            <a:pPr lvl="1"/>
            <a:r>
              <a:rPr lang="en-FI" sz="1800"/>
              <a:t>Anne Wil Dijkstra (An experienced freelancer management consultant)</a:t>
            </a:r>
          </a:p>
          <a:p>
            <a:pPr lvl="1"/>
            <a:r>
              <a:rPr lang="en-FI" sz="1800"/>
              <a:t>Ikenna Azuike (Business Lawyer for Philantrophy institutions)</a:t>
            </a:r>
          </a:p>
          <a:p>
            <a:pPr lvl="1"/>
            <a:r>
              <a:rPr lang="en-FI" sz="1800"/>
              <a:t>Seth Goldman (Chief executive of Beyond Meat inc.)</a:t>
            </a:r>
          </a:p>
          <a:p>
            <a:pPr lvl="2"/>
            <a:endParaRPr lang="en-FI" sz="1800"/>
          </a:p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608993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2544D-8FF1-8B14-A9D9-2098AD6C7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References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64640-C895-C90A-53C0-1B0B3427A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3596002"/>
            <a:ext cx="11029615" cy="2559842"/>
          </a:xfrm>
        </p:spPr>
        <p:txBody>
          <a:bodyPr>
            <a:noAutofit/>
          </a:bodyPr>
          <a:lstStyle/>
          <a:p>
            <a:r>
              <a:rPr lang="en-GB" sz="1400">
                <a:hlinkClick r:id="rId2"/>
              </a:rPr>
              <a:t>https://edition.cnn.com/2017/06/02/world/tonys-chocolonely-slavery-free-chocolate/index.html</a:t>
            </a:r>
            <a:endParaRPr lang="en-GB" sz="1400"/>
          </a:p>
          <a:p>
            <a:r>
              <a:rPr lang="en-GB" sz="1400">
                <a:hlinkClick r:id="rId3"/>
              </a:rPr>
              <a:t>https://tonyschocolonely.com/us/en/annual-fair-reports/annual-fair-report-2022-2023</a:t>
            </a:r>
            <a:endParaRPr lang="en-GB" sz="1400"/>
          </a:p>
          <a:p>
            <a:r>
              <a:rPr lang="en-GB" sz="1400">
                <a:hlinkClick r:id="rId4"/>
              </a:rPr>
              <a:t>https://tonyschocolonely.com/nl/en/our-mission</a:t>
            </a:r>
            <a:endParaRPr lang="en-GB" sz="1400"/>
          </a:p>
          <a:p>
            <a:r>
              <a:rPr lang="en-GB" sz="1400">
                <a:hlinkClick r:id="rId5"/>
              </a:rPr>
              <a:t>https://tonyschocolonely.com/nl/en/our-mission#manifest-4</a:t>
            </a:r>
            <a:endParaRPr lang="en-GB" sz="1400"/>
          </a:p>
          <a:p>
            <a:r>
              <a:rPr lang="en-GB" sz="1400">
                <a:hlinkClick r:id="rId6"/>
              </a:rPr>
              <a:t>https://tonyschocolonely.com/uk/en/our-chocolate/products/vegan-bars</a:t>
            </a:r>
            <a:endParaRPr lang="en-GB" sz="1400"/>
          </a:p>
          <a:p>
            <a:r>
              <a:rPr lang="en-GB" sz="1400">
                <a:hlinkClick r:id="rId7"/>
              </a:rPr>
              <a:t>https://www.thetimes.co.uk/article/anti-slavery-chocolate-brand-tonys-chocolonely-finds-1-700-child-workers-in-supply-chain-0n87qj996</a:t>
            </a:r>
            <a:endParaRPr lang="en-GB" sz="1400"/>
          </a:p>
          <a:p>
            <a:r>
              <a:rPr lang="en-GB" sz="1400">
                <a:hlinkClick r:id="rId8"/>
              </a:rPr>
              <a:t>https://www.mashed.com/864912/the-untold-truth-of-tonys-chocolonely/</a:t>
            </a:r>
            <a:endParaRPr lang="en-GB" sz="1400"/>
          </a:p>
          <a:p>
            <a:r>
              <a:rPr lang="en-GB" sz="1400">
                <a:hlinkClick r:id="rId9"/>
              </a:rPr>
              <a:t>https://tonyschocolonely.com/nl/en/our-mission/news/cheers-to-a-stellar-year-of-making-impact-in-cocoa</a:t>
            </a:r>
            <a:r>
              <a:rPr lang="en-GB" sz="1400"/>
              <a:t> </a:t>
            </a:r>
          </a:p>
          <a:p>
            <a:r>
              <a:rPr lang="en-GB" sz="1400">
                <a:hlinkClick r:id="rId10"/>
              </a:rPr>
              <a:t>https://www.shutterstock.com/image-photo/cocoa-beans-pod-isolated-on-600nw-2198952323.jpg</a:t>
            </a:r>
            <a:r>
              <a:rPr lang="en-GB" sz="1400"/>
              <a:t> </a:t>
            </a:r>
          </a:p>
          <a:p>
            <a:r>
              <a:rPr lang="en-GB" sz="1400">
                <a:hlinkClick r:id="rId11"/>
              </a:rPr>
              <a:t>https://tonyschocolonely.com/int/en/our-story/news/tonys-mission-lock</a:t>
            </a:r>
            <a:r>
              <a:rPr lang="en-GB" sz="1400"/>
              <a:t> </a:t>
            </a:r>
          </a:p>
          <a:p>
            <a:endParaRPr lang="en-GB" sz="1400"/>
          </a:p>
          <a:p>
            <a:endParaRPr lang="en-GB" sz="1400"/>
          </a:p>
          <a:p>
            <a:endParaRPr lang="en-GB" sz="1400"/>
          </a:p>
          <a:p>
            <a:endParaRPr lang="en-GB" sz="1400"/>
          </a:p>
          <a:p>
            <a:endParaRPr lang="en-GB" sz="1400"/>
          </a:p>
          <a:p>
            <a:endParaRPr lang="en-GB" sz="1400"/>
          </a:p>
          <a:p>
            <a:endParaRPr lang="LID4096" sz="1400"/>
          </a:p>
        </p:txBody>
      </p:sp>
    </p:spTree>
    <p:extLst>
      <p:ext uri="{BB962C8B-B14F-4D97-AF65-F5344CB8AC3E}">
        <p14:creationId xmlns:p14="http://schemas.microsoft.com/office/powerpoint/2010/main" val="1165675825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Custom 6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0065CB"/>
      </a:accent1>
      <a:accent2>
        <a:srgbClr val="FF0000"/>
      </a:accent2>
      <a:accent3>
        <a:srgbClr val="0063C7"/>
      </a:accent3>
      <a:accent4>
        <a:srgbClr val="0064CA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Dividend</Template>
  <TotalTime>0</TotalTime>
  <Words>536</Words>
  <Application>Microsoft Office PowerPoint</Application>
  <PresentationFormat>Widescreen</PresentationFormat>
  <Paragraphs>71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Gill Sans MT</vt:lpstr>
      <vt:lpstr>Wingdings</vt:lpstr>
      <vt:lpstr>Wingdings 2</vt:lpstr>
      <vt:lpstr>Dividend</vt:lpstr>
      <vt:lpstr>PowerPoint Presentation</vt:lpstr>
      <vt:lpstr>PowerPoint Presentation</vt:lpstr>
      <vt:lpstr>1. Environmental Impact</vt:lpstr>
      <vt:lpstr>2. Social Responsibility</vt:lpstr>
      <vt:lpstr>3. Ethical standards</vt:lpstr>
      <vt:lpstr>PowerPoint Presentation</vt:lpstr>
      <vt:lpstr>4. Governance &amp; leadership</vt:lpstr>
      <vt:lpstr>”Mission Guardians”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Pinja Siukola</cp:lastModifiedBy>
  <cp:revision>1</cp:revision>
  <dcterms:created xsi:type="dcterms:W3CDTF">2024-02-20T08:15:21Z</dcterms:created>
  <dcterms:modified xsi:type="dcterms:W3CDTF">2024-02-20T08:56:58Z</dcterms:modified>
</cp:coreProperties>
</file>