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handoutMasterIdLst>
    <p:handoutMasterId r:id="rId11"/>
  </p:handoutMasterIdLst>
  <p:sldIdLst>
    <p:sldId id="257" r:id="rId5"/>
    <p:sldId id="260" r:id="rId6"/>
    <p:sldId id="261" r:id="rId7"/>
    <p:sldId id="263" r:id="rId8"/>
    <p:sldId id="262" r:id="rId9"/>
  </p:sldIdLst>
  <p:sldSz cx="9144000" cy="5715000" type="screen16x10"/>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htinen Eeva" initials="LE" lastIdx="5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F363B"/>
    <a:srgbClr val="00965E"/>
    <a:srgbClr val="EE353B"/>
    <a:srgbClr val="FF0000"/>
    <a:srgbClr val="005EB8"/>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88262A-EAC9-57B2-AC37-CA7888E3CE1A}" v="20" dt="2024-02-22T08:25:02.172"/>
    <p1510:client id="{69B5DB98-C519-A7EC-1C25-7C64FB1E0D72}" v="159" dt="2024-02-22T08:55:39.065"/>
    <p1510:client id="{80F5E066-756D-B52E-61EE-FCF5BF6DD74D}" v="1140" dt="2024-02-22T08:57:16.482"/>
    <p1510:client id="{A8210D89-BCE3-452B-A2A7-14C3534C4D2F}" v="625" dt="2024-02-22T08:53:01.121"/>
    <p1510:client id="{E5B5F1FD-39C3-74A4-ABA1-15D4F234DD1A}" v="416" dt="2024-02-22T08:45:08.217"/>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CCC29D-C729-694F-A788-B5007BCA57F6}" type="datetimeFigureOut">
              <a:rPr lang="en-US" smtClean="0"/>
              <a:t>3/5/2024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40BB66-2831-4C42-9675-9DAB39629BDD}" type="slidenum">
              <a:rPr lang="en-US" smtClean="0"/>
              <a:t>‹#›</a:t>
            </a:fld>
            <a:endParaRPr lang="en-US"/>
          </a:p>
        </p:txBody>
      </p:sp>
    </p:spTree>
    <p:extLst>
      <p:ext uri="{BB962C8B-B14F-4D97-AF65-F5344CB8AC3E}">
        <p14:creationId xmlns:p14="http://schemas.microsoft.com/office/powerpoint/2010/main" val="193004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AAFD53-F29D-C94E-BF8B-0D8B7431C954}" type="datetimeFigureOut">
              <a:rPr lang="en-US" smtClean="0"/>
              <a:t>3/5/2024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164E42-DED0-9246-9B1B-B67105F62D49}" type="slidenum">
              <a:rPr lang="en-US" smtClean="0"/>
              <a:t>‹#›</a:t>
            </a:fld>
            <a:endParaRPr lang="en-US"/>
          </a:p>
        </p:txBody>
      </p:sp>
    </p:spTree>
    <p:extLst>
      <p:ext uri="{BB962C8B-B14F-4D97-AF65-F5344CB8AC3E}">
        <p14:creationId xmlns:p14="http://schemas.microsoft.com/office/powerpoint/2010/main" val="38633911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960438" y="1143000"/>
            <a:ext cx="4937125" cy="3086100"/>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DF164E42-DED0-9246-9B1B-B67105F62D49}" type="slidenum">
              <a:rPr lang="en-US" smtClean="0"/>
              <a:t>1</a:t>
            </a:fld>
            <a:endParaRPr lang="en-US"/>
          </a:p>
        </p:txBody>
      </p:sp>
    </p:spTree>
    <p:extLst>
      <p:ext uri="{BB962C8B-B14F-4D97-AF65-F5344CB8AC3E}">
        <p14:creationId xmlns:p14="http://schemas.microsoft.com/office/powerpoint/2010/main" val="586335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Questionable whether the corporate triple bottom line reports help understand, and manage the systemic effects of human activity without standardized metrics. Whereas CEOs, CFOs, and other corporate leaders move heaven and earth to ensure that they hit their profit targets, the same is very rarely true of their people and planet targets. Clearly, the Triple Bottom Line has failed to bury the single bottom line paradigm.</a:t>
            </a:r>
          </a:p>
          <a:p>
            <a:br>
              <a:rPr lang="en-US"/>
            </a:br>
            <a:endParaRPr lang="en-US"/>
          </a:p>
        </p:txBody>
      </p:sp>
      <p:sp>
        <p:nvSpPr>
          <p:cNvPr id="4" name="Slide Number Placeholder 3"/>
          <p:cNvSpPr>
            <a:spLocks noGrp="1"/>
          </p:cNvSpPr>
          <p:nvPr>
            <p:ph type="sldNum" sz="quarter" idx="5"/>
          </p:nvPr>
        </p:nvSpPr>
        <p:spPr/>
        <p:txBody>
          <a:bodyPr/>
          <a:lstStyle/>
          <a:p>
            <a:fld id="{DF164E42-DED0-9246-9B1B-B67105F62D49}" type="slidenum">
              <a:rPr lang="en-US" smtClean="0"/>
              <a:t>5</a:t>
            </a:fld>
            <a:endParaRPr lang="en-US"/>
          </a:p>
        </p:txBody>
      </p:sp>
    </p:spTree>
    <p:extLst>
      <p:ext uri="{BB962C8B-B14F-4D97-AF65-F5344CB8AC3E}">
        <p14:creationId xmlns:p14="http://schemas.microsoft.com/office/powerpoint/2010/main" val="3415119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hyperlink" Target="https://twitter.com/aaltobiz" TargetMode="External"/><Relationship Id="rId13"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hyperlink" Target="https://www.aalto.fi/snapchat/" TargetMode="External"/><Relationship Id="rId2" Type="http://schemas.openxmlformats.org/officeDocument/2006/relationships/hyperlink" Target="http://biz.aalto.fi/" TargetMode="External"/><Relationship Id="rId1" Type="http://schemas.openxmlformats.org/officeDocument/2006/relationships/slideMaster" Target="../slideMasters/slideMaster1.xml"/><Relationship Id="rId6" Type="http://schemas.openxmlformats.org/officeDocument/2006/relationships/hyperlink" Target="https://www.instagram.com/aaltobiz" TargetMode="External"/><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9.png"/><Relationship Id="rId10" Type="http://schemas.openxmlformats.org/officeDocument/2006/relationships/hyperlink" Target="https://www.youtube.com/user/aaltouniversity" TargetMode="External"/><Relationship Id="rId4" Type="http://schemas.openxmlformats.org/officeDocument/2006/relationships/hyperlink" Target="https://www.facebook.com/aaltobiz" TargetMode="External"/><Relationship Id="rId9" Type="http://schemas.openxmlformats.org/officeDocument/2006/relationships/image" Target="../media/image6.png"/><Relationship Id="rId14" Type="http://schemas.openxmlformats.org/officeDocument/2006/relationships/hyperlink" Target="https://www.linkedin.com/school/aalto-university/" TargetMode="Externa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Header Slide">
    <p:spTree>
      <p:nvGrpSpPr>
        <p:cNvPr id="1" name=""/>
        <p:cNvGrpSpPr/>
        <p:nvPr/>
      </p:nvGrpSpPr>
      <p:grpSpPr>
        <a:xfrm>
          <a:off x="0" y="0"/>
          <a:ext cx="0" cy="0"/>
          <a:chOff x="0" y="0"/>
          <a:chExt cx="0" cy="0"/>
        </a:xfrm>
      </p:grpSpPr>
      <p:sp>
        <p:nvSpPr>
          <p:cNvPr id="5" name="Rectangle 4"/>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noProof="0"/>
          </a:p>
        </p:txBody>
      </p:sp>
      <p:sp>
        <p:nvSpPr>
          <p:cNvPr id="7" name="Text Placeholder 3"/>
          <p:cNvSpPr>
            <a:spLocks noGrp="1"/>
          </p:cNvSpPr>
          <p:nvPr>
            <p:ph type="body" sz="half" idx="11" hasCustomPrompt="1"/>
          </p:nvPr>
        </p:nvSpPr>
        <p:spPr>
          <a:xfrm>
            <a:off x="431800" y="1820150"/>
            <a:ext cx="7948556" cy="736960"/>
          </a:xfrm>
          <a:prstGeom prst="rect">
            <a:avLst/>
          </a:prstGeom>
        </p:spPr>
        <p:txBody>
          <a:bodyPr lIns="0" rIns="0" anchor="b"/>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Headline</a:t>
            </a:r>
          </a:p>
        </p:txBody>
      </p:sp>
      <p:sp>
        <p:nvSpPr>
          <p:cNvPr id="8" name="Text Placeholder 3"/>
          <p:cNvSpPr>
            <a:spLocks noGrp="1"/>
          </p:cNvSpPr>
          <p:nvPr>
            <p:ph type="body" sz="half" idx="2" hasCustomPrompt="1"/>
          </p:nvPr>
        </p:nvSpPr>
        <p:spPr>
          <a:xfrm>
            <a:off x="431825" y="2857500"/>
            <a:ext cx="7998597" cy="557098"/>
          </a:xfrm>
          <a:prstGeom prst="rect">
            <a:avLst/>
          </a:prstGeom>
        </p:spPr>
        <p:txBody>
          <a:bodyPr lIns="0" rIns="0"/>
          <a:lstStyle>
            <a:lvl1pPr marL="0" indent="0">
              <a:lnSpc>
                <a:spcPct val="100000"/>
              </a:lnSpc>
              <a:buNone/>
              <a:defRPr sz="2800" b="1" i="0" baseline="0">
                <a:solidFill>
                  <a:schemeClr val="tx1"/>
                </a:solidFill>
                <a:latin typeface="arial" charset="0"/>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No Image - Sub</a:t>
            </a:r>
          </a:p>
        </p:txBody>
      </p:sp>
      <p:sp>
        <p:nvSpPr>
          <p:cNvPr id="9" name="Text Placeholder 3"/>
          <p:cNvSpPr>
            <a:spLocks noGrp="1"/>
          </p:cNvSpPr>
          <p:nvPr>
            <p:ph type="body" sz="half" idx="12" hasCustomPrompt="1"/>
          </p:nvPr>
        </p:nvSpPr>
        <p:spPr>
          <a:xfrm>
            <a:off x="5966385" y="4683765"/>
            <a:ext cx="2464025" cy="327132"/>
          </a:xfrm>
          <a:prstGeom prst="rect">
            <a:avLst/>
          </a:prstGeom>
        </p:spPr>
        <p:txBody>
          <a:bodyPr/>
          <a:lstStyle>
            <a:lvl1pPr marL="0" indent="0">
              <a:lnSpc>
                <a:spcPct val="100000"/>
              </a:lnSpc>
              <a:buNone/>
              <a:defRPr sz="1350" b="1" i="0" baseline="0">
                <a:solidFill>
                  <a:schemeClr val="tx1"/>
                </a:solidFill>
                <a:latin typeface="arial" charset="0"/>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Name</a:t>
            </a:r>
          </a:p>
        </p:txBody>
      </p:sp>
      <p:sp>
        <p:nvSpPr>
          <p:cNvPr id="11" name="Text Placeholder 3"/>
          <p:cNvSpPr>
            <a:spLocks noGrp="1"/>
          </p:cNvSpPr>
          <p:nvPr>
            <p:ph type="body" sz="half" idx="13" hasCustomPrompt="1"/>
          </p:nvPr>
        </p:nvSpPr>
        <p:spPr>
          <a:xfrm>
            <a:off x="5966385" y="5010897"/>
            <a:ext cx="2464025" cy="327132"/>
          </a:xfrm>
          <a:prstGeom prst="rect">
            <a:avLst/>
          </a:prstGeom>
        </p:spPr>
        <p:txBody>
          <a:bodyPr/>
          <a:lstStyle>
            <a:lvl1pPr marL="0" indent="0">
              <a:lnSpc>
                <a:spcPct val="100000"/>
              </a:lnSpc>
              <a:buNone/>
              <a:defRPr sz="1350" b="1" i="0" baseline="0">
                <a:solidFill>
                  <a:schemeClr val="tx1"/>
                </a:solidFill>
                <a:latin typeface="arial" charset="0"/>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Date</a:t>
            </a:r>
          </a:p>
        </p:txBody>
      </p:sp>
      <p:pic>
        <p:nvPicPr>
          <p:cNvPr id="10" name="Kuva 9">
            <a:extLst>
              <a:ext uri="{FF2B5EF4-FFF2-40B4-BE49-F238E27FC236}">
                <a16:creationId xmlns:a16="http://schemas.microsoft.com/office/drawing/2014/main" id="{B2A74CD6-20E7-4615-B9CF-4B8A7B5277D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4006210"/>
            <a:ext cx="1886823" cy="1674000"/>
          </a:xfrm>
          <a:prstGeom prst="rect">
            <a:avLst/>
          </a:prstGeom>
        </p:spPr>
      </p:pic>
    </p:spTree>
  </p:cSld>
  <p:clrMapOvr>
    <a:masterClrMapping/>
  </p:clrMapOvr>
  <p:extLst>
    <p:ext uri="{DCECCB84-F9BA-43D5-87BE-67443E8EF086}">
      <p15:sldGuideLst xmlns:p15="http://schemas.microsoft.com/office/powerpoint/2012/main">
        <p15:guide id="1" orient="horz" pos="3287" userDrawn="1">
          <p15:clr>
            <a:srgbClr val="FBAE40"/>
          </p15:clr>
        </p15:guide>
        <p15:guide id="2" pos="27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Process slide">
    <p:bg>
      <p:bgPr>
        <a:solidFill>
          <a:schemeClr val="tx2"/>
        </a:solidFill>
        <a:effectLst/>
      </p:bgPr>
    </p:bg>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94503" y="215137"/>
            <a:ext cx="8489928" cy="1106552"/>
          </a:xfrm>
          <a:prstGeom prst="rect">
            <a:avLst/>
          </a:prstGeom>
        </p:spPr>
        <p:txBody>
          <a:bodyPr lIns="0" tIns="0" rIns="0" bIns="0"/>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Body slide title</a:t>
            </a:r>
          </a:p>
        </p:txBody>
      </p:sp>
      <p:sp>
        <p:nvSpPr>
          <p:cNvPr id="2" name="Päivämäärän paikkamerkki 1">
            <a:extLst>
              <a:ext uri="{FF2B5EF4-FFF2-40B4-BE49-F238E27FC236}">
                <a16:creationId xmlns:a16="http://schemas.microsoft.com/office/drawing/2014/main" id="{17A6B884-331F-40FA-8908-119224136FDB}"/>
              </a:ext>
            </a:extLst>
          </p:cNvPr>
          <p:cNvSpPr>
            <a:spLocks noGrp="1"/>
          </p:cNvSpPr>
          <p:nvPr>
            <p:ph type="dt" sz="half" idx="26"/>
          </p:nvPr>
        </p:nvSpPr>
        <p:spPr/>
        <p:txBody>
          <a:bodyPr/>
          <a:lstStyle>
            <a:lvl1pPr>
              <a:defRPr>
                <a:solidFill>
                  <a:schemeClr val="tx1"/>
                </a:solidFill>
              </a:defRPr>
            </a:lvl1pPr>
          </a:lstStyle>
          <a:p>
            <a:r>
              <a:rPr lang="en-GB" noProof="0"/>
              <a:t>dd.mm.yyyy</a:t>
            </a:r>
          </a:p>
        </p:txBody>
      </p:sp>
      <p:sp>
        <p:nvSpPr>
          <p:cNvPr id="3" name="Alatunnisteen paikkamerkki 2">
            <a:extLst>
              <a:ext uri="{FF2B5EF4-FFF2-40B4-BE49-F238E27FC236}">
                <a16:creationId xmlns:a16="http://schemas.microsoft.com/office/drawing/2014/main" id="{A749CABA-9FF3-45EA-9953-7B719CB699D9}"/>
              </a:ext>
            </a:extLst>
          </p:cNvPr>
          <p:cNvSpPr>
            <a:spLocks noGrp="1"/>
          </p:cNvSpPr>
          <p:nvPr>
            <p:ph type="ftr" sz="quarter" idx="27"/>
          </p:nvPr>
        </p:nvSpPr>
        <p:spPr/>
        <p:txBody>
          <a:bodyPr/>
          <a:lstStyle>
            <a:lvl1pPr>
              <a:defRPr>
                <a:solidFill>
                  <a:schemeClr val="tx1"/>
                </a:solidFill>
              </a:defRPr>
            </a:lvl1pPr>
          </a:lstStyle>
          <a:p>
            <a:r>
              <a:rPr lang="en-GB" noProof="0"/>
              <a:t>Your text here</a:t>
            </a:r>
          </a:p>
        </p:txBody>
      </p:sp>
      <p:sp>
        <p:nvSpPr>
          <p:cNvPr id="4" name="Dian numeron paikkamerkki 3">
            <a:extLst>
              <a:ext uri="{FF2B5EF4-FFF2-40B4-BE49-F238E27FC236}">
                <a16:creationId xmlns:a16="http://schemas.microsoft.com/office/drawing/2014/main" id="{FF271C0B-E7D3-474B-A483-3CBA7656076F}"/>
              </a:ext>
            </a:extLst>
          </p:cNvPr>
          <p:cNvSpPr>
            <a:spLocks noGrp="1"/>
          </p:cNvSpPr>
          <p:nvPr>
            <p:ph type="sldNum" sz="quarter" idx="28"/>
          </p:nvPr>
        </p:nvSpPr>
        <p:spPr/>
        <p:txBody>
          <a:bodyPr/>
          <a:lstStyle>
            <a:lvl1pPr>
              <a:defRPr>
                <a:solidFill>
                  <a:schemeClr val="tx1"/>
                </a:solidFill>
              </a:defRPr>
            </a:lvl1pPr>
          </a:lstStyle>
          <a:p>
            <a:fld id="{28F7F04C-F568-F649-A2AE-EA61C66B69B4}" type="slidenum">
              <a:rPr lang="en-GB" noProof="0" smtClean="0"/>
              <a:pPr/>
              <a:t>‹#›</a:t>
            </a:fld>
            <a:endParaRPr lang="en-GB" noProof="0"/>
          </a:p>
        </p:txBody>
      </p:sp>
      <p:pic>
        <p:nvPicPr>
          <p:cNvPr id="19" name="Kuva 18">
            <a:extLst>
              <a:ext uri="{FF2B5EF4-FFF2-40B4-BE49-F238E27FC236}">
                <a16:creationId xmlns:a16="http://schemas.microsoft.com/office/drawing/2014/main" id="{6441E2E8-A0AE-4545-84B3-D0D1F835AD1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4821491"/>
            <a:ext cx="1991440" cy="856800"/>
          </a:xfrm>
          <a:prstGeom prst="rect">
            <a:avLst/>
          </a:prstGeom>
        </p:spPr>
      </p:pic>
      <p:sp>
        <p:nvSpPr>
          <p:cNvPr id="20" name="Text Placeholder 5">
            <a:extLst>
              <a:ext uri="{FF2B5EF4-FFF2-40B4-BE49-F238E27FC236}">
                <a16:creationId xmlns:a16="http://schemas.microsoft.com/office/drawing/2014/main" id="{F4B408B3-A120-4BDA-9CCA-15A5BC134C87}"/>
              </a:ext>
            </a:extLst>
          </p:cNvPr>
          <p:cNvSpPr>
            <a:spLocks noGrp="1"/>
          </p:cNvSpPr>
          <p:nvPr>
            <p:ph type="body" sz="quarter" idx="11" hasCustomPrompt="1"/>
          </p:nvPr>
        </p:nvSpPr>
        <p:spPr>
          <a:xfrm>
            <a:off x="295200" y="2761199"/>
            <a:ext cx="1539000" cy="2160000"/>
          </a:xfrm>
          <a:prstGeom prst="rect">
            <a:avLst/>
          </a:prstGeom>
        </p:spPr>
        <p:txBody>
          <a:bodyPr lIns="0" tIns="0" rIns="0" bIns="0"/>
          <a:lstStyle>
            <a:lvl1pPr marL="80996" indent="-80996" algn="l" defTabSz="514386" rtl="0" eaLnBrk="1" latinLnBrk="0" hangingPunct="1">
              <a:lnSpc>
                <a:spcPct val="100000"/>
              </a:lnSpc>
              <a:buFont typeface="Arial" charset="0"/>
              <a:buChar char="•"/>
              <a:defRPr sz="1400" b="1">
                <a:solidFill>
                  <a:schemeClr val="tx1"/>
                </a:solidFill>
              </a:defRPr>
            </a:lvl1pPr>
            <a:lvl2pPr marL="0" indent="0">
              <a:lnSpc>
                <a:spcPts val="1500"/>
              </a:lnSpc>
              <a:buNone/>
              <a:defRPr lang="en-US" sz="1350" b="1" kern="1200" dirty="0" smtClean="0">
                <a:solidFill>
                  <a:schemeClr val="bg1"/>
                </a:solidFill>
                <a:latin typeface="+mn-lt"/>
                <a:ea typeface="Arial" charset="0"/>
                <a:cs typeface="Arial" charset="0"/>
              </a:defRPr>
            </a:lvl2pPr>
            <a:lvl3pPr>
              <a:buClr>
                <a:schemeClr val="bg1"/>
              </a:buClr>
              <a:defRPr sz="788">
                <a:solidFill>
                  <a:schemeClr val="bg1"/>
                </a:solidFill>
              </a:defRPr>
            </a:lvl3pPr>
          </a:lstStyle>
          <a:p>
            <a:pPr marL="80996" lvl="0" indent="-80996" algn="l" defTabSz="514386" rtl="0" eaLnBrk="1" latinLnBrk="0" hangingPunct="1">
              <a:lnSpc>
                <a:spcPts val="975"/>
              </a:lnSpc>
              <a:buFont typeface="Arial" charset="0"/>
              <a:buChar char="•"/>
            </a:pPr>
            <a:r>
              <a:rPr lang="en-GB" noProof="0"/>
              <a:t>Add text</a:t>
            </a:r>
          </a:p>
        </p:txBody>
      </p:sp>
      <p:sp>
        <p:nvSpPr>
          <p:cNvPr id="21" name="Text Placeholder 5">
            <a:extLst>
              <a:ext uri="{FF2B5EF4-FFF2-40B4-BE49-F238E27FC236}">
                <a16:creationId xmlns:a16="http://schemas.microsoft.com/office/drawing/2014/main" id="{B9B64BB6-E4F0-485B-9067-6459869EA934}"/>
              </a:ext>
            </a:extLst>
          </p:cNvPr>
          <p:cNvSpPr>
            <a:spLocks noGrp="1"/>
          </p:cNvSpPr>
          <p:nvPr>
            <p:ph type="body" sz="quarter" idx="12" hasCustomPrompt="1"/>
          </p:nvPr>
        </p:nvSpPr>
        <p:spPr>
          <a:xfrm>
            <a:off x="2039978" y="2761200"/>
            <a:ext cx="1539000" cy="2160000"/>
          </a:xfrm>
          <a:prstGeom prst="rect">
            <a:avLst/>
          </a:prstGeom>
        </p:spPr>
        <p:txBody>
          <a:bodyPr lIns="0" tIns="0" rIns="0" bIns="0"/>
          <a:lstStyle>
            <a:lvl1pPr marL="80996" marR="0" indent="-80996" algn="l" defTabSz="514386" rtl="0" eaLnBrk="1" fontAlgn="auto" latinLnBrk="0" hangingPunct="1">
              <a:lnSpc>
                <a:spcPct val="100000"/>
              </a:lnSpc>
              <a:spcBef>
                <a:spcPts val="750"/>
              </a:spcBef>
              <a:spcAft>
                <a:spcPts val="0"/>
              </a:spcAft>
              <a:buClrTx/>
              <a:buSzTx/>
              <a:buFont typeface="Arial" charset="0"/>
              <a:buChar char="•"/>
              <a:tabLst/>
              <a:defRPr sz="1400" b="1">
                <a:solidFill>
                  <a:schemeClr val="tx1"/>
                </a:solidFill>
              </a:defRPr>
            </a:lvl1pPr>
            <a:lvl2pPr marL="128577" indent="-128577">
              <a:lnSpc>
                <a:spcPts val="1600"/>
              </a:lnSpc>
              <a:buClr>
                <a:schemeClr val="bg1"/>
              </a:buClr>
              <a:defRPr lang="en-US" sz="1350" b="1" kern="1200" dirty="0" smtClean="0">
                <a:solidFill>
                  <a:schemeClr val="bg1"/>
                </a:solidFill>
                <a:latin typeface="+mn-lt"/>
                <a:ea typeface="Arial" charset="0"/>
                <a:cs typeface="Arial" charset="0"/>
              </a:defRPr>
            </a:lvl2pPr>
          </a:lstStyle>
          <a:p>
            <a:pPr marL="80996" marR="0" lvl="0" indent="-80996" algn="l" defTabSz="514386" rtl="0" eaLnBrk="1" fontAlgn="auto" latinLnBrk="0" hangingPunct="1">
              <a:lnSpc>
                <a:spcPts val="975"/>
              </a:lnSpc>
              <a:spcBef>
                <a:spcPts val="750"/>
              </a:spcBef>
              <a:spcAft>
                <a:spcPts val="0"/>
              </a:spcAft>
              <a:buClrTx/>
              <a:buSzTx/>
              <a:buFont typeface="Arial" charset="0"/>
              <a:buChar char="•"/>
              <a:tabLst/>
              <a:defRPr/>
            </a:pPr>
            <a:r>
              <a:rPr lang="en-GB" noProof="0"/>
              <a:t>Add text</a:t>
            </a:r>
          </a:p>
          <a:p>
            <a:pPr marL="80996" lvl="0" indent="-80996" algn="l" defTabSz="514386" rtl="0" eaLnBrk="1" latinLnBrk="0" hangingPunct="1">
              <a:lnSpc>
                <a:spcPts val="975"/>
              </a:lnSpc>
              <a:buFont typeface="Arial" charset="0"/>
              <a:buChar char="•"/>
            </a:pPr>
            <a:endParaRPr lang="en-GB" noProof="0"/>
          </a:p>
        </p:txBody>
      </p:sp>
      <p:sp>
        <p:nvSpPr>
          <p:cNvPr id="25" name="Text Placeholder 23">
            <a:extLst>
              <a:ext uri="{FF2B5EF4-FFF2-40B4-BE49-F238E27FC236}">
                <a16:creationId xmlns:a16="http://schemas.microsoft.com/office/drawing/2014/main" id="{85362C26-8171-4321-8F32-E82EE7B3E358}"/>
              </a:ext>
            </a:extLst>
          </p:cNvPr>
          <p:cNvSpPr>
            <a:spLocks noGrp="1"/>
          </p:cNvSpPr>
          <p:nvPr>
            <p:ph type="body" sz="quarter" idx="16" hasCustomPrompt="1"/>
          </p:nvPr>
        </p:nvSpPr>
        <p:spPr>
          <a:xfrm>
            <a:off x="506700" y="147081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2014</a:t>
            </a:r>
          </a:p>
        </p:txBody>
      </p:sp>
      <p:sp>
        <p:nvSpPr>
          <p:cNvPr id="30" name="Text Placeholder 23">
            <a:extLst>
              <a:ext uri="{FF2B5EF4-FFF2-40B4-BE49-F238E27FC236}">
                <a16:creationId xmlns:a16="http://schemas.microsoft.com/office/drawing/2014/main" id="{69275DD0-F8ED-4B34-AFE4-76341EF5942D}"/>
              </a:ext>
            </a:extLst>
          </p:cNvPr>
          <p:cNvSpPr>
            <a:spLocks noGrp="1"/>
          </p:cNvSpPr>
          <p:nvPr>
            <p:ph type="body" sz="quarter" idx="17" hasCustomPrompt="1"/>
          </p:nvPr>
        </p:nvSpPr>
        <p:spPr>
          <a:xfrm>
            <a:off x="2251478" y="147081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2015</a:t>
            </a:r>
          </a:p>
        </p:txBody>
      </p:sp>
      <p:sp>
        <p:nvSpPr>
          <p:cNvPr id="31" name="Text Placeholder 23">
            <a:extLst>
              <a:ext uri="{FF2B5EF4-FFF2-40B4-BE49-F238E27FC236}">
                <a16:creationId xmlns:a16="http://schemas.microsoft.com/office/drawing/2014/main" id="{4B65ECC1-A3F2-4007-86EF-63D9F1A3762F}"/>
              </a:ext>
            </a:extLst>
          </p:cNvPr>
          <p:cNvSpPr>
            <a:spLocks noGrp="1"/>
          </p:cNvSpPr>
          <p:nvPr>
            <p:ph type="body" sz="quarter" idx="18" hasCustomPrompt="1"/>
          </p:nvPr>
        </p:nvSpPr>
        <p:spPr>
          <a:xfrm>
            <a:off x="3983001" y="147081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2016</a:t>
            </a:r>
          </a:p>
        </p:txBody>
      </p:sp>
      <p:sp>
        <p:nvSpPr>
          <p:cNvPr id="32" name="Text Placeholder 23">
            <a:extLst>
              <a:ext uri="{FF2B5EF4-FFF2-40B4-BE49-F238E27FC236}">
                <a16:creationId xmlns:a16="http://schemas.microsoft.com/office/drawing/2014/main" id="{B443D59B-9A4E-484C-9EA2-387B85037DB4}"/>
              </a:ext>
            </a:extLst>
          </p:cNvPr>
          <p:cNvSpPr>
            <a:spLocks noGrp="1"/>
          </p:cNvSpPr>
          <p:nvPr>
            <p:ph type="body" sz="quarter" idx="19" hasCustomPrompt="1"/>
          </p:nvPr>
        </p:nvSpPr>
        <p:spPr>
          <a:xfrm>
            <a:off x="5727495" y="147081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2017</a:t>
            </a:r>
          </a:p>
        </p:txBody>
      </p:sp>
      <p:sp>
        <p:nvSpPr>
          <p:cNvPr id="33" name="Text Placeholder 23">
            <a:extLst>
              <a:ext uri="{FF2B5EF4-FFF2-40B4-BE49-F238E27FC236}">
                <a16:creationId xmlns:a16="http://schemas.microsoft.com/office/drawing/2014/main" id="{00EE8630-E2C8-4C1D-A0C1-9D457077F859}"/>
              </a:ext>
            </a:extLst>
          </p:cNvPr>
          <p:cNvSpPr>
            <a:spLocks noGrp="1"/>
          </p:cNvSpPr>
          <p:nvPr>
            <p:ph type="body" sz="quarter" idx="20" hasCustomPrompt="1"/>
          </p:nvPr>
        </p:nvSpPr>
        <p:spPr>
          <a:xfrm>
            <a:off x="7459018" y="147081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2018</a:t>
            </a:r>
          </a:p>
        </p:txBody>
      </p:sp>
      <p:sp>
        <p:nvSpPr>
          <p:cNvPr id="34" name="Text Placeholder 5">
            <a:extLst>
              <a:ext uri="{FF2B5EF4-FFF2-40B4-BE49-F238E27FC236}">
                <a16:creationId xmlns:a16="http://schemas.microsoft.com/office/drawing/2014/main" id="{00E451EE-0FDE-4EEE-A9B2-582CBF4ADAAD}"/>
              </a:ext>
            </a:extLst>
          </p:cNvPr>
          <p:cNvSpPr>
            <a:spLocks noGrp="1"/>
          </p:cNvSpPr>
          <p:nvPr>
            <p:ph type="body" sz="quarter" idx="23" hasCustomPrompt="1"/>
          </p:nvPr>
        </p:nvSpPr>
        <p:spPr>
          <a:xfrm>
            <a:off x="3771501" y="2761200"/>
            <a:ext cx="1539000" cy="2160000"/>
          </a:xfrm>
          <a:prstGeom prst="rect">
            <a:avLst/>
          </a:prstGeom>
        </p:spPr>
        <p:txBody>
          <a:bodyPr lIns="0" tIns="0" rIns="0" bIns="0"/>
          <a:lstStyle>
            <a:lvl1pPr marL="80996" marR="0" indent="-80996" algn="l" defTabSz="514386" rtl="0" eaLnBrk="1" fontAlgn="auto" latinLnBrk="0" hangingPunct="1">
              <a:lnSpc>
                <a:spcPct val="100000"/>
              </a:lnSpc>
              <a:spcBef>
                <a:spcPts val="750"/>
              </a:spcBef>
              <a:spcAft>
                <a:spcPts val="0"/>
              </a:spcAft>
              <a:buClrTx/>
              <a:buSzTx/>
              <a:buFont typeface="Arial" charset="0"/>
              <a:buChar char="•"/>
              <a:tabLst/>
              <a:defRPr sz="1400" b="1">
                <a:solidFill>
                  <a:schemeClr val="tx1"/>
                </a:solidFill>
              </a:defRPr>
            </a:lvl1pPr>
            <a:lvl2pPr marL="128577" indent="-128577">
              <a:lnSpc>
                <a:spcPts val="1600"/>
              </a:lnSpc>
              <a:buClr>
                <a:schemeClr val="bg1"/>
              </a:buClr>
              <a:defRPr lang="en-US" sz="1350" b="1" kern="1200" dirty="0" smtClean="0">
                <a:solidFill>
                  <a:schemeClr val="bg1"/>
                </a:solidFill>
                <a:latin typeface="+mn-lt"/>
                <a:ea typeface="Arial" charset="0"/>
                <a:cs typeface="Arial" charset="0"/>
              </a:defRPr>
            </a:lvl2pPr>
          </a:lstStyle>
          <a:p>
            <a:pPr marL="80996" marR="0" lvl="0" indent="-80996" algn="l" defTabSz="514386" rtl="0" eaLnBrk="1" fontAlgn="auto" latinLnBrk="0" hangingPunct="1">
              <a:lnSpc>
                <a:spcPts val="975"/>
              </a:lnSpc>
              <a:spcBef>
                <a:spcPts val="750"/>
              </a:spcBef>
              <a:spcAft>
                <a:spcPts val="0"/>
              </a:spcAft>
              <a:buClrTx/>
              <a:buSzTx/>
              <a:buFont typeface="Arial" charset="0"/>
              <a:buChar char="•"/>
              <a:tabLst/>
              <a:defRPr/>
            </a:pPr>
            <a:r>
              <a:rPr lang="en-GB" noProof="0"/>
              <a:t>Add text</a:t>
            </a:r>
          </a:p>
          <a:p>
            <a:pPr marL="80996" lvl="0" indent="-80996" algn="l" defTabSz="514386" rtl="0" eaLnBrk="1" latinLnBrk="0" hangingPunct="1">
              <a:lnSpc>
                <a:spcPts val="975"/>
              </a:lnSpc>
              <a:buFont typeface="Arial" charset="0"/>
              <a:buChar char="•"/>
            </a:pPr>
            <a:endParaRPr lang="en-GB" noProof="0"/>
          </a:p>
        </p:txBody>
      </p:sp>
      <p:sp>
        <p:nvSpPr>
          <p:cNvPr id="35" name="Text Placeholder 5">
            <a:extLst>
              <a:ext uri="{FF2B5EF4-FFF2-40B4-BE49-F238E27FC236}">
                <a16:creationId xmlns:a16="http://schemas.microsoft.com/office/drawing/2014/main" id="{CAB9C1E6-A5FE-44DE-88E9-1E9B2F39C49A}"/>
              </a:ext>
            </a:extLst>
          </p:cNvPr>
          <p:cNvSpPr>
            <a:spLocks noGrp="1"/>
          </p:cNvSpPr>
          <p:nvPr>
            <p:ph type="body" sz="quarter" idx="24" hasCustomPrompt="1"/>
          </p:nvPr>
        </p:nvSpPr>
        <p:spPr>
          <a:xfrm>
            <a:off x="5515995" y="2761200"/>
            <a:ext cx="1539000" cy="2160000"/>
          </a:xfrm>
          <a:prstGeom prst="rect">
            <a:avLst/>
          </a:prstGeom>
        </p:spPr>
        <p:txBody>
          <a:bodyPr lIns="0" tIns="0" rIns="0" bIns="0"/>
          <a:lstStyle>
            <a:lvl1pPr marL="80996" marR="0" indent="-80996" algn="l" defTabSz="514386" rtl="0" eaLnBrk="1" fontAlgn="auto" latinLnBrk="0" hangingPunct="1">
              <a:lnSpc>
                <a:spcPct val="100000"/>
              </a:lnSpc>
              <a:spcBef>
                <a:spcPts val="750"/>
              </a:spcBef>
              <a:spcAft>
                <a:spcPts val="0"/>
              </a:spcAft>
              <a:buClrTx/>
              <a:buSzTx/>
              <a:buFont typeface="Arial" charset="0"/>
              <a:buChar char="•"/>
              <a:tabLst/>
              <a:defRPr sz="1400" b="1">
                <a:solidFill>
                  <a:schemeClr val="tx1"/>
                </a:solidFill>
              </a:defRPr>
            </a:lvl1pPr>
            <a:lvl2pPr marL="128577" indent="-128577">
              <a:lnSpc>
                <a:spcPts val="1600"/>
              </a:lnSpc>
              <a:buClr>
                <a:schemeClr val="bg1"/>
              </a:buClr>
              <a:defRPr lang="en-US" sz="1350" b="1" kern="1200" dirty="0" smtClean="0">
                <a:solidFill>
                  <a:schemeClr val="bg1"/>
                </a:solidFill>
                <a:latin typeface="+mn-lt"/>
                <a:ea typeface="Arial" charset="0"/>
                <a:cs typeface="Arial" charset="0"/>
              </a:defRPr>
            </a:lvl2pPr>
          </a:lstStyle>
          <a:p>
            <a:pPr marL="80996" marR="0" lvl="0" indent="-80996" algn="l" defTabSz="514386" rtl="0" eaLnBrk="1" fontAlgn="auto" latinLnBrk="0" hangingPunct="1">
              <a:lnSpc>
                <a:spcPts val="975"/>
              </a:lnSpc>
              <a:spcBef>
                <a:spcPts val="750"/>
              </a:spcBef>
              <a:spcAft>
                <a:spcPts val="0"/>
              </a:spcAft>
              <a:buClrTx/>
              <a:buSzTx/>
              <a:buFont typeface="Arial" charset="0"/>
              <a:buChar char="•"/>
              <a:tabLst/>
              <a:defRPr/>
            </a:pPr>
            <a:r>
              <a:rPr lang="en-GB" noProof="0"/>
              <a:t>Add text</a:t>
            </a:r>
          </a:p>
          <a:p>
            <a:pPr marL="80996" lvl="0" indent="-80996" algn="l" defTabSz="514386" rtl="0" eaLnBrk="1" latinLnBrk="0" hangingPunct="1">
              <a:lnSpc>
                <a:spcPts val="975"/>
              </a:lnSpc>
              <a:buFont typeface="Arial" charset="0"/>
              <a:buChar char="•"/>
            </a:pPr>
            <a:endParaRPr lang="en-GB" noProof="0"/>
          </a:p>
        </p:txBody>
      </p:sp>
      <p:sp>
        <p:nvSpPr>
          <p:cNvPr id="36" name="Text Placeholder 5">
            <a:extLst>
              <a:ext uri="{FF2B5EF4-FFF2-40B4-BE49-F238E27FC236}">
                <a16:creationId xmlns:a16="http://schemas.microsoft.com/office/drawing/2014/main" id="{A2CFFA32-24A2-474D-A5C7-0C06678729E3}"/>
              </a:ext>
            </a:extLst>
          </p:cNvPr>
          <p:cNvSpPr>
            <a:spLocks noGrp="1"/>
          </p:cNvSpPr>
          <p:nvPr>
            <p:ph type="body" sz="quarter" idx="25" hasCustomPrompt="1"/>
          </p:nvPr>
        </p:nvSpPr>
        <p:spPr>
          <a:xfrm>
            <a:off x="7247518" y="2761200"/>
            <a:ext cx="1539000" cy="2160000"/>
          </a:xfrm>
          <a:prstGeom prst="rect">
            <a:avLst/>
          </a:prstGeom>
        </p:spPr>
        <p:txBody>
          <a:bodyPr lIns="0" tIns="0" rIns="0" bIns="0"/>
          <a:lstStyle>
            <a:lvl1pPr marL="80996" marR="0" indent="-80996" algn="l" defTabSz="514386" rtl="0" eaLnBrk="1" fontAlgn="auto" latinLnBrk="0" hangingPunct="1">
              <a:lnSpc>
                <a:spcPct val="100000"/>
              </a:lnSpc>
              <a:spcBef>
                <a:spcPts val="750"/>
              </a:spcBef>
              <a:spcAft>
                <a:spcPts val="0"/>
              </a:spcAft>
              <a:buClrTx/>
              <a:buSzTx/>
              <a:buFont typeface="Arial" charset="0"/>
              <a:buChar char="•"/>
              <a:tabLst/>
              <a:defRPr sz="1400" b="1">
                <a:solidFill>
                  <a:schemeClr val="tx1"/>
                </a:solidFill>
              </a:defRPr>
            </a:lvl1pPr>
            <a:lvl2pPr marL="128577" indent="-128577">
              <a:lnSpc>
                <a:spcPts val="1600"/>
              </a:lnSpc>
              <a:buClr>
                <a:schemeClr val="bg1"/>
              </a:buClr>
              <a:defRPr lang="en-US" sz="1350" b="1" kern="1200" dirty="0" smtClean="0">
                <a:solidFill>
                  <a:schemeClr val="bg1"/>
                </a:solidFill>
                <a:latin typeface="+mn-lt"/>
                <a:ea typeface="Arial" charset="0"/>
                <a:cs typeface="Arial" charset="0"/>
              </a:defRPr>
            </a:lvl2pPr>
          </a:lstStyle>
          <a:p>
            <a:pPr marL="80996" marR="0" lvl="0" indent="-80996" algn="l" defTabSz="514386" rtl="0" eaLnBrk="1" fontAlgn="auto" latinLnBrk="0" hangingPunct="1">
              <a:lnSpc>
                <a:spcPts val="975"/>
              </a:lnSpc>
              <a:spcBef>
                <a:spcPts val="750"/>
              </a:spcBef>
              <a:spcAft>
                <a:spcPts val="0"/>
              </a:spcAft>
              <a:buClrTx/>
              <a:buSzTx/>
              <a:buFont typeface="Arial" charset="0"/>
              <a:buChar char="•"/>
              <a:tabLst/>
              <a:defRPr/>
            </a:pPr>
            <a:r>
              <a:rPr lang="en-GB" noProof="0"/>
              <a:t>Add text</a:t>
            </a:r>
          </a:p>
          <a:p>
            <a:pPr marL="80996" lvl="0" indent="-80996" algn="l" defTabSz="514386" rtl="0" eaLnBrk="1" latinLnBrk="0" hangingPunct="1">
              <a:lnSpc>
                <a:spcPts val="975"/>
              </a:lnSpc>
              <a:buFont typeface="Arial" charset="0"/>
              <a:buChar char="•"/>
            </a:pPr>
            <a:endParaRPr lang="en-GB" noProof="0"/>
          </a:p>
        </p:txBody>
      </p:sp>
    </p:spTree>
  </p:cSld>
  <p:clrMapOvr>
    <a:masterClrMapping/>
  </p:clrMapOvr>
  <p:extLst>
    <p:ext uri="{DCECCB84-F9BA-43D5-87BE-67443E8EF086}">
      <p15:sldGuideLst xmlns:p15="http://schemas.microsoft.com/office/powerpoint/2012/main">
        <p15:guide id="1" pos="553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Process slide - White">
    <p:spTree>
      <p:nvGrpSpPr>
        <p:cNvPr id="1" name=""/>
        <p:cNvGrpSpPr/>
        <p:nvPr/>
      </p:nvGrpSpPr>
      <p:grpSpPr>
        <a:xfrm>
          <a:off x="0" y="0"/>
          <a:ext cx="0" cy="0"/>
          <a:chOff x="0" y="0"/>
          <a:chExt cx="0" cy="0"/>
        </a:xfrm>
      </p:grpSpPr>
      <p:sp>
        <p:nvSpPr>
          <p:cNvPr id="14" name="Slide Number Placeholder 5">
            <a:extLst>
              <a:ext uri="{FF2B5EF4-FFF2-40B4-BE49-F238E27FC236}">
                <a16:creationId xmlns:a16="http://schemas.microsoft.com/office/drawing/2014/main" id="{D9F47391-4AC0-4F7E-BFA1-6D69FD784378}"/>
              </a:ext>
            </a:extLst>
          </p:cNvPr>
          <p:cNvSpPr>
            <a:spLocks noGrp="1"/>
          </p:cNvSpPr>
          <p:nvPr>
            <p:ph type="sldNum" sz="quarter" idx="4"/>
          </p:nvPr>
        </p:nvSpPr>
        <p:spPr>
          <a:xfrm>
            <a:off x="6678800" y="5387368"/>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en-GB" noProof="0" smtClean="0"/>
              <a:pPr/>
              <a:t>‹#›</a:t>
            </a:fld>
            <a:endParaRPr lang="en-GB" noProof="0"/>
          </a:p>
        </p:txBody>
      </p:sp>
      <p:sp>
        <p:nvSpPr>
          <p:cNvPr id="16" name="Date Placeholder 3">
            <a:extLst>
              <a:ext uri="{FF2B5EF4-FFF2-40B4-BE49-F238E27FC236}">
                <a16:creationId xmlns:a16="http://schemas.microsoft.com/office/drawing/2014/main" id="{FEF0705C-E100-4768-B5FA-237B27E15CFD}"/>
              </a:ext>
            </a:extLst>
          </p:cNvPr>
          <p:cNvSpPr>
            <a:spLocks noGrp="1"/>
          </p:cNvSpPr>
          <p:nvPr>
            <p:ph type="dt" sz="half" idx="25"/>
          </p:nvPr>
        </p:nvSpPr>
        <p:spPr>
          <a:xfrm>
            <a:off x="6678800" y="5191935"/>
            <a:ext cx="2057400" cy="195432"/>
          </a:xfrm>
          <a:prstGeom prst="rect">
            <a:avLst/>
          </a:prstGeom>
        </p:spPr>
        <p:txBody>
          <a:bodyPr vert="horz" lIns="91440" tIns="45720" rIns="91440" bIns="45720" rtlCol="0" anchor="ctr"/>
          <a:lstStyle>
            <a:lvl1pPr algn="r">
              <a:defRPr sz="900" baseline="0">
                <a:solidFill>
                  <a:schemeClr val="tx1"/>
                </a:solidFill>
              </a:defRPr>
            </a:lvl1pPr>
          </a:lstStyle>
          <a:p>
            <a:r>
              <a:rPr lang="en-GB" noProof="0"/>
              <a:t>dd.mm.yyyy</a:t>
            </a:r>
          </a:p>
        </p:txBody>
      </p:sp>
      <p:sp>
        <p:nvSpPr>
          <p:cNvPr id="17" name="Alatunnisteen paikkamerkki 1">
            <a:extLst>
              <a:ext uri="{FF2B5EF4-FFF2-40B4-BE49-F238E27FC236}">
                <a16:creationId xmlns:a16="http://schemas.microsoft.com/office/drawing/2014/main" id="{84C2D171-9BD9-4BE0-A001-56E7273902C0}"/>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r>
              <a:rPr lang="en-GB" noProof="0"/>
              <a:t>Your text here</a:t>
            </a:r>
          </a:p>
        </p:txBody>
      </p:sp>
      <p:sp>
        <p:nvSpPr>
          <p:cNvPr id="11" name="Text Placeholder 3"/>
          <p:cNvSpPr>
            <a:spLocks noGrp="1"/>
          </p:cNvSpPr>
          <p:nvPr>
            <p:ph type="body" sz="half" idx="10" hasCustomPrompt="1"/>
          </p:nvPr>
        </p:nvSpPr>
        <p:spPr>
          <a:xfrm>
            <a:off x="287363" y="215768"/>
            <a:ext cx="8497093" cy="1262979"/>
          </a:xfrm>
          <a:prstGeom prst="rect">
            <a:avLst/>
          </a:prstGeom>
        </p:spPr>
        <p:txBody>
          <a:bodyPr lIns="0" tIns="0" rIns="0" bIns="0"/>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Body slide title</a:t>
            </a:r>
          </a:p>
        </p:txBody>
      </p:sp>
      <p:pic>
        <p:nvPicPr>
          <p:cNvPr id="19" name="Kuva 18">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23410"/>
            <a:ext cx="2073704" cy="856800"/>
          </a:xfrm>
          <a:prstGeom prst="rect">
            <a:avLst/>
          </a:prstGeom>
        </p:spPr>
      </p:pic>
      <p:sp>
        <p:nvSpPr>
          <p:cNvPr id="18" name="Text Placeholder 3">
            <a:extLst>
              <a:ext uri="{FF2B5EF4-FFF2-40B4-BE49-F238E27FC236}">
                <a16:creationId xmlns:a16="http://schemas.microsoft.com/office/drawing/2014/main" id="{84B72183-4D42-482E-B4DE-D814A279E4D3}"/>
              </a:ext>
            </a:extLst>
          </p:cNvPr>
          <p:cNvSpPr>
            <a:spLocks noGrp="1"/>
          </p:cNvSpPr>
          <p:nvPr>
            <p:ph type="body" sz="half" idx="2" hasCustomPrompt="1"/>
          </p:nvPr>
        </p:nvSpPr>
        <p:spPr>
          <a:xfrm>
            <a:off x="294254" y="2760239"/>
            <a:ext cx="1539000" cy="2144463"/>
          </a:xfrm>
          <a:prstGeom prst="rect">
            <a:avLst/>
          </a:prstGeom>
        </p:spPr>
        <p:txBody>
          <a:bodyPr lIns="0" tIns="0" rIns="0" bIns="0"/>
          <a:lstStyle>
            <a:lvl1pPr marL="0" marR="0" indent="0" algn="l" defTabSz="685733" rtl="0" eaLnBrk="1" fontAlgn="auto" latinLnBrk="0" hangingPunct="1">
              <a:lnSpc>
                <a:spcPct val="100000"/>
              </a:lnSpc>
              <a:spcBef>
                <a:spcPts val="750"/>
              </a:spcBef>
              <a:spcAft>
                <a:spcPts val="0"/>
              </a:spcAft>
              <a:buClrTx/>
              <a:buSzTx/>
              <a:buFont typeface="Arial"/>
              <a:buNone/>
              <a:tabLst/>
              <a:defRPr lang="en-GB" sz="1400" b="1" smtClean="0"/>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Point 1</a:t>
            </a:r>
          </a:p>
        </p:txBody>
      </p:sp>
      <p:sp>
        <p:nvSpPr>
          <p:cNvPr id="20" name="Text Placeholder 3">
            <a:extLst>
              <a:ext uri="{FF2B5EF4-FFF2-40B4-BE49-F238E27FC236}">
                <a16:creationId xmlns:a16="http://schemas.microsoft.com/office/drawing/2014/main" id="{5024D431-7E4E-4628-AB13-0C1B378E7F2D}"/>
              </a:ext>
            </a:extLst>
          </p:cNvPr>
          <p:cNvSpPr>
            <a:spLocks noGrp="1"/>
          </p:cNvSpPr>
          <p:nvPr>
            <p:ph type="body" sz="half" idx="21" hasCustomPrompt="1"/>
          </p:nvPr>
        </p:nvSpPr>
        <p:spPr>
          <a:xfrm>
            <a:off x="2048379" y="2760240"/>
            <a:ext cx="1539000" cy="2160000"/>
          </a:xfrm>
          <a:prstGeom prst="rect">
            <a:avLst/>
          </a:prstGeom>
        </p:spPr>
        <p:txBody>
          <a:bodyPr lIns="0" tIns="0" rIns="0" bIns="0"/>
          <a:lstStyle>
            <a:lvl1pPr marL="0" marR="0" indent="0" algn="l" defTabSz="685733" rtl="0" eaLnBrk="1" fontAlgn="auto" latinLnBrk="0" hangingPunct="1">
              <a:lnSpc>
                <a:spcPct val="100000"/>
              </a:lnSpc>
              <a:spcBef>
                <a:spcPts val="750"/>
              </a:spcBef>
              <a:spcAft>
                <a:spcPts val="0"/>
              </a:spcAft>
              <a:buClrTx/>
              <a:buSzTx/>
              <a:buFont typeface="Arial"/>
              <a:buNone/>
              <a:tabLst/>
              <a:defRPr lang="en-GB" sz="1400" b="1" smtClean="0"/>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Point 2</a:t>
            </a:r>
          </a:p>
        </p:txBody>
      </p:sp>
      <p:sp>
        <p:nvSpPr>
          <p:cNvPr id="21" name="Text Placeholder 3">
            <a:extLst>
              <a:ext uri="{FF2B5EF4-FFF2-40B4-BE49-F238E27FC236}">
                <a16:creationId xmlns:a16="http://schemas.microsoft.com/office/drawing/2014/main" id="{1A099528-46CF-4D76-B994-C91452CA2F28}"/>
              </a:ext>
            </a:extLst>
          </p:cNvPr>
          <p:cNvSpPr>
            <a:spLocks noGrp="1"/>
          </p:cNvSpPr>
          <p:nvPr>
            <p:ph type="body" sz="half" idx="22" hasCustomPrompt="1"/>
          </p:nvPr>
        </p:nvSpPr>
        <p:spPr>
          <a:xfrm>
            <a:off x="3788504" y="2760239"/>
            <a:ext cx="1539000" cy="2160000"/>
          </a:xfrm>
          <a:prstGeom prst="rect">
            <a:avLst/>
          </a:prstGeom>
        </p:spPr>
        <p:txBody>
          <a:bodyPr lIns="0" tIns="0" rIns="0" bIns="0"/>
          <a:lstStyle>
            <a:lvl1pPr marL="0" marR="0" indent="0" algn="l" defTabSz="685733" rtl="0" eaLnBrk="1" fontAlgn="auto" latinLnBrk="0" hangingPunct="1">
              <a:lnSpc>
                <a:spcPct val="100000"/>
              </a:lnSpc>
              <a:spcBef>
                <a:spcPts val="750"/>
              </a:spcBef>
              <a:spcAft>
                <a:spcPts val="0"/>
              </a:spcAft>
              <a:buClrTx/>
              <a:buSzTx/>
              <a:buFont typeface="Arial"/>
              <a:buNone/>
              <a:tabLst/>
              <a:defRPr lang="en-GB" sz="1400" b="1" smtClean="0"/>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Point 3</a:t>
            </a:r>
          </a:p>
        </p:txBody>
      </p:sp>
      <p:sp>
        <p:nvSpPr>
          <p:cNvPr id="22" name="Text Placeholder 3">
            <a:extLst>
              <a:ext uri="{FF2B5EF4-FFF2-40B4-BE49-F238E27FC236}">
                <a16:creationId xmlns:a16="http://schemas.microsoft.com/office/drawing/2014/main" id="{766B8669-98AE-401D-8A6E-FE7DECB7C16E}"/>
              </a:ext>
            </a:extLst>
          </p:cNvPr>
          <p:cNvSpPr>
            <a:spLocks noGrp="1"/>
          </p:cNvSpPr>
          <p:nvPr>
            <p:ph type="body" sz="half" idx="23" hasCustomPrompt="1"/>
          </p:nvPr>
        </p:nvSpPr>
        <p:spPr>
          <a:xfrm>
            <a:off x="5519300" y="2760239"/>
            <a:ext cx="1539000" cy="2160000"/>
          </a:xfrm>
          <a:prstGeom prst="rect">
            <a:avLst/>
          </a:prstGeom>
        </p:spPr>
        <p:txBody>
          <a:bodyPr lIns="0" tIns="0" rIns="0" bIns="0"/>
          <a:lstStyle>
            <a:lvl1pPr marL="0" marR="0" indent="0" algn="l" defTabSz="685733" rtl="0" eaLnBrk="1" fontAlgn="auto" latinLnBrk="0" hangingPunct="1">
              <a:lnSpc>
                <a:spcPct val="100000"/>
              </a:lnSpc>
              <a:spcBef>
                <a:spcPts val="750"/>
              </a:spcBef>
              <a:spcAft>
                <a:spcPts val="0"/>
              </a:spcAft>
              <a:buClrTx/>
              <a:buSzTx/>
              <a:buFont typeface="Arial"/>
              <a:buNone/>
              <a:tabLst/>
              <a:defRPr lang="en-GB" sz="1400" b="1" smtClean="0"/>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Point 4</a:t>
            </a:r>
          </a:p>
        </p:txBody>
      </p:sp>
      <p:sp>
        <p:nvSpPr>
          <p:cNvPr id="23" name="Text Placeholder 3">
            <a:extLst>
              <a:ext uri="{FF2B5EF4-FFF2-40B4-BE49-F238E27FC236}">
                <a16:creationId xmlns:a16="http://schemas.microsoft.com/office/drawing/2014/main" id="{1B86F51F-A123-4303-B058-63EA517D44A8}"/>
              </a:ext>
            </a:extLst>
          </p:cNvPr>
          <p:cNvSpPr>
            <a:spLocks noGrp="1"/>
          </p:cNvSpPr>
          <p:nvPr>
            <p:ph type="body" sz="half" idx="24" hasCustomPrompt="1"/>
          </p:nvPr>
        </p:nvSpPr>
        <p:spPr>
          <a:xfrm>
            <a:off x="7245431" y="2760238"/>
            <a:ext cx="1539000" cy="2160000"/>
          </a:xfrm>
          <a:prstGeom prst="rect">
            <a:avLst/>
          </a:prstGeom>
        </p:spPr>
        <p:txBody>
          <a:bodyPr lIns="0" tIns="0" rIns="0" bIns="0"/>
          <a:lstStyle>
            <a:lvl1pPr marL="0" marR="0" indent="0" algn="l" defTabSz="685733" rtl="0" eaLnBrk="1" fontAlgn="auto" latinLnBrk="0" hangingPunct="1">
              <a:lnSpc>
                <a:spcPct val="100000"/>
              </a:lnSpc>
              <a:spcBef>
                <a:spcPts val="750"/>
              </a:spcBef>
              <a:spcAft>
                <a:spcPts val="0"/>
              </a:spcAft>
              <a:buClrTx/>
              <a:buSzTx/>
              <a:buFont typeface="Arial"/>
              <a:buNone/>
              <a:tabLst/>
              <a:defRPr lang="en-GB" sz="1400" b="1" smtClean="0"/>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Point 4</a:t>
            </a:r>
          </a:p>
        </p:txBody>
      </p:sp>
      <p:sp>
        <p:nvSpPr>
          <p:cNvPr id="25" name="Text Placeholder 23">
            <a:extLst>
              <a:ext uri="{FF2B5EF4-FFF2-40B4-BE49-F238E27FC236}">
                <a16:creationId xmlns:a16="http://schemas.microsoft.com/office/drawing/2014/main" id="{3CCEFBD9-9725-44AD-B531-1F6A0D20446E}"/>
              </a:ext>
            </a:extLst>
          </p:cNvPr>
          <p:cNvSpPr>
            <a:spLocks noGrp="1"/>
          </p:cNvSpPr>
          <p:nvPr>
            <p:ph type="body" sz="quarter" idx="16" hasCustomPrompt="1"/>
          </p:nvPr>
        </p:nvSpPr>
        <p:spPr>
          <a:xfrm>
            <a:off x="505754"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1</a:t>
            </a:r>
          </a:p>
        </p:txBody>
      </p:sp>
      <p:sp>
        <p:nvSpPr>
          <p:cNvPr id="30" name="Text Placeholder 23">
            <a:extLst>
              <a:ext uri="{FF2B5EF4-FFF2-40B4-BE49-F238E27FC236}">
                <a16:creationId xmlns:a16="http://schemas.microsoft.com/office/drawing/2014/main" id="{3AA9377D-5653-4D0F-8330-07E7AD604332}"/>
              </a:ext>
            </a:extLst>
          </p:cNvPr>
          <p:cNvSpPr>
            <a:spLocks noGrp="1"/>
          </p:cNvSpPr>
          <p:nvPr>
            <p:ph type="body" sz="quarter" idx="17" hasCustomPrompt="1"/>
          </p:nvPr>
        </p:nvSpPr>
        <p:spPr>
          <a:xfrm>
            <a:off x="2259879"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2</a:t>
            </a:r>
          </a:p>
        </p:txBody>
      </p:sp>
      <p:sp>
        <p:nvSpPr>
          <p:cNvPr id="31" name="Text Placeholder 23">
            <a:extLst>
              <a:ext uri="{FF2B5EF4-FFF2-40B4-BE49-F238E27FC236}">
                <a16:creationId xmlns:a16="http://schemas.microsoft.com/office/drawing/2014/main" id="{835225AC-830B-4E03-AE4B-1FF98AEFA162}"/>
              </a:ext>
            </a:extLst>
          </p:cNvPr>
          <p:cNvSpPr>
            <a:spLocks noGrp="1"/>
          </p:cNvSpPr>
          <p:nvPr>
            <p:ph type="body" sz="quarter" idx="18" hasCustomPrompt="1"/>
          </p:nvPr>
        </p:nvSpPr>
        <p:spPr>
          <a:xfrm>
            <a:off x="4000004"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3</a:t>
            </a:r>
          </a:p>
        </p:txBody>
      </p:sp>
      <p:sp>
        <p:nvSpPr>
          <p:cNvPr id="32" name="Text Placeholder 23">
            <a:extLst>
              <a:ext uri="{FF2B5EF4-FFF2-40B4-BE49-F238E27FC236}">
                <a16:creationId xmlns:a16="http://schemas.microsoft.com/office/drawing/2014/main" id="{9335F79D-92E0-4B5F-AAC8-2B6656DB1E60}"/>
              </a:ext>
            </a:extLst>
          </p:cNvPr>
          <p:cNvSpPr>
            <a:spLocks noGrp="1"/>
          </p:cNvSpPr>
          <p:nvPr>
            <p:ph type="body" sz="quarter" idx="19" hasCustomPrompt="1"/>
          </p:nvPr>
        </p:nvSpPr>
        <p:spPr>
          <a:xfrm>
            <a:off x="5730800"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4</a:t>
            </a:r>
          </a:p>
        </p:txBody>
      </p:sp>
      <p:sp>
        <p:nvSpPr>
          <p:cNvPr id="38" name="Text Placeholder 23">
            <a:extLst>
              <a:ext uri="{FF2B5EF4-FFF2-40B4-BE49-F238E27FC236}">
                <a16:creationId xmlns:a16="http://schemas.microsoft.com/office/drawing/2014/main" id="{87AF65E6-5944-4015-86D5-365D20471993}"/>
              </a:ext>
            </a:extLst>
          </p:cNvPr>
          <p:cNvSpPr>
            <a:spLocks noGrp="1"/>
          </p:cNvSpPr>
          <p:nvPr>
            <p:ph type="body" sz="quarter" idx="20" hasCustomPrompt="1"/>
          </p:nvPr>
        </p:nvSpPr>
        <p:spPr>
          <a:xfrm>
            <a:off x="7456931"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386"/>
            <a:r>
              <a:rPr lang="en-GB" noProof="0"/>
              <a:t>5</a:t>
            </a:r>
          </a:p>
        </p:txBody>
      </p:sp>
    </p:spTree>
    <p:extLst>
      <p:ext uri="{BB962C8B-B14F-4D97-AF65-F5344CB8AC3E}">
        <p14:creationId xmlns:p14="http://schemas.microsoft.com/office/powerpoint/2010/main" val="4012048773"/>
      </p:ext>
    </p:extLst>
  </p:cSld>
  <p:clrMapOvr>
    <a:masterClrMapping/>
  </p:clrMapOvr>
  <p:extLst>
    <p:ext uri="{DCECCB84-F9BA-43D5-87BE-67443E8EF086}">
      <p15:sldGuideLst xmlns:p15="http://schemas.microsoft.com/office/powerpoint/2012/main">
        <p15:guide id="1" pos="553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Closing slide - Social media icons">
    <p:spTree>
      <p:nvGrpSpPr>
        <p:cNvPr id="1" name=""/>
        <p:cNvGrpSpPr/>
        <p:nvPr/>
      </p:nvGrpSpPr>
      <p:grpSpPr>
        <a:xfrm>
          <a:off x="0" y="0"/>
          <a:ext cx="0" cy="0"/>
          <a:chOff x="0" y="0"/>
          <a:chExt cx="0" cy="0"/>
        </a:xfrm>
      </p:grpSpPr>
      <p:sp>
        <p:nvSpPr>
          <p:cNvPr id="5" name="Rectangle 4"/>
          <p:cNvSpPr/>
          <p:nvPr userDrawn="1"/>
        </p:nvSpPr>
        <p:spPr>
          <a:xfrm>
            <a:off x="-16450" y="0"/>
            <a:ext cx="9160449"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620" noProof="0"/>
          </a:p>
        </p:txBody>
      </p:sp>
      <p:sp>
        <p:nvSpPr>
          <p:cNvPr id="12" name="Otsikko 1">
            <a:hlinkClick r:id="rId2"/>
          </p:cNvPr>
          <p:cNvSpPr txBox="1">
            <a:spLocks/>
          </p:cNvSpPr>
          <p:nvPr userDrawn="1"/>
        </p:nvSpPr>
        <p:spPr>
          <a:xfrm>
            <a:off x="3717368" y="3964834"/>
            <a:ext cx="1709289" cy="404836"/>
          </a:xfrm>
          <a:prstGeom prst="rect">
            <a:avLst/>
          </a:prstGeom>
        </p:spPr>
        <p:txBody>
          <a:bodyPr lIns="0" tIns="0" rIns="0" bIns="0" anchor="t" anchorCtr="0">
            <a:noAutofit/>
          </a:bodyPr>
          <a:lstStyle>
            <a:lvl1pPr algn="l" defTabSz="457200" rtl="0" eaLnBrk="0" fontAlgn="base" hangingPunct="0">
              <a:lnSpc>
                <a:spcPct val="85000"/>
              </a:lnSpc>
              <a:spcBef>
                <a:spcPct val="0"/>
              </a:spcBef>
              <a:spcAft>
                <a:spcPct val="0"/>
              </a:spcAft>
              <a:defRPr sz="3600" b="1" kern="1200" spc="-100">
                <a:solidFill>
                  <a:srgbClr val="FFFFFF"/>
                </a:solidFill>
                <a:latin typeface="+mj-lt"/>
                <a:ea typeface="ＭＳ Ｐゴシック" charset="0"/>
                <a:cs typeface="MS PGothic" pitchFamily="34"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a:lstStyle>
          <a:p>
            <a:pPr algn="ctr"/>
            <a:r>
              <a:rPr lang="en-GB" sz="1800" spc="0" baseline="0" noProof="0">
                <a:solidFill>
                  <a:schemeClr val="tx1"/>
                </a:solidFill>
                <a:latin typeface="Arial"/>
                <a:cs typeface="Arial"/>
              </a:rPr>
              <a:t>aalto.fi</a:t>
            </a:r>
          </a:p>
        </p:txBody>
      </p:sp>
      <p:sp>
        <p:nvSpPr>
          <p:cNvPr id="16" name="Tekstin paikkamerkki 2">
            <a:extLst>
              <a:ext uri="{FF2B5EF4-FFF2-40B4-BE49-F238E27FC236}">
                <a16:creationId xmlns:a16="http://schemas.microsoft.com/office/drawing/2014/main" id="{B67CF44B-9D5D-46DC-B676-986416FB8384}"/>
              </a:ext>
            </a:extLst>
          </p:cNvPr>
          <p:cNvSpPr>
            <a:spLocks noGrp="1"/>
          </p:cNvSpPr>
          <p:nvPr userDrawn="1">
            <p:ph type="body" sz="quarter" idx="10" hasCustomPrompt="1"/>
          </p:nvPr>
        </p:nvSpPr>
        <p:spPr>
          <a:xfrm>
            <a:off x="1576400" y="1516282"/>
            <a:ext cx="5995987" cy="1451219"/>
          </a:xfrm>
          <a:prstGeom prst="rect">
            <a:avLst/>
          </a:prstGeom>
        </p:spPr>
        <p:txBody>
          <a:bodyPr anchor="b" anchorCtr="0"/>
          <a:lstStyle>
            <a:lvl1pPr marL="0" indent="0" algn="ctr">
              <a:lnSpc>
                <a:spcPct val="100000"/>
              </a:lnSpc>
              <a:buNone/>
              <a:defRPr sz="4000" b="1">
                <a:solidFill>
                  <a:schemeClr val="tx1"/>
                </a:solidFill>
                <a:latin typeface="+mj-lt"/>
              </a:defRPr>
            </a:lvl1pPr>
            <a:lvl2pPr marL="342866" indent="0">
              <a:buNone/>
              <a:defRPr/>
            </a:lvl2pPr>
          </a:lstStyle>
          <a:p>
            <a:pPr lvl="0"/>
            <a:r>
              <a:rPr lang="en-GB" noProof="0"/>
              <a:t>Add text</a:t>
            </a:r>
          </a:p>
        </p:txBody>
      </p:sp>
      <p:pic>
        <p:nvPicPr>
          <p:cNvPr id="4" name="Kuva 3">
            <a:extLst>
              <a:ext uri="{FF2B5EF4-FFF2-40B4-BE49-F238E27FC236}">
                <a16:creationId xmlns:a16="http://schemas.microsoft.com/office/drawing/2014/main" id="{FF94320B-1A3F-4013-829D-4202AB35739D}"/>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0" y="4006210"/>
            <a:ext cx="1886823" cy="1674000"/>
          </a:xfrm>
          <a:prstGeom prst="rect">
            <a:avLst/>
          </a:prstGeom>
        </p:spPr>
      </p:pic>
      <p:pic>
        <p:nvPicPr>
          <p:cNvPr id="13" name="Picture 28">
            <a:hlinkClick r:id="rId4"/>
            <a:extLst>
              <a:ext uri="{FF2B5EF4-FFF2-40B4-BE49-F238E27FC236}">
                <a16:creationId xmlns:a16="http://schemas.microsoft.com/office/drawing/2014/main" id="{9CA840A3-034E-4929-B28E-AF112F02311C}"/>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3072065" y="3012528"/>
            <a:ext cx="419100" cy="419100"/>
          </a:xfrm>
          <a:prstGeom prst="rect">
            <a:avLst/>
          </a:prstGeom>
        </p:spPr>
      </p:pic>
      <p:pic>
        <p:nvPicPr>
          <p:cNvPr id="14" name="Picture 29">
            <a:hlinkClick r:id="rId6"/>
            <a:extLst>
              <a:ext uri="{FF2B5EF4-FFF2-40B4-BE49-F238E27FC236}">
                <a16:creationId xmlns:a16="http://schemas.microsoft.com/office/drawing/2014/main" id="{B9EAEAD6-9ADE-4826-98B9-FD651EF45F9D}"/>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3586316" y="3012528"/>
            <a:ext cx="419100" cy="419100"/>
          </a:xfrm>
          <a:prstGeom prst="rect">
            <a:avLst/>
          </a:prstGeom>
        </p:spPr>
      </p:pic>
      <p:pic>
        <p:nvPicPr>
          <p:cNvPr id="15" name="Picture 30">
            <a:hlinkClick r:id="rId8"/>
            <a:extLst>
              <a:ext uri="{FF2B5EF4-FFF2-40B4-BE49-F238E27FC236}">
                <a16:creationId xmlns:a16="http://schemas.microsoft.com/office/drawing/2014/main" id="{A5CAD8FB-1951-490E-8C8A-F4009BB6F9BB}"/>
              </a:ext>
            </a:extLst>
          </p:cNvPr>
          <p:cNvPicPr>
            <a:picLocks noChangeAspect="1"/>
          </p:cNvPicPr>
          <p:nvPr userDrawn="1"/>
        </p:nvPicPr>
        <p:blipFill>
          <a:blip r:embed="rId9" cstate="print">
            <a:extLst>
              <a:ext uri="{28A0092B-C50C-407E-A947-70E740481C1C}">
                <a14:useLocalDpi xmlns:a14="http://schemas.microsoft.com/office/drawing/2010/main"/>
              </a:ext>
            </a:extLst>
          </a:blip>
          <a:stretch>
            <a:fillRect/>
          </a:stretch>
        </p:blipFill>
        <p:spPr>
          <a:xfrm>
            <a:off x="4100567" y="3012528"/>
            <a:ext cx="419100" cy="419100"/>
          </a:xfrm>
          <a:prstGeom prst="rect">
            <a:avLst/>
          </a:prstGeom>
        </p:spPr>
      </p:pic>
      <p:pic>
        <p:nvPicPr>
          <p:cNvPr id="17" name="Picture 31">
            <a:hlinkClick r:id="rId10"/>
            <a:extLst>
              <a:ext uri="{FF2B5EF4-FFF2-40B4-BE49-F238E27FC236}">
                <a16:creationId xmlns:a16="http://schemas.microsoft.com/office/drawing/2014/main" id="{345539DB-AF72-4BFA-9D6C-D594C6378C39}"/>
              </a:ext>
            </a:extLst>
          </p:cNvPr>
          <p:cNvPicPr>
            <a:picLocks noChangeAspect="1"/>
          </p:cNvPicPr>
          <p:nvPr userDrawn="1"/>
        </p:nvPicPr>
        <p:blipFill>
          <a:blip r:embed="rId11" cstate="print">
            <a:extLst>
              <a:ext uri="{28A0092B-C50C-407E-A947-70E740481C1C}">
                <a14:useLocalDpi xmlns:a14="http://schemas.microsoft.com/office/drawing/2010/main"/>
              </a:ext>
            </a:extLst>
          </a:blip>
          <a:stretch>
            <a:fillRect/>
          </a:stretch>
        </p:blipFill>
        <p:spPr>
          <a:xfrm>
            <a:off x="4614818" y="3012528"/>
            <a:ext cx="419100" cy="419100"/>
          </a:xfrm>
          <a:prstGeom prst="rect">
            <a:avLst/>
          </a:prstGeom>
        </p:spPr>
      </p:pic>
      <p:pic>
        <p:nvPicPr>
          <p:cNvPr id="18" name="Picture 32">
            <a:hlinkClick r:id="rId12"/>
            <a:extLst>
              <a:ext uri="{FF2B5EF4-FFF2-40B4-BE49-F238E27FC236}">
                <a16:creationId xmlns:a16="http://schemas.microsoft.com/office/drawing/2014/main" id="{95742D9D-5312-4566-AFFE-6D8D2ED045E0}"/>
              </a:ext>
            </a:extLst>
          </p:cNvPr>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5129069" y="2995568"/>
            <a:ext cx="419100" cy="419100"/>
          </a:xfrm>
          <a:prstGeom prst="rect">
            <a:avLst/>
          </a:prstGeom>
        </p:spPr>
      </p:pic>
      <p:pic>
        <p:nvPicPr>
          <p:cNvPr id="19" name="Picture 33">
            <a:hlinkClick r:id="rId14"/>
            <a:extLst>
              <a:ext uri="{FF2B5EF4-FFF2-40B4-BE49-F238E27FC236}">
                <a16:creationId xmlns:a16="http://schemas.microsoft.com/office/drawing/2014/main" id="{3E7D1935-A498-43D5-96AB-D4F688483DF7}"/>
              </a:ext>
            </a:extLst>
          </p:cNvPr>
          <p:cNvPicPr>
            <a:picLocks noChangeAspect="1"/>
          </p:cNvPicPr>
          <p:nvPr userDrawn="1"/>
        </p:nvPicPr>
        <p:blipFill>
          <a:blip r:embed="rId15" cstate="print">
            <a:extLst>
              <a:ext uri="{28A0092B-C50C-407E-A947-70E740481C1C}">
                <a14:useLocalDpi xmlns:a14="http://schemas.microsoft.com/office/drawing/2010/main"/>
              </a:ext>
            </a:extLst>
          </a:blip>
          <a:stretch>
            <a:fillRect/>
          </a:stretch>
        </p:blipFill>
        <p:spPr>
          <a:xfrm>
            <a:off x="5643319" y="2995568"/>
            <a:ext cx="419100" cy="419100"/>
          </a:xfrm>
          <a:prstGeom prst="rect">
            <a:avLst/>
          </a:prstGeom>
        </p:spPr>
      </p:pic>
    </p:spTree>
    <p:extLst>
      <p:ext uri="{BB962C8B-B14F-4D97-AF65-F5344CB8AC3E}">
        <p14:creationId xmlns:p14="http://schemas.microsoft.com/office/powerpoint/2010/main" val="63742777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Header Slide - Image ">
    <p:spTree>
      <p:nvGrpSpPr>
        <p:cNvPr id="1" name=""/>
        <p:cNvGrpSpPr/>
        <p:nvPr/>
      </p:nvGrpSpPr>
      <p:grpSpPr>
        <a:xfrm>
          <a:off x="0" y="0"/>
          <a:ext cx="0" cy="0"/>
          <a:chOff x="0" y="0"/>
          <a:chExt cx="0" cy="0"/>
        </a:xfrm>
      </p:grpSpPr>
      <p:sp>
        <p:nvSpPr>
          <p:cNvPr id="11" name="Rectangle 10"/>
          <p:cNvSpPr/>
          <p:nvPr userDrawn="1"/>
        </p:nvSpPr>
        <p:spPr>
          <a:xfrm>
            <a:off x="3"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013" noProof="0"/>
          </a:p>
        </p:txBody>
      </p:sp>
      <p:sp>
        <p:nvSpPr>
          <p:cNvPr id="9" name="Title 8"/>
          <p:cNvSpPr>
            <a:spLocks noGrp="1"/>
          </p:cNvSpPr>
          <p:nvPr>
            <p:ph type="title" hasCustomPrompt="1"/>
          </p:nvPr>
        </p:nvSpPr>
        <p:spPr>
          <a:xfrm>
            <a:off x="442403" y="996335"/>
            <a:ext cx="3869137" cy="634192"/>
          </a:xfrm>
          <a:prstGeom prst="rect">
            <a:avLst/>
          </a:prstGeom>
        </p:spPr>
        <p:txBody>
          <a:bodyPr lIns="0" tIns="0" rIns="0" bIns="0" anchor="b"/>
          <a:lstStyle>
            <a:lvl1pPr>
              <a:lnSpc>
                <a:spcPct val="100000"/>
              </a:lnSpc>
              <a:defRPr sz="4000" b="1" baseline="0">
                <a:solidFill>
                  <a:schemeClr val="tx1"/>
                </a:solidFill>
              </a:defRPr>
            </a:lvl1pPr>
          </a:lstStyle>
          <a:p>
            <a:r>
              <a:rPr lang="en-GB" noProof="0"/>
              <a:t>Headline</a:t>
            </a:r>
          </a:p>
        </p:txBody>
      </p:sp>
      <p:sp>
        <p:nvSpPr>
          <p:cNvPr id="13" name="Text Placeholder 3"/>
          <p:cNvSpPr>
            <a:spLocks noGrp="1"/>
          </p:cNvSpPr>
          <p:nvPr>
            <p:ph type="body" sz="half" idx="2" hasCustomPrompt="1"/>
          </p:nvPr>
        </p:nvSpPr>
        <p:spPr>
          <a:xfrm>
            <a:off x="442403" y="1979220"/>
            <a:ext cx="3869137" cy="390769"/>
          </a:xfrm>
          <a:prstGeom prst="rect">
            <a:avLst/>
          </a:prstGeom>
        </p:spPr>
        <p:txBody>
          <a:bodyPr lIns="0" tIns="0" rIns="0" bIns="0"/>
          <a:lstStyle>
            <a:lvl1pPr marL="0" indent="0">
              <a:lnSpc>
                <a:spcPct val="100000"/>
              </a:lnSpc>
              <a:buNone/>
              <a:defRPr sz="2800" b="1" i="0" baseline="0">
                <a:solidFill>
                  <a:schemeClr val="tx1"/>
                </a:solidFill>
                <a:latin typeface="arial" charset="0"/>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Sub Headline</a:t>
            </a:r>
          </a:p>
        </p:txBody>
      </p:sp>
      <p:sp>
        <p:nvSpPr>
          <p:cNvPr id="12" name="Text Placeholder 3"/>
          <p:cNvSpPr>
            <a:spLocks noGrp="1"/>
          </p:cNvSpPr>
          <p:nvPr>
            <p:ph type="body" sz="half" idx="11" hasCustomPrompt="1"/>
          </p:nvPr>
        </p:nvSpPr>
        <p:spPr>
          <a:xfrm>
            <a:off x="442403" y="3104594"/>
            <a:ext cx="3869137" cy="327132"/>
          </a:xfrm>
          <a:prstGeom prst="rect">
            <a:avLst/>
          </a:prstGeom>
        </p:spPr>
        <p:txBody>
          <a:bodyPr lIns="0" tIns="0" rIns="0" bIns="0"/>
          <a:lstStyle>
            <a:lvl1pPr marL="0" indent="0">
              <a:buNone/>
              <a:defRPr sz="1800" b="1" i="0" baseline="0">
                <a:solidFill>
                  <a:schemeClr val="tx1"/>
                </a:solidFill>
                <a:latin typeface="arial" charset="0"/>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Name</a:t>
            </a:r>
          </a:p>
        </p:txBody>
      </p:sp>
      <p:sp>
        <p:nvSpPr>
          <p:cNvPr id="16" name="Text Placeholder 3"/>
          <p:cNvSpPr>
            <a:spLocks noGrp="1"/>
          </p:cNvSpPr>
          <p:nvPr>
            <p:ph type="body" sz="half" idx="12" hasCustomPrompt="1"/>
          </p:nvPr>
        </p:nvSpPr>
        <p:spPr>
          <a:xfrm>
            <a:off x="442403" y="3431723"/>
            <a:ext cx="3869137" cy="360060"/>
          </a:xfrm>
          <a:prstGeom prst="rect">
            <a:avLst/>
          </a:prstGeom>
        </p:spPr>
        <p:txBody>
          <a:bodyPr lIns="0" tIns="0" rIns="0" bIns="0"/>
          <a:lstStyle>
            <a:lvl1pPr marL="0" indent="0">
              <a:buNone/>
              <a:defRPr sz="1800" b="1" i="0" baseline="0">
                <a:solidFill>
                  <a:schemeClr val="tx1"/>
                </a:solidFill>
                <a:latin typeface="arial" charset="0"/>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Date</a:t>
            </a:r>
          </a:p>
        </p:txBody>
      </p:sp>
      <p:sp>
        <p:nvSpPr>
          <p:cNvPr id="14" name="Picture Placeholder 2"/>
          <p:cNvSpPr>
            <a:spLocks noGrp="1"/>
          </p:cNvSpPr>
          <p:nvPr>
            <p:ph type="pic" idx="13" hasCustomPrompt="1"/>
          </p:nvPr>
        </p:nvSpPr>
        <p:spPr>
          <a:xfrm>
            <a:off x="4564419" y="0"/>
            <a:ext cx="4579582" cy="5715000"/>
          </a:xfrm>
          <a:prstGeom prst="rect">
            <a:avLst/>
          </a:prstGeom>
        </p:spPr>
        <p:txBody>
          <a:bodyPr/>
          <a:lstStyle>
            <a:lvl1pPr marL="0" marR="0" indent="0" algn="l" defTabSz="685733" rtl="0" eaLnBrk="1" fontAlgn="auto" latinLnBrk="0" hangingPunct="1">
              <a:lnSpc>
                <a:spcPct val="90000"/>
              </a:lnSpc>
              <a:spcBef>
                <a:spcPts val="750"/>
              </a:spcBef>
              <a:spcAft>
                <a:spcPts val="0"/>
              </a:spcAft>
              <a:buClrTx/>
              <a:buSzTx/>
              <a:buFont typeface="Arial"/>
              <a:buNone/>
              <a:tabLst/>
              <a:defRPr sz="2400" b="1" i="0" baseline="0">
                <a:solidFill>
                  <a:schemeClr val="bg1">
                    <a:alpha val="62000"/>
                  </a:schemeClr>
                </a:solidFill>
              </a:defRPr>
            </a:lvl1pPr>
            <a:lvl2pPr marL="342866" indent="0">
              <a:buNone/>
              <a:defRPr sz="2100"/>
            </a:lvl2pPr>
            <a:lvl3pPr marL="685733" indent="0">
              <a:buNone/>
              <a:defRPr sz="1800"/>
            </a:lvl3pPr>
            <a:lvl4pPr marL="1028598" indent="0">
              <a:buNone/>
              <a:defRPr sz="1500"/>
            </a:lvl4pPr>
            <a:lvl5pPr marL="1371465" indent="0">
              <a:buNone/>
              <a:defRPr sz="1500"/>
            </a:lvl5pPr>
            <a:lvl6pPr marL="1714330" indent="0">
              <a:buNone/>
              <a:defRPr sz="1500"/>
            </a:lvl6pPr>
            <a:lvl7pPr marL="2057195" indent="0">
              <a:buNone/>
              <a:defRPr sz="1500"/>
            </a:lvl7pPr>
            <a:lvl8pPr marL="2400060" indent="0">
              <a:buNone/>
              <a:defRPr sz="1500"/>
            </a:lvl8pPr>
            <a:lvl9pPr marL="2742930" indent="0">
              <a:buNone/>
              <a:defRPr sz="1500"/>
            </a:lvl9pPr>
          </a:lstStyle>
          <a:p>
            <a:r>
              <a:rPr lang="en-GB" noProof="0"/>
              <a:t>Click icon to add image.</a:t>
            </a:r>
          </a:p>
          <a:p>
            <a:r>
              <a:rPr lang="en-GB" noProof="0"/>
              <a:t>Fit the image to frame </a:t>
            </a:r>
            <a:br>
              <a:rPr lang="en-GB" noProof="0"/>
            </a:br>
            <a:r>
              <a:rPr lang="en-GB" noProof="0"/>
              <a:t>by choosing: </a:t>
            </a:r>
            <a:br>
              <a:rPr lang="en-GB" noProof="0"/>
            </a:br>
            <a:r>
              <a:rPr lang="en-GB" noProof="0"/>
              <a:t>crop&gt;fit / rajaa&gt;sovita</a:t>
            </a:r>
          </a:p>
        </p:txBody>
      </p:sp>
      <p:pic>
        <p:nvPicPr>
          <p:cNvPr id="10" name="Kuva 9">
            <a:extLst>
              <a:ext uri="{FF2B5EF4-FFF2-40B4-BE49-F238E27FC236}">
                <a16:creationId xmlns:a16="http://schemas.microsoft.com/office/drawing/2014/main" id="{FDE6FEC0-D463-4F39-9043-DB3EB64D71D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4006210"/>
            <a:ext cx="1886823" cy="1674000"/>
          </a:xfrm>
          <a:prstGeom prst="rect">
            <a:avLst/>
          </a:prstGeom>
        </p:spPr>
      </p:pic>
    </p:spTree>
    <p:extLst>
      <p:ext uri="{BB962C8B-B14F-4D97-AF65-F5344CB8AC3E}">
        <p14:creationId xmlns:p14="http://schemas.microsoft.com/office/powerpoint/2010/main" val="75828619"/>
      </p:ext>
    </p:extLst>
  </p:cSld>
  <p:clrMapOvr>
    <a:masterClrMapping/>
  </p:clrMapOvr>
  <p:extLst>
    <p:ext uri="{DCECCB84-F9BA-43D5-87BE-67443E8EF086}">
      <p15:sldGuideLst xmlns:p15="http://schemas.microsoft.com/office/powerpoint/2012/main">
        <p15:guide id="1" orient="horz" pos="329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Body slide - 1 wide column">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92353" y="215948"/>
            <a:ext cx="8492897" cy="1110638"/>
          </a:xfrm>
          <a:prstGeom prst="rect">
            <a:avLst/>
          </a:prstGeom>
        </p:spPr>
        <p:txBody>
          <a:bodyPr lIns="0" tIns="0" rIns="0" bIns="0"/>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Body slide title </a:t>
            </a:r>
          </a:p>
        </p:txBody>
      </p:sp>
      <p:sp>
        <p:nvSpPr>
          <p:cNvPr id="13" name="Text Placeholder 3"/>
          <p:cNvSpPr>
            <a:spLocks noGrp="1"/>
          </p:cNvSpPr>
          <p:nvPr>
            <p:ph type="body" sz="half" idx="11" hasCustomPrompt="1"/>
          </p:nvPr>
        </p:nvSpPr>
        <p:spPr>
          <a:xfrm>
            <a:off x="292353" y="1563761"/>
            <a:ext cx="8492897" cy="3388289"/>
          </a:xfrm>
          <a:prstGeom prst="rect">
            <a:avLst/>
          </a:prstGeom>
        </p:spPr>
        <p:txBody>
          <a:bodyPr lIns="0" tIns="0" rIns="0" bIns="0"/>
          <a:lstStyle>
            <a:lvl1pPr marL="0" marR="0" indent="0" algn="l" defTabSz="685733" rtl="0" eaLnBrk="1" fontAlgn="auto" latinLnBrk="0" hangingPunct="1">
              <a:lnSpc>
                <a:spcPct val="100000"/>
              </a:lnSpc>
              <a:spcBef>
                <a:spcPts val="750"/>
              </a:spcBef>
              <a:spcAft>
                <a:spcPts val="0"/>
              </a:spcAft>
              <a:buClrTx/>
              <a:buSzTx/>
              <a:buFont typeface="Arial" panose="020B0604020202020204" pitchFamily="34" charset="0"/>
              <a:buNone/>
              <a:tabLst/>
              <a:defRPr sz="2100" b="1" baseline="0">
                <a:solidFill>
                  <a:schemeClr val="tx1"/>
                </a:solidFill>
              </a:defRPr>
            </a:lvl1pPr>
            <a:lvl2pPr marL="628589" indent="-271437">
              <a:buFont typeface="Arial" panose="020B0604020202020204" pitchFamily="34" charset="0"/>
              <a:buChar char="•"/>
              <a:defRPr sz="2100"/>
            </a:lvl2pPr>
            <a:lvl3pPr marL="804783" indent="-176195">
              <a:buFont typeface="Arial" panose="020B0604020202020204" pitchFamily="34" charset="0"/>
              <a:buChar char="•"/>
              <a:defRPr sz="16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Your text here</a:t>
            </a:r>
          </a:p>
          <a:p>
            <a:pPr lvl="1"/>
            <a:r>
              <a:rPr lang="en-GB" noProof="0"/>
              <a:t>Second level</a:t>
            </a:r>
          </a:p>
          <a:p>
            <a:pPr lvl="2"/>
            <a:r>
              <a:rPr lang="en-GB" noProof="0"/>
              <a:t>Third level</a:t>
            </a:r>
          </a:p>
        </p:txBody>
      </p:sp>
      <p:sp>
        <p:nvSpPr>
          <p:cNvPr id="2" name="Päivämäärän paikkamerkki 1">
            <a:extLst>
              <a:ext uri="{FF2B5EF4-FFF2-40B4-BE49-F238E27FC236}">
                <a16:creationId xmlns:a16="http://schemas.microsoft.com/office/drawing/2014/main" id="{4C366827-B13F-41D2-9BB1-86D6952FE74F}"/>
              </a:ext>
            </a:extLst>
          </p:cNvPr>
          <p:cNvSpPr>
            <a:spLocks noGrp="1"/>
          </p:cNvSpPr>
          <p:nvPr>
            <p:ph type="dt" sz="half" idx="12"/>
          </p:nvPr>
        </p:nvSpPr>
        <p:spPr/>
        <p:txBody>
          <a:bodyPr/>
          <a:lstStyle/>
          <a:p>
            <a:r>
              <a:rPr lang="en-GB" noProof="0"/>
              <a:t>dd.mm.yyyy</a:t>
            </a:r>
          </a:p>
        </p:txBody>
      </p:sp>
      <p:sp>
        <p:nvSpPr>
          <p:cNvPr id="3" name="Alatunnisteen paikkamerkki 2">
            <a:extLst>
              <a:ext uri="{FF2B5EF4-FFF2-40B4-BE49-F238E27FC236}">
                <a16:creationId xmlns:a16="http://schemas.microsoft.com/office/drawing/2014/main" id="{B081CECA-2419-49BC-A865-E26F838DFBF9}"/>
              </a:ext>
            </a:extLst>
          </p:cNvPr>
          <p:cNvSpPr>
            <a:spLocks noGrp="1"/>
          </p:cNvSpPr>
          <p:nvPr>
            <p:ph type="ftr" sz="quarter" idx="13"/>
          </p:nvPr>
        </p:nvSpPr>
        <p:spPr/>
        <p:txBody>
          <a:bodyPr/>
          <a:lstStyle/>
          <a:p>
            <a:r>
              <a:rPr lang="en-GB" noProof="0"/>
              <a:t>Your text here</a:t>
            </a:r>
          </a:p>
        </p:txBody>
      </p:sp>
      <p:sp>
        <p:nvSpPr>
          <p:cNvPr id="4" name="Dian numeron paikkamerkki 3">
            <a:extLst>
              <a:ext uri="{FF2B5EF4-FFF2-40B4-BE49-F238E27FC236}">
                <a16:creationId xmlns:a16="http://schemas.microsoft.com/office/drawing/2014/main" id="{75CA6814-F1E3-4289-929D-E2AEACCAF6C2}"/>
              </a:ext>
            </a:extLst>
          </p:cNvPr>
          <p:cNvSpPr>
            <a:spLocks noGrp="1"/>
          </p:cNvSpPr>
          <p:nvPr>
            <p:ph type="sldNum" sz="quarter" idx="14"/>
          </p:nvPr>
        </p:nvSpPr>
        <p:spPr/>
        <p:txBody>
          <a:bodyPr/>
          <a:lstStyle/>
          <a:p>
            <a:fld id="{28F7F04C-F568-F649-A2AE-EA61C66B69B4}" type="slidenum">
              <a:rPr lang="en-GB" noProof="0" smtClean="0"/>
              <a:pPr/>
              <a:t>‹#›</a:t>
            </a:fld>
            <a:endParaRPr lang="en-GB" noProof="0"/>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23410"/>
            <a:ext cx="2073704" cy="856800"/>
          </a:xfrm>
          <a:prstGeom prst="rect">
            <a:avLst/>
          </a:prstGeom>
        </p:spPr>
      </p:pic>
    </p:spTree>
    <p:extLst>
      <p:ext uri="{BB962C8B-B14F-4D97-AF65-F5344CB8AC3E}">
        <p14:creationId xmlns:p14="http://schemas.microsoft.com/office/powerpoint/2010/main" val="1497419491"/>
      </p:ext>
    </p:extLst>
  </p:cSld>
  <p:clrMapOvr>
    <a:masterClrMapping/>
  </p:clrMapOvr>
  <p:extLst>
    <p:ext uri="{DCECCB84-F9BA-43D5-87BE-67443E8EF086}">
      <p15:sldGuideLst xmlns:p15="http://schemas.microsoft.com/office/powerpoint/2012/main">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guide id="8" orient="horz" pos="341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Body slide - 2 text columns ">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92905" y="214300"/>
            <a:ext cx="8497093" cy="1129216"/>
          </a:xfrm>
          <a:prstGeom prst="rect">
            <a:avLst/>
          </a:prstGeom>
        </p:spPr>
        <p:txBody>
          <a:bodyPr lIns="0" tIns="0" rIns="0" bIns="0" anchor="t"/>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Body slide title</a:t>
            </a:r>
          </a:p>
        </p:txBody>
      </p:sp>
      <p:sp>
        <p:nvSpPr>
          <p:cNvPr id="13" name="Text Placeholder 3"/>
          <p:cNvSpPr>
            <a:spLocks noGrp="1"/>
          </p:cNvSpPr>
          <p:nvPr>
            <p:ph type="body" sz="half" idx="11" hasCustomPrompt="1"/>
          </p:nvPr>
        </p:nvSpPr>
        <p:spPr>
          <a:xfrm>
            <a:off x="287339" y="1681893"/>
            <a:ext cx="4150122" cy="3262458"/>
          </a:xfrm>
          <a:prstGeom prst="rect">
            <a:avLst/>
          </a:prstGeom>
        </p:spPr>
        <p:txBody>
          <a:bodyPr lIns="0" tIns="0" rIns="0" bIns="0"/>
          <a:lstStyle>
            <a:lvl1pPr marL="342866" marR="0" indent="-342866" algn="l" defTabSz="685733"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589" indent="-285720">
              <a:buFont typeface="Arial" panose="020B0604020202020204" pitchFamily="34" charset="0"/>
              <a:buChar char="•"/>
              <a:defRPr sz="2100"/>
            </a:lvl2pPr>
            <a:lvl3pPr marL="804783" indent="-176195">
              <a:buFont typeface="Arial" panose="020B0604020202020204" pitchFamily="34" charset="0"/>
              <a:buChar char="•"/>
              <a:defRPr sz="16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Your text here</a:t>
            </a:r>
          </a:p>
          <a:p>
            <a:pPr lvl="1"/>
            <a:r>
              <a:rPr lang="en-GB" noProof="0"/>
              <a:t>Second level</a:t>
            </a:r>
          </a:p>
          <a:p>
            <a:pPr lvl="2"/>
            <a:r>
              <a:rPr lang="en-GB" noProof="0"/>
              <a:t>Third level</a:t>
            </a:r>
          </a:p>
        </p:txBody>
      </p:sp>
      <p:sp>
        <p:nvSpPr>
          <p:cNvPr id="21" name="Text Placeholder 3"/>
          <p:cNvSpPr>
            <a:spLocks noGrp="1"/>
          </p:cNvSpPr>
          <p:nvPr>
            <p:ph type="body" sz="half" idx="12" hasCustomPrompt="1"/>
          </p:nvPr>
        </p:nvSpPr>
        <p:spPr>
          <a:xfrm>
            <a:off x="4706541" y="1681893"/>
            <a:ext cx="4078684" cy="3262458"/>
          </a:xfrm>
          <a:prstGeom prst="rect">
            <a:avLst/>
          </a:prstGeom>
        </p:spPr>
        <p:txBody>
          <a:bodyPr lIns="0" tIns="0" rIns="0" bIns="0"/>
          <a:lstStyle>
            <a:lvl1pPr marL="342866" marR="0" indent="-342866" algn="l" defTabSz="685733"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589" indent="-285720">
              <a:buFont typeface="Arial" panose="020B0604020202020204" pitchFamily="34" charset="0"/>
              <a:buChar char="•"/>
              <a:defRPr sz="2100"/>
            </a:lvl2pPr>
            <a:lvl3pPr marL="804783" indent="-176195">
              <a:buFont typeface="Arial" panose="020B0604020202020204" pitchFamily="34" charset="0"/>
              <a:buChar char="•"/>
              <a:defRPr sz="16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Your text here</a:t>
            </a:r>
          </a:p>
          <a:p>
            <a:pPr lvl="1"/>
            <a:r>
              <a:rPr lang="en-GB" noProof="0"/>
              <a:t>Second level</a:t>
            </a:r>
          </a:p>
          <a:p>
            <a:pPr lvl="2"/>
            <a:r>
              <a:rPr lang="en-GB" noProof="0"/>
              <a:t>Third level</a:t>
            </a:r>
          </a:p>
        </p:txBody>
      </p:sp>
      <p:sp>
        <p:nvSpPr>
          <p:cNvPr id="3" name="Päivämäärän paikkamerkki 2">
            <a:extLst>
              <a:ext uri="{FF2B5EF4-FFF2-40B4-BE49-F238E27FC236}">
                <a16:creationId xmlns:a16="http://schemas.microsoft.com/office/drawing/2014/main" id="{0ACE9B33-D0C7-4AF1-A02A-1559773A78AC}"/>
              </a:ext>
            </a:extLst>
          </p:cNvPr>
          <p:cNvSpPr>
            <a:spLocks noGrp="1"/>
          </p:cNvSpPr>
          <p:nvPr>
            <p:ph type="dt" sz="half" idx="13"/>
          </p:nvPr>
        </p:nvSpPr>
        <p:spPr/>
        <p:txBody>
          <a:bodyPr/>
          <a:lstStyle/>
          <a:p>
            <a:r>
              <a:rPr lang="en-GB" noProof="0"/>
              <a:t>dd.mm.yyyy</a:t>
            </a:r>
          </a:p>
        </p:txBody>
      </p:sp>
      <p:sp>
        <p:nvSpPr>
          <p:cNvPr id="4" name="Alatunnisteen paikkamerkki 3">
            <a:extLst>
              <a:ext uri="{FF2B5EF4-FFF2-40B4-BE49-F238E27FC236}">
                <a16:creationId xmlns:a16="http://schemas.microsoft.com/office/drawing/2014/main" id="{8F7430A1-7AEB-4722-97B3-51719F60574B}"/>
              </a:ext>
            </a:extLst>
          </p:cNvPr>
          <p:cNvSpPr>
            <a:spLocks noGrp="1"/>
          </p:cNvSpPr>
          <p:nvPr>
            <p:ph type="ftr" sz="quarter" idx="14"/>
          </p:nvPr>
        </p:nvSpPr>
        <p:spPr/>
        <p:txBody>
          <a:bodyPr/>
          <a:lstStyle/>
          <a:p>
            <a:r>
              <a:rPr lang="en-GB" noProof="0"/>
              <a:t>Your text here</a:t>
            </a:r>
          </a:p>
        </p:txBody>
      </p:sp>
      <p:sp>
        <p:nvSpPr>
          <p:cNvPr id="5" name="Dian numeron paikkamerkki 4">
            <a:extLst>
              <a:ext uri="{FF2B5EF4-FFF2-40B4-BE49-F238E27FC236}">
                <a16:creationId xmlns:a16="http://schemas.microsoft.com/office/drawing/2014/main" id="{75B56DD1-CE07-4F8B-9EEB-5CFC86C5CCF2}"/>
              </a:ext>
            </a:extLst>
          </p:cNvPr>
          <p:cNvSpPr>
            <a:spLocks noGrp="1"/>
          </p:cNvSpPr>
          <p:nvPr>
            <p:ph type="sldNum" sz="quarter" idx="15"/>
          </p:nvPr>
        </p:nvSpPr>
        <p:spPr/>
        <p:txBody>
          <a:bodyPr/>
          <a:lstStyle/>
          <a:p>
            <a:fld id="{28F7F04C-F568-F649-A2AE-EA61C66B69B4}" type="slidenum">
              <a:rPr lang="en-GB" noProof="0" smtClean="0"/>
              <a:pPr/>
              <a:t>‹#›</a:t>
            </a:fld>
            <a:endParaRPr lang="en-GB" noProof="0"/>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23410"/>
            <a:ext cx="2073704" cy="856800"/>
          </a:xfrm>
          <a:prstGeom prst="rect">
            <a:avLst/>
          </a:prstGeom>
        </p:spPr>
      </p:pic>
    </p:spTree>
  </p:cSld>
  <p:clrMapOvr>
    <a:masterClrMapping/>
  </p:clrMapOvr>
  <p:extLst>
    <p:ext uri="{DCECCB84-F9BA-43D5-87BE-67443E8EF086}">
      <p15:sldGuideLst xmlns:p15="http://schemas.microsoft.com/office/powerpoint/2012/main">
        <p15:guide id="4" pos="5534" userDrawn="1">
          <p15:clr>
            <a:srgbClr val="FBAE40"/>
          </p15:clr>
        </p15:guide>
        <p15:guide id="5" orient="horz" pos="3410" userDrawn="1">
          <p15:clr>
            <a:srgbClr val="FBAE40"/>
          </p15:clr>
        </p15:guide>
        <p15:guide id="6" pos="2795" userDrawn="1">
          <p15:clr>
            <a:srgbClr val="FBAE40"/>
          </p15:clr>
        </p15:guide>
        <p15:guide id="7" pos="2965" userDrawn="1">
          <p15:clr>
            <a:srgbClr val="FBAE40"/>
          </p15:clr>
        </p15:guide>
        <p15:guide id="8" pos="181" userDrawn="1">
          <p15:clr>
            <a:srgbClr val="FBAE40"/>
          </p15:clr>
        </p15:guide>
        <p15:guide id="9" orient="horz" pos="94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Body slide - Black text - Image">
    <p:spTree>
      <p:nvGrpSpPr>
        <p:cNvPr id="1" name=""/>
        <p:cNvGrpSpPr/>
        <p:nvPr/>
      </p:nvGrpSpPr>
      <p:grpSpPr>
        <a:xfrm>
          <a:off x="0" y="0"/>
          <a:ext cx="0" cy="0"/>
          <a:chOff x="0" y="0"/>
          <a:chExt cx="0" cy="0"/>
        </a:xfrm>
      </p:grpSpPr>
      <p:sp>
        <p:nvSpPr>
          <p:cNvPr id="8" name="Picture Placeholder 2"/>
          <p:cNvSpPr>
            <a:spLocks noGrp="1"/>
          </p:cNvSpPr>
          <p:nvPr>
            <p:ph type="pic" idx="11" hasCustomPrompt="1"/>
          </p:nvPr>
        </p:nvSpPr>
        <p:spPr>
          <a:xfrm>
            <a:off x="4710816" y="0"/>
            <a:ext cx="4433207" cy="5715000"/>
          </a:xfrm>
          <a:prstGeom prst="rect">
            <a:avLst/>
          </a:prstGeom>
        </p:spPr>
        <p:txBody>
          <a:bodyPr/>
          <a:lstStyle>
            <a:lvl1pPr marL="0" indent="0">
              <a:buNone/>
              <a:defRPr sz="2400" b="1" baseline="0">
                <a:solidFill>
                  <a:schemeClr val="bg1">
                    <a:lumMod val="85000"/>
                    <a:alpha val="62000"/>
                  </a:schemeClr>
                </a:solidFill>
              </a:defRPr>
            </a:lvl1pPr>
            <a:lvl2pPr marL="342866" indent="0">
              <a:buNone/>
              <a:defRPr sz="2100"/>
            </a:lvl2pPr>
            <a:lvl3pPr marL="685733" indent="0">
              <a:buNone/>
              <a:defRPr sz="1800"/>
            </a:lvl3pPr>
            <a:lvl4pPr marL="1028598" indent="0">
              <a:buNone/>
              <a:defRPr sz="1500"/>
            </a:lvl4pPr>
            <a:lvl5pPr marL="1371465" indent="0">
              <a:buNone/>
              <a:defRPr sz="1500"/>
            </a:lvl5pPr>
            <a:lvl6pPr marL="1714330" indent="0">
              <a:buNone/>
              <a:defRPr sz="1500"/>
            </a:lvl6pPr>
            <a:lvl7pPr marL="2057195" indent="0">
              <a:buNone/>
              <a:defRPr sz="1500"/>
            </a:lvl7pPr>
            <a:lvl8pPr marL="2400060" indent="0">
              <a:buNone/>
              <a:defRPr sz="1500"/>
            </a:lvl8pPr>
            <a:lvl9pPr marL="2742930" indent="0">
              <a:buNone/>
              <a:defRPr sz="1500"/>
            </a:lvl9pPr>
          </a:lstStyle>
          <a:p>
            <a:r>
              <a:rPr lang="en-GB" noProof="0"/>
              <a:t>Click icon to add image</a:t>
            </a:r>
            <a:br>
              <a:rPr lang="en-GB" noProof="0"/>
            </a:br>
            <a:br>
              <a:rPr lang="en-GB" noProof="0"/>
            </a:br>
            <a:r>
              <a:rPr lang="en-GB" noProof="0"/>
              <a:t>Fit the image to frame </a:t>
            </a:r>
            <a:br>
              <a:rPr lang="en-GB" noProof="0"/>
            </a:br>
            <a:r>
              <a:rPr lang="en-GB" noProof="0"/>
              <a:t>by choosing: </a:t>
            </a:r>
            <a:br>
              <a:rPr lang="en-GB" noProof="0"/>
            </a:br>
            <a:r>
              <a:rPr lang="en-GB" noProof="0"/>
              <a:t>crop&gt;fit / rajaa&gt;sovita</a:t>
            </a:r>
          </a:p>
        </p:txBody>
      </p:sp>
      <p:sp>
        <p:nvSpPr>
          <p:cNvPr id="4" name="Text Placeholder 3"/>
          <p:cNvSpPr>
            <a:spLocks noGrp="1"/>
          </p:cNvSpPr>
          <p:nvPr>
            <p:ph type="body" sz="half" idx="2" hasCustomPrompt="1"/>
          </p:nvPr>
        </p:nvSpPr>
        <p:spPr>
          <a:xfrm>
            <a:off x="287363" y="1693836"/>
            <a:ext cx="4052221" cy="3250514"/>
          </a:xfrm>
          <a:prstGeom prst="rect">
            <a:avLst/>
          </a:prstGeom>
        </p:spPr>
        <p:txBody>
          <a:bodyPr lIns="0" tIns="0" rIns="0" bIns="0"/>
          <a:lstStyle>
            <a:lvl1pPr marL="0" marR="0" indent="0" algn="l" defTabSz="685733" rtl="0" eaLnBrk="1" fontAlgn="auto" latinLnBrk="0" hangingPunct="1">
              <a:lnSpc>
                <a:spcPct val="100000"/>
              </a:lnSpc>
              <a:spcBef>
                <a:spcPts val="750"/>
              </a:spcBef>
              <a:spcAft>
                <a:spcPts val="0"/>
              </a:spcAft>
              <a:buClrTx/>
              <a:buSzTx/>
              <a:buFontTx/>
              <a:buNone/>
              <a:tabLst/>
              <a:defRPr lang="en-GB" sz="2100" b="1" smtClean="0"/>
            </a:lvl1pPr>
            <a:lvl2pPr marL="342866" indent="0">
              <a:buFontTx/>
              <a:buNone/>
              <a:defRPr sz="2100"/>
            </a:lvl2pPr>
            <a:lvl3pPr marL="628589" indent="0">
              <a:buFontTx/>
              <a:buNone/>
              <a:defRPr sz="16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Your text here</a:t>
            </a:r>
          </a:p>
        </p:txBody>
      </p:sp>
      <p:sp>
        <p:nvSpPr>
          <p:cNvPr id="11" name="Text Placeholder 3"/>
          <p:cNvSpPr>
            <a:spLocks noGrp="1"/>
          </p:cNvSpPr>
          <p:nvPr>
            <p:ph type="body" sz="half" idx="10" hasCustomPrompt="1"/>
          </p:nvPr>
        </p:nvSpPr>
        <p:spPr>
          <a:xfrm>
            <a:off x="287363" y="223017"/>
            <a:ext cx="4052221" cy="1157194"/>
          </a:xfrm>
          <a:prstGeom prst="rect">
            <a:avLst/>
          </a:prstGeom>
        </p:spPr>
        <p:txBody>
          <a:bodyPr lIns="0" tIns="0" rIns="0" bIns="0"/>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Body slide title</a:t>
            </a:r>
          </a:p>
        </p:txBody>
      </p:sp>
      <p:sp>
        <p:nvSpPr>
          <p:cNvPr id="6" name="Päivämäärän paikkamerkki 5"/>
          <p:cNvSpPr>
            <a:spLocks noGrp="1"/>
          </p:cNvSpPr>
          <p:nvPr>
            <p:ph type="dt" sz="half" idx="12"/>
          </p:nvPr>
        </p:nvSpPr>
        <p:spPr/>
        <p:txBody>
          <a:bodyPr/>
          <a:lstStyle/>
          <a:p>
            <a:r>
              <a:rPr lang="en-GB" noProof="0"/>
              <a:t>dd.mm.yyyy</a:t>
            </a:r>
          </a:p>
        </p:txBody>
      </p:sp>
      <p:sp>
        <p:nvSpPr>
          <p:cNvPr id="9" name="Alatunnisteen paikkamerkki 8"/>
          <p:cNvSpPr>
            <a:spLocks noGrp="1"/>
          </p:cNvSpPr>
          <p:nvPr>
            <p:ph type="ftr" sz="quarter" idx="13"/>
          </p:nvPr>
        </p:nvSpPr>
        <p:spPr/>
        <p:txBody>
          <a:bodyPr/>
          <a:lstStyle/>
          <a:p>
            <a:r>
              <a:rPr lang="en-GB" noProof="0"/>
              <a:t>Your text here</a:t>
            </a:r>
          </a:p>
        </p:txBody>
      </p:sp>
      <p:sp>
        <p:nvSpPr>
          <p:cNvPr id="10" name="Dian numeron paikkamerkki 9"/>
          <p:cNvSpPr>
            <a:spLocks noGrp="1"/>
          </p:cNvSpPr>
          <p:nvPr>
            <p:ph type="sldNum" sz="quarter" idx="14"/>
          </p:nvPr>
        </p:nvSpPr>
        <p:spPr/>
        <p:txBody>
          <a:bodyPr/>
          <a:lstStyle/>
          <a:p>
            <a:fld id="{28F7F04C-F568-F649-A2AE-EA61C66B69B4}" type="slidenum">
              <a:rPr lang="en-GB" noProof="0" smtClean="0"/>
              <a:pPr/>
              <a:t>‹#›</a:t>
            </a:fld>
            <a:endParaRPr lang="en-GB" noProof="0"/>
          </a:p>
        </p:txBody>
      </p:sp>
      <p:pic>
        <p:nvPicPr>
          <p:cNvPr id="13" name="Kuva 12">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23410"/>
            <a:ext cx="2073704" cy="856800"/>
          </a:xfrm>
          <a:prstGeom prst="rect">
            <a:avLst/>
          </a:prstGeom>
        </p:spPr>
      </p:pic>
    </p:spTree>
    <p:extLst>
      <p:ext uri="{BB962C8B-B14F-4D97-AF65-F5344CB8AC3E}">
        <p14:creationId xmlns:p14="http://schemas.microsoft.com/office/powerpoint/2010/main" val="4106515586"/>
      </p:ext>
    </p:extLst>
  </p:cSld>
  <p:clrMapOvr>
    <a:masterClrMapping/>
  </p:clrMapOvr>
  <p:extLst>
    <p:ext uri="{DCECCB84-F9BA-43D5-87BE-67443E8EF086}">
      <p15:sldGuideLst xmlns:p15="http://schemas.microsoft.com/office/powerpoint/2012/main">
        <p15:guide id="1" orient="horz" pos="341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Divider - Text and image">
    <p:spTree>
      <p:nvGrpSpPr>
        <p:cNvPr id="1" name=""/>
        <p:cNvGrpSpPr/>
        <p:nvPr/>
      </p:nvGrpSpPr>
      <p:grpSpPr>
        <a:xfrm>
          <a:off x="0" y="0"/>
          <a:ext cx="0" cy="0"/>
          <a:chOff x="0" y="0"/>
          <a:chExt cx="0" cy="0"/>
        </a:xfrm>
      </p:grpSpPr>
      <p:sp>
        <p:nvSpPr>
          <p:cNvPr id="11" name="Rectangle 10"/>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013" noProof="0"/>
          </a:p>
        </p:txBody>
      </p:sp>
      <p:sp>
        <p:nvSpPr>
          <p:cNvPr id="6" name="Picture Placeholder 2"/>
          <p:cNvSpPr>
            <a:spLocks noGrp="1"/>
          </p:cNvSpPr>
          <p:nvPr>
            <p:ph type="pic" idx="11" hasCustomPrompt="1"/>
          </p:nvPr>
        </p:nvSpPr>
        <p:spPr>
          <a:xfrm>
            <a:off x="4710816" y="0"/>
            <a:ext cx="4433207" cy="5715000"/>
          </a:xfrm>
          <a:prstGeom prst="rect">
            <a:avLst/>
          </a:prstGeom>
        </p:spPr>
        <p:txBody>
          <a:bodyPr/>
          <a:lstStyle>
            <a:lvl1pPr marL="0" marR="0" indent="0" algn="l" defTabSz="685733" rtl="0" eaLnBrk="1" fontAlgn="auto" latinLnBrk="0" hangingPunct="1">
              <a:lnSpc>
                <a:spcPct val="90000"/>
              </a:lnSpc>
              <a:spcBef>
                <a:spcPts val="750"/>
              </a:spcBef>
              <a:spcAft>
                <a:spcPts val="0"/>
              </a:spcAft>
              <a:buClrTx/>
              <a:buSzTx/>
              <a:buFont typeface="Arial"/>
              <a:buNone/>
              <a:tabLst/>
              <a:defRPr sz="2400" b="1" baseline="0">
                <a:solidFill>
                  <a:schemeClr val="bg1">
                    <a:alpha val="62000"/>
                  </a:schemeClr>
                </a:solidFill>
              </a:defRPr>
            </a:lvl1pPr>
            <a:lvl2pPr marL="342866" indent="0">
              <a:buNone/>
              <a:defRPr sz="2100"/>
            </a:lvl2pPr>
            <a:lvl3pPr marL="685733" indent="0">
              <a:buNone/>
              <a:defRPr sz="1800"/>
            </a:lvl3pPr>
            <a:lvl4pPr marL="1028598" indent="0">
              <a:buNone/>
              <a:defRPr sz="1500"/>
            </a:lvl4pPr>
            <a:lvl5pPr marL="1371465" indent="0">
              <a:buNone/>
              <a:defRPr sz="1500"/>
            </a:lvl5pPr>
            <a:lvl6pPr marL="1714330" indent="0">
              <a:buNone/>
              <a:defRPr sz="1500"/>
            </a:lvl6pPr>
            <a:lvl7pPr marL="2057195" indent="0">
              <a:buNone/>
              <a:defRPr sz="1500"/>
            </a:lvl7pPr>
            <a:lvl8pPr marL="2400060" indent="0">
              <a:buNone/>
              <a:defRPr sz="1500"/>
            </a:lvl8pPr>
            <a:lvl9pPr marL="2742930" indent="0">
              <a:buNone/>
              <a:defRPr sz="1500"/>
            </a:lvl9pPr>
          </a:lstStyle>
          <a:p>
            <a:r>
              <a:rPr lang="en-GB" noProof="0"/>
              <a:t>Click icon to add image.</a:t>
            </a:r>
            <a:br>
              <a:rPr lang="en-GB" noProof="0"/>
            </a:br>
            <a:br>
              <a:rPr lang="en-GB" noProof="0"/>
            </a:br>
            <a:r>
              <a:rPr lang="en-GB" noProof="0"/>
              <a:t>Fit the image to frame </a:t>
            </a:r>
            <a:br>
              <a:rPr lang="en-GB" noProof="0"/>
            </a:br>
            <a:r>
              <a:rPr lang="en-GB" noProof="0"/>
              <a:t>by choosing: </a:t>
            </a:r>
            <a:br>
              <a:rPr lang="en-GB" noProof="0"/>
            </a:br>
            <a:r>
              <a:rPr lang="en-GB" noProof="0"/>
              <a:t>crop&gt;fit / rajaa&gt;sovita</a:t>
            </a:r>
          </a:p>
        </p:txBody>
      </p:sp>
      <p:sp>
        <p:nvSpPr>
          <p:cNvPr id="4" name="Päivämäärän paikkamerkki 3">
            <a:extLst>
              <a:ext uri="{FF2B5EF4-FFF2-40B4-BE49-F238E27FC236}">
                <a16:creationId xmlns:a16="http://schemas.microsoft.com/office/drawing/2014/main" id="{04E326D0-D397-4DCF-88BA-ADD90C3D5C3E}"/>
              </a:ext>
            </a:extLst>
          </p:cNvPr>
          <p:cNvSpPr>
            <a:spLocks noGrp="1"/>
          </p:cNvSpPr>
          <p:nvPr>
            <p:ph type="dt" sz="half" idx="13"/>
          </p:nvPr>
        </p:nvSpPr>
        <p:spPr/>
        <p:txBody>
          <a:bodyPr/>
          <a:lstStyle>
            <a:lvl1pPr>
              <a:defRPr>
                <a:solidFill>
                  <a:schemeClr val="tx1"/>
                </a:solidFill>
              </a:defRPr>
            </a:lvl1pPr>
          </a:lstStyle>
          <a:p>
            <a:r>
              <a:rPr lang="en-GB" noProof="0"/>
              <a:t>dd.mm.yyyy</a:t>
            </a:r>
          </a:p>
        </p:txBody>
      </p:sp>
      <p:sp>
        <p:nvSpPr>
          <p:cNvPr id="5" name="Alatunnisteen paikkamerkki 4">
            <a:extLst>
              <a:ext uri="{FF2B5EF4-FFF2-40B4-BE49-F238E27FC236}">
                <a16:creationId xmlns:a16="http://schemas.microsoft.com/office/drawing/2014/main" id="{0B124AD7-04E5-4E26-A7E3-6E499B81497F}"/>
              </a:ext>
            </a:extLst>
          </p:cNvPr>
          <p:cNvSpPr>
            <a:spLocks noGrp="1"/>
          </p:cNvSpPr>
          <p:nvPr>
            <p:ph type="ftr" sz="quarter" idx="14"/>
          </p:nvPr>
        </p:nvSpPr>
        <p:spPr/>
        <p:txBody>
          <a:bodyPr/>
          <a:lstStyle>
            <a:lvl1pPr>
              <a:defRPr>
                <a:solidFill>
                  <a:schemeClr val="tx1"/>
                </a:solidFill>
              </a:defRPr>
            </a:lvl1pPr>
          </a:lstStyle>
          <a:p>
            <a:r>
              <a:rPr lang="en-GB" noProof="0"/>
              <a:t>Your text here</a:t>
            </a:r>
          </a:p>
        </p:txBody>
      </p:sp>
      <p:sp>
        <p:nvSpPr>
          <p:cNvPr id="10" name="Dian numeron paikkamerkki 9">
            <a:extLst>
              <a:ext uri="{FF2B5EF4-FFF2-40B4-BE49-F238E27FC236}">
                <a16:creationId xmlns:a16="http://schemas.microsoft.com/office/drawing/2014/main" id="{439BEBFE-6A3C-4862-B3C0-DF2EC5E8CBFB}"/>
              </a:ext>
            </a:extLst>
          </p:cNvPr>
          <p:cNvSpPr>
            <a:spLocks noGrp="1"/>
          </p:cNvSpPr>
          <p:nvPr>
            <p:ph type="sldNum" sz="quarter" idx="15"/>
          </p:nvPr>
        </p:nvSpPr>
        <p:spPr/>
        <p:txBody>
          <a:bodyPr/>
          <a:lstStyle>
            <a:lvl1pPr>
              <a:defRPr>
                <a:solidFill>
                  <a:schemeClr val="tx1"/>
                </a:solidFill>
              </a:defRPr>
            </a:lvl1pPr>
          </a:lstStyle>
          <a:p>
            <a:fld id="{28F7F04C-F568-F649-A2AE-EA61C66B69B4}" type="slidenum">
              <a:rPr lang="en-GB" noProof="0" smtClean="0"/>
              <a:pPr/>
              <a:t>‹#›</a:t>
            </a:fld>
            <a:endParaRPr lang="en-GB" noProof="0"/>
          </a:p>
        </p:txBody>
      </p:sp>
      <p:sp>
        <p:nvSpPr>
          <p:cNvPr id="9" name="Text Placeholder 2">
            <a:extLst>
              <a:ext uri="{FF2B5EF4-FFF2-40B4-BE49-F238E27FC236}">
                <a16:creationId xmlns:a16="http://schemas.microsoft.com/office/drawing/2014/main" id="{3CC9C0A2-E518-4F61-BACC-25E3255118C4}"/>
              </a:ext>
            </a:extLst>
          </p:cNvPr>
          <p:cNvSpPr>
            <a:spLocks noGrp="1"/>
          </p:cNvSpPr>
          <p:nvPr>
            <p:ph type="body" sz="quarter" idx="12" hasCustomPrompt="1"/>
          </p:nvPr>
        </p:nvSpPr>
        <p:spPr>
          <a:xfrm>
            <a:off x="287338" y="576797"/>
            <a:ext cx="4218160" cy="4186208"/>
          </a:xfrm>
          <a:prstGeom prst="rect">
            <a:avLst/>
          </a:prstGeom>
        </p:spPr>
        <p:txBody>
          <a:bodyPr lIns="0" tIns="0" rIns="0" bIns="0"/>
          <a:lstStyle>
            <a:lvl1pPr marL="0" indent="0">
              <a:lnSpc>
                <a:spcPct val="100000"/>
              </a:lnSpc>
              <a:buNone/>
              <a:defRPr sz="3300" b="1">
                <a:solidFill>
                  <a:schemeClr val="tx1"/>
                </a:solidFill>
              </a:defRPr>
            </a:lvl1pPr>
          </a:lstStyle>
          <a:p>
            <a:r>
              <a:rPr lang="en-GB" noProof="0"/>
              <a:t>Lorem ipsum dolor sit amet, consectetur adipiscing elit. Maecenas velit velit, consequat eget ullamcorper a, maximus ac ex.</a:t>
            </a:r>
          </a:p>
        </p:txBody>
      </p:sp>
      <p:pic>
        <p:nvPicPr>
          <p:cNvPr id="3" name="Kuva 2">
            <a:extLst>
              <a:ext uri="{FF2B5EF4-FFF2-40B4-BE49-F238E27FC236}">
                <a16:creationId xmlns:a16="http://schemas.microsoft.com/office/drawing/2014/main" id="{52CCC480-13D2-4814-87C1-ECF3FE05D2A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4821491"/>
            <a:ext cx="1991440" cy="856800"/>
          </a:xfrm>
          <a:prstGeom prst="rect">
            <a:avLst/>
          </a:prstGeom>
        </p:spPr>
      </p:pic>
    </p:spTree>
    <p:extLst>
      <p:ext uri="{BB962C8B-B14F-4D97-AF65-F5344CB8AC3E}">
        <p14:creationId xmlns:p14="http://schemas.microsoft.com/office/powerpoint/2010/main" val="36241607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Divider">
    <p:spTree>
      <p:nvGrpSpPr>
        <p:cNvPr id="1" name=""/>
        <p:cNvGrpSpPr/>
        <p:nvPr/>
      </p:nvGrpSpPr>
      <p:grpSpPr>
        <a:xfrm>
          <a:off x="0" y="0"/>
          <a:ext cx="0" cy="0"/>
          <a:chOff x="0" y="0"/>
          <a:chExt cx="0" cy="0"/>
        </a:xfrm>
      </p:grpSpPr>
      <p:sp>
        <p:nvSpPr>
          <p:cNvPr id="5" name="Rectangle 4"/>
          <p:cNvSpPr/>
          <p:nvPr userDrawn="1"/>
        </p:nvSpPr>
        <p:spPr>
          <a:xfrm>
            <a:off x="-1066"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noProof="0"/>
          </a:p>
        </p:txBody>
      </p:sp>
      <p:sp>
        <p:nvSpPr>
          <p:cNvPr id="7" name="Text Placeholder 3"/>
          <p:cNvSpPr>
            <a:spLocks noGrp="1"/>
          </p:cNvSpPr>
          <p:nvPr>
            <p:ph type="body" sz="half" idx="11" hasCustomPrompt="1"/>
          </p:nvPr>
        </p:nvSpPr>
        <p:spPr>
          <a:xfrm>
            <a:off x="755662" y="1954930"/>
            <a:ext cx="7669159" cy="1502517"/>
          </a:xfrm>
          <a:prstGeom prst="rect">
            <a:avLst/>
          </a:prstGeom>
        </p:spPr>
        <p:txBody>
          <a:bodyPr lIns="0" rIns="0"/>
          <a:lstStyle>
            <a:lvl1pPr marL="0" indent="0" algn="l">
              <a:lnSpc>
                <a:spcPct val="100000"/>
              </a:lnSpc>
              <a:spcBef>
                <a:spcPts val="0"/>
              </a:spcBef>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Divider – Headline</a:t>
            </a:r>
          </a:p>
        </p:txBody>
      </p:sp>
      <p:sp>
        <p:nvSpPr>
          <p:cNvPr id="2" name="Päivämäärän paikkamerkki 1">
            <a:extLst>
              <a:ext uri="{FF2B5EF4-FFF2-40B4-BE49-F238E27FC236}">
                <a16:creationId xmlns:a16="http://schemas.microsoft.com/office/drawing/2014/main" id="{37C6C481-D72C-4B89-AA19-AC91EB21FEFA}"/>
              </a:ext>
            </a:extLst>
          </p:cNvPr>
          <p:cNvSpPr>
            <a:spLocks noGrp="1"/>
          </p:cNvSpPr>
          <p:nvPr>
            <p:ph type="dt" sz="half" idx="12"/>
          </p:nvPr>
        </p:nvSpPr>
        <p:spPr/>
        <p:txBody>
          <a:bodyPr/>
          <a:lstStyle>
            <a:lvl1pPr>
              <a:defRPr>
                <a:solidFill>
                  <a:schemeClr val="tx1"/>
                </a:solidFill>
              </a:defRPr>
            </a:lvl1pPr>
          </a:lstStyle>
          <a:p>
            <a:r>
              <a:rPr lang="en-GB" noProof="0"/>
              <a:t>dd.mm.yyyy</a:t>
            </a:r>
          </a:p>
        </p:txBody>
      </p:sp>
      <p:sp>
        <p:nvSpPr>
          <p:cNvPr id="3" name="Alatunnisteen paikkamerkki 2">
            <a:extLst>
              <a:ext uri="{FF2B5EF4-FFF2-40B4-BE49-F238E27FC236}">
                <a16:creationId xmlns:a16="http://schemas.microsoft.com/office/drawing/2014/main" id="{2A81A4FB-6563-4C02-8A9B-51D830F1EAB1}"/>
              </a:ext>
            </a:extLst>
          </p:cNvPr>
          <p:cNvSpPr>
            <a:spLocks noGrp="1"/>
          </p:cNvSpPr>
          <p:nvPr>
            <p:ph type="ftr" sz="quarter" idx="13"/>
          </p:nvPr>
        </p:nvSpPr>
        <p:spPr/>
        <p:txBody>
          <a:bodyPr/>
          <a:lstStyle>
            <a:lvl1pPr>
              <a:defRPr>
                <a:solidFill>
                  <a:schemeClr val="tx1"/>
                </a:solidFill>
              </a:defRPr>
            </a:lvl1pPr>
          </a:lstStyle>
          <a:p>
            <a:r>
              <a:rPr lang="en-GB" noProof="0"/>
              <a:t>Your text here</a:t>
            </a:r>
          </a:p>
        </p:txBody>
      </p:sp>
      <p:sp>
        <p:nvSpPr>
          <p:cNvPr id="4" name="Dian numeron paikkamerkki 3">
            <a:extLst>
              <a:ext uri="{FF2B5EF4-FFF2-40B4-BE49-F238E27FC236}">
                <a16:creationId xmlns:a16="http://schemas.microsoft.com/office/drawing/2014/main" id="{1F6A7C93-158F-48BA-8E95-EC2109A4B4DE}"/>
              </a:ext>
            </a:extLst>
          </p:cNvPr>
          <p:cNvSpPr>
            <a:spLocks noGrp="1"/>
          </p:cNvSpPr>
          <p:nvPr>
            <p:ph type="sldNum" sz="quarter" idx="14"/>
          </p:nvPr>
        </p:nvSpPr>
        <p:spPr/>
        <p:txBody>
          <a:bodyPr/>
          <a:lstStyle>
            <a:lvl1pPr>
              <a:defRPr>
                <a:solidFill>
                  <a:schemeClr val="tx1"/>
                </a:solidFill>
              </a:defRPr>
            </a:lvl1pPr>
          </a:lstStyle>
          <a:p>
            <a:fld id="{28F7F04C-F568-F649-A2AE-EA61C66B69B4}" type="slidenum">
              <a:rPr lang="en-GB" noProof="0" smtClean="0"/>
              <a:pPr/>
              <a:t>‹#›</a:t>
            </a:fld>
            <a:endParaRPr lang="en-GB" noProof="0"/>
          </a:p>
        </p:txBody>
      </p:sp>
      <p:pic>
        <p:nvPicPr>
          <p:cNvPr id="8" name="Kuva 7">
            <a:extLst>
              <a:ext uri="{FF2B5EF4-FFF2-40B4-BE49-F238E27FC236}">
                <a16:creationId xmlns:a16="http://schemas.microsoft.com/office/drawing/2014/main" id="{61842CE2-1B1D-49EA-9D06-D1D577851BE9}"/>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4821491"/>
            <a:ext cx="1991440" cy="856800"/>
          </a:xfrm>
          <a:prstGeom prst="rect">
            <a:avLst/>
          </a:prstGeom>
        </p:spPr>
      </p:pic>
    </p:spTree>
    <p:extLst>
      <p:ext uri="{BB962C8B-B14F-4D97-AF65-F5344CB8AC3E}">
        <p14:creationId xmlns:p14="http://schemas.microsoft.com/office/powerpoint/2010/main" val="380354955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Body slide - Table">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87363" y="215946"/>
            <a:ext cx="8497093" cy="1118950"/>
          </a:xfrm>
          <a:prstGeom prst="rect">
            <a:avLst/>
          </a:prstGeom>
        </p:spPr>
        <p:txBody>
          <a:bodyPr lIns="0" tIns="0" rIns="0" bIns="0"/>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Body slide title </a:t>
            </a:r>
          </a:p>
        </p:txBody>
      </p:sp>
      <p:sp>
        <p:nvSpPr>
          <p:cNvPr id="6" name="Table Placeholder 12">
            <a:extLst>
              <a:ext uri="{FF2B5EF4-FFF2-40B4-BE49-F238E27FC236}">
                <a16:creationId xmlns:a16="http://schemas.microsoft.com/office/drawing/2014/main" id="{D90CC8CD-0F46-F240-AF4E-99DE2A9ECF91}"/>
              </a:ext>
            </a:extLst>
          </p:cNvPr>
          <p:cNvSpPr>
            <a:spLocks noGrp="1"/>
          </p:cNvSpPr>
          <p:nvPr>
            <p:ph type="tbl" sz="quarter" idx="13" hasCustomPrompt="1"/>
          </p:nvPr>
        </p:nvSpPr>
        <p:spPr>
          <a:xfrm>
            <a:off x="287363" y="1526921"/>
            <a:ext cx="8497093" cy="3417429"/>
          </a:xfrm>
          <a:prstGeom prst="rect">
            <a:avLst/>
          </a:prstGeom>
        </p:spPr>
        <p:txBody>
          <a:bodyPr/>
          <a:lstStyle>
            <a:lvl1pPr marL="0" indent="0" algn="ctr">
              <a:buNone/>
              <a:defRPr b="1">
                <a:solidFill>
                  <a:schemeClr val="bg1">
                    <a:lumMod val="85000"/>
                  </a:schemeClr>
                </a:solidFill>
              </a:defRPr>
            </a:lvl1pPr>
          </a:lstStyle>
          <a:p>
            <a:r>
              <a:rPr lang="en-GB" noProof="0"/>
              <a:t>Click icon to add table</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5387368"/>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en-GB" noProof="0" smtClean="0"/>
              <a:pPr/>
              <a:t>‹#›</a:t>
            </a:fld>
            <a:endParaRPr lang="en-GB" noProof="0"/>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5191935"/>
            <a:ext cx="2057400" cy="195432"/>
          </a:xfrm>
          <a:prstGeom prst="rect">
            <a:avLst/>
          </a:prstGeom>
        </p:spPr>
        <p:txBody>
          <a:bodyPr vert="horz" lIns="91440" tIns="45720" rIns="91440" bIns="45720" rtlCol="0" anchor="ctr"/>
          <a:lstStyle>
            <a:lvl1pPr algn="r">
              <a:defRPr sz="900" baseline="0">
                <a:solidFill>
                  <a:schemeClr val="tx1"/>
                </a:solidFill>
              </a:defRPr>
            </a:lvl1pPr>
          </a:lstStyle>
          <a:p>
            <a:r>
              <a:rPr lang="en-GB" noProof="0"/>
              <a:t>dd.mm.yyyy</a:t>
            </a:r>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r>
              <a:rPr lang="en-GB" noProof="0"/>
              <a:t>Your text here</a:t>
            </a:r>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23410"/>
            <a:ext cx="2073704" cy="856800"/>
          </a:xfrm>
          <a:prstGeom prst="rect">
            <a:avLst/>
          </a:prstGeom>
        </p:spPr>
      </p:pic>
    </p:spTree>
    <p:extLst>
      <p:ext uri="{BB962C8B-B14F-4D97-AF65-F5344CB8AC3E}">
        <p14:creationId xmlns:p14="http://schemas.microsoft.com/office/powerpoint/2010/main" val="2920564110"/>
      </p:ext>
    </p:extLst>
  </p:cSld>
  <p:clrMapOvr>
    <a:masterClrMapping/>
  </p:clrMapOvr>
  <p:extLst>
    <p:ext uri="{DCECCB84-F9BA-43D5-87BE-67443E8EF086}">
      <p15:sldGuideLst xmlns:p15="http://schemas.microsoft.com/office/powerpoint/2012/main">
        <p15:guide id="1" orient="horz" pos="3444" userDrawn="1">
          <p15:clr>
            <a:srgbClr val="FBAE40"/>
          </p15:clr>
        </p15:guide>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Body slide - Chart">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87363" y="215946"/>
            <a:ext cx="8497093" cy="1118950"/>
          </a:xfrm>
          <a:prstGeom prst="rect">
            <a:avLst/>
          </a:prstGeom>
        </p:spPr>
        <p:txBody>
          <a:bodyPr lIns="0" tIns="0" rIns="0" bIns="0"/>
          <a:lstStyle>
            <a:lvl1pPr marL="0" indent="0">
              <a:lnSpc>
                <a:spcPct val="100000"/>
              </a:lnSpc>
              <a:buNone/>
              <a:defRPr sz="4000" b="1" baseline="0">
                <a:solidFill>
                  <a:schemeClr val="tx1"/>
                </a:solidFill>
              </a:defRPr>
            </a:lvl1pPr>
            <a:lvl2pPr marL="342866" indent="0">
              <a:buNone/>
              <a:defRPr sz="1050"/>
            </a:lvl2pPr>
            <a:lvl3pPr marL="685733" indent="0">
              <a:buNone/>
              <a:defRPr sz="900"/>
            </a:lvl3pPr>
            <a:lvl4pPr marL="1028598" indent="0">
              <a:buNone/>
              <a:defRPr sz="750"/>
            </a:lvl4pPr>
            <a:lvl5pPr marL="1371465" indent="0">
              <a:buNone/>
              <a:defRPr sz="750"/>
            </a:lvl5pPr>
            <a:lvl6pPr marL="1714330" indent="0">
              <a:buNone/>
              <a:defRPr sz="750"/>
            </a:lvl6pPr>
            <a:lvl7pPr marL="2057195" indent="0">
              <a:buNone/>
              <a:defRPr sz="750"/>
            </a:lvl7pPr>
            <a:lvl8pPr marL="2400060" indent="0">
              <a:buNone/>
              <a:defRPr sz="750"/>
            </a:lvl8pPr>
            <a:lvl9pPr marL="2742930" indent="0">
              <a:buNone/>
              <a:defRPr sz="750"/>
            </a:lvl9pPr>
          </a:lstStyle>
          <a:p>
            <a:pPr lvl="0"/>
            <a:r>
              <a:rPr lang="en-GB" noProof="0"/>
              <a:t>Body slide title </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5387368"/>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en-GB" noProof="0" smtClean="0"/>
              <a:pPr/>
              <a:t>‹#›</a:t>
            </a:fld>
            <a:endParaRPr lang="en-GB" noProof="0"/>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5191935"/>
            <a:ext cx="2057400" cy="195432"/>
          </a:xfrm>
          <a:prstGeom prst="rect">
            <a:avLst/>
          </a:prstGeom>
        </p:spPr>
        <p:txBody>
          <a:bodyPr vert="horz" lIns="91440" tIns="45720" rIns="91440" bIns="45720" rtlCol="0" anchor="ctr"/>
          <a:lstStyle>
            <a:lvl1pPr algn="r">
              <a:defRPr sz="900" baseline="0">
                <a:solidFill>
                  <a:schemeClr val="tx1"/>
                </a:solidFill>
              </a:defRPr>
            </a:lvl1pPr>
          </a:lstStyle>
          <a:p>
            <a:r>
              <a:rPr lang="en-GB" noProof="0"/>
              <a:t>dd.mm.yyyy</a:t>
            </a:r>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r>
              <a:rPr lang="en-GB" noProof="0"/>
              <a:t>Your text here</a:t>
            </a:r>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23410"/>
            <a:ext cx="2073704" cy="856800"/>
          </a:xfrm>
          <a:prstGeom prst="rect">
            <a:avLst/>
          </a:prstGeom>
        </p:spPr>
      </p:pic>
      <p:sp>
        <p:nvSpPr>
          <p:cNvPr id="10" name="Chart Placeholder 2">
            <a:extLst>
              <a:ext uri="{FF2B5EF4-FFF2-40B4-BE49-F238E27FC236}">
                <a16:creationId xmlns:a16="http://schemas.microsoft.com/office/drawing/2014/main" id="{38E9F79E-594E-4FED-A2F4-706A9F56D293}"/>
              </a:ext>
            </a:extLst>
          </p:cNvPr>
          <p:cNvSpPr>
            <a:spLocks noGrp="1"/>
          </p:cNvSpPr>
          <p:nvPr>
            <p:ph type="chart" sz="quarter" idx="12" hasCustomPrompt="1"/>
          </p:nvPr>
        </p:nvSpPr>
        <p:spPr>
          <a:xfrm>
            <a:off x="287338" y="1526921"/>
            <a:ext cx="8497107" cy="3417429"/>
          </a:xfrm>
          <a:prstGeom prst="rect">
            <a:avLst/>
          </a:prstGeom>
        </p:spPr>
        <p:txBody>
          <a:bodyPr/>
          <a:lstStyle>
            <a:lvl1pPr marL="0" marR="0" indent="0" algn="ctr" defTabSz="685733" rtl="0" eaLnBrk="1" fontAlgn="auto" latinLnBrk="0" hangingPunct="1">
              <a:lnSpc>
                <a:spcPct val="90000"/>
              </a:lnSpc>
              <a:spcBef>
                <a:spcPts val="750"/>
              </a:spcBef>
              <a:spcAft>
                <a:spcPts val="0"/>
              </a:spcAft>
              <a:buClrTx/>
              <a:buSzTx/>
              <a:buFont typeface="Arial"/>
              <a:buNone/>
              <a:tabLst/>
              <a:defRPr b="1">
                <a:solidFill>
                  <a:schemeClr val="tx1">
                    <a:alpha val="17000"/>
                  </a:schemeClr>
                </a:solidFill>
              </a:defRPr>
            </a:lvl1pPr>
          </a:lstStyle>
          <a:p>
            <a:r>
              <a:rPr lang="en-GB" noProof="0"/>
              <a:t>Click icon to add chart</a:t>
            </a:r>
          </a:p>
        </p:txBody>
      </p:sp>
    </p:spTree>
    <p:extLst>
      <p:ext uri="{BB962C8B-B14F-4D97-AF65-F5344CB8AC3E}">
        <p14:creationId xmlns:p14="http://schemas.microsoft.com/office/powerpoint/2010/main" val="3737528784"/>
      </p:ext>
    </p:extLst>
  </p:cSld>
  <p:clrMapOvr>
    <a:masterClrMapping/>
  </p:clrMapOvr>
  <p:extLst>
    <p:ext uri="{DCECCB84-F9BA-43D5-87BE-67443E8EF086}">
      <p15:sldGuideLst xmlns:p15="http://schemas.microsoft.com/office/powerpoint/2012/main">
        <p15:guide id="1" orient="horz" pos="3444" userDrawn="1">
          <p15:clr>
            <a:srgbClr val="FBAE40"/>
          </p15:clr>
        </p15:guide>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678800" y="5387368"/>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en-GB" noProof="0" smtClean="0"/>
              <a:pPr/>
              <a:t>‹#›</a:t>
            </a:fld>
            <a:endParaRPr lang="en-GB" noProof="0"/>
          </a:p>
        </p:txBody>
      </p:sp>
      <p:sp>
        <p:nvSpPr>
          <p:cNvPr id="4" name="Date Placeholder 3"/>
          <p:cNvSpPr>
            <a:spLocks noGrp="1"/>
          </p:cNvSpPr>
          <p:nvPr>
            <p:ph type="dt" sz="half" idx="2"/>
          </p:nvPr>
        </p:nvSpPr>
        <p:spPr>
          <a:xfrm>
            <a:off x="6678800" y="5191935"/>
            <a:ext cx="2057400" cy="195432"/>
          </a:xfrm>
          <a:prstGeom prst="rect">
            <a:avLst/>
          </a:prstGeom>
        </p:spPr>
        <p:txBody>
          <a:bodyPr vert="horz" lIns="91440" tIns="45720" rIns="91440" bIns="45720" rtlCol="0" anchor="ctr"/>
          <a:lstStyle>
            <a:lvl1pPr algn="r">
              <a:defRPr sz="900" baseline="0">
                <a:solidFill>
                  <a:schemeClr val="tx1"/>
                </a:solidFill>
              </a:defRPr>
            </a:lvl1pPr>
          </a:lstStyle>
          <a:p>
            <a:r>
              <a:rPr lang="en-GB" noProof="0"/>
              <a:t>dd.mm.yyyy</a:t>
            </a:r>
          </a:p>
        </p:txBody>
      </p:sp>
      <p:sp>
        <p:nvSpPr>
          <p:cNvPr id="2" name="Alatunnisteen paikkamerkki 1">
            <a:extLst>
              <a:ext uri="{FF2B5EF4-FFF2-40B4-BE49-F238E27FC236}">
                <a16:creationId xmlns:a16="http://schemas.microsoft.com/office/drawing/2014/main" id="{1C150BC1-EEBC-48B9-AEAE-962A54F46FC4}"/>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r>
              <a:rPr lang="en-GB" noProof="0"/>
              <a:t>Your text here</a:t>
            </a:r>
          </a:p>
        </p:txBody>
      </p:sp>
    </p:spTree>
    <p:extLst>
      <p:ext uri="{BB962C8B-B14F-4D97-AF65-F5344CB8AC3E}">
        <p14:creationId xmlns:p14="http://schemas.microsoft.com/office/powerpoint/2010/main" val="1833754440"/>
      </p:ext>
    </p:extLst>
  </p:cSld>
  <p:clrMap bg1="lt1" tx1="dk1" bg2="lt2" tx2="dk2" accent1="accent1" accent2="accent2" accent3="accent3" accent4="accent4" accent5="accent5" accent6="accent6" hlink="hlink" folHlink="folHlink"/>
  <p:sldLayoutIdLst>
    <p:sldLayoutId id="2147483667" r:id="rId1"/>
    <p:sldLayoutId id="2147483650" r:id="rId2"/>
    <p:sldLayoutId id="2147483704" r:id="rId3"/>
    <p:sldLayoutId id="2147483707" r:id="rId4"/>
    <p:sldLayoutId id="2147483694" r:id="rId5"/>
    <p:sldLayoutId id="2147483695" r:id="rId6"/>
    <p:sldLayoutId id="2147483702" r:id="rId7"/>
    <p:sldLayoutId id="2147483701" r:id="rId8"/>
    <p:sldLayoutId id="2147483708" r:id="rId9"/>
    <p:sldLayoutId id="2147483691" r:id="rId10"/>
    <p:sldLayoutId id="2147483699" r:id="rId11"/>
    <p:sldLayoutId id="2147483679" r:id="rId12"/>
  </p:sldLayoutIdLst>
  <p:hf sldNum="0" hdr="0" ftr="0" dt="0"/>
  <p:txStyles>
    <p:titleStyle>
      <a:lvl1pPr algn="l" defTabSz="685733" rtl="0" eaLnBrk="1" latinLnBrk="0" hangingPunct="1">
        <a:lnSpc>
          <a:spcPct val="90000"/>
        </a:lnSpc>
        <a:spcBef>
          <a:spcPct val="0"/>
        </a:spcBef>
        <a:buNone/>
        <a:defRPr sz="3300" kern="1200" baseline="0">
          <a:solidFill>
            <a:schemeClr val="tx1"/>
          </a:solidFill>
          <a:latin typeface="+mj-lt"/>
          <a:ea typeface="+mj-ea"/>
          <a:cs typeface="+mj-cs"/>
        </a:defRPr>
      </a:lvl1pPr>
    </p:titleStyle>
    <p:bodyStyle>
      <a:lvl1pPr marL="171435" indent="-171435" algn="l" defTabSz="685733"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00" indent="-171435" algn="l" defTabSz="685733"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160" indent="-171435" algn="l" defTabSz="685733"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030" indent="-171435" algn="l" defTabSz="685733"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2895" indent="-171435" algn="l" defTabSz="685733"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766" indent="-171435" algn="l" defTabSz="68573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26" indent="-171435" algn="l" defTabSz="68573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494" indent="-171435" algn="l" defTabSz="68573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360" indent="-171435" algn="l" defTabSz="68573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33" rtl="0" eaLnBrk="1" latinLnBrk="0" hangingPunct="1">
        <a:defRPr sz="1350" kern="1200">
          <a:solidFill>
            <a:schemeClr val="tx1"/>
          </a:solidFill>
          <a:latin typeface="+mn-lt"/>
          <a:ea typeface="+mn-ea"/>
          <a:cs typeface="+mn-cs"/>
        </a:defRPr>
      </a:lvl1pPr>
      <a:lvl2pPr marL="342866" algn="l" defTabSz="685733" rtl="0" eaLnBrk="1" latinLnBrk="0" hangingPunct="1">
        <a:defRPr sz="1350" kern="1200">
          <a:solidFill>
            <a:schemeClr val="tx1"/>
          </a:solidFill>
          <a:latin typeface="+mn-lt"/>
          <a:ea typeface="+mn-ea"/>
          <a:cs typeface="+mn-cs"/>
        </a:defRPr>
      </a:lvl2pPr>
      <a:lvl3pPr marL="685733" algn="l" defTabSz="685733" rtl="0" eaLnBrk="1" latinLnBrk="0" hangingPunct="1">
        <a:defRPr sz="1350" kern="1200">
          <a:solidFill>
            <a:schemeClr val="tx1"/>
          </a:solidFill>
          <a:latin typeface="+mn-lt"/>
          <a:ea typeface="+mn-ea"/>
          <a:cs typeface="+mn-cs"/>
        </a:defRPr>
      </a:lvl3pPr>
      <a:lvl4pPr marL="1028598" algn="l" defTabSz="685733" rtl="0" eaLnBrk="1" latinLnBrk="0" hangingPunct="1">
        <a:defRPr sz="1350" kern="1200">
          <a:solidFill>
            <a:schemeClr val="tx1"/>
          </a:solidFill>
          <a:latin typeface="+mn-lt"/>
          <a:ea typeface="+mn-ea"/>
          <a:cs typeface="+mn-cs"/>
        </a:defRPr>
      </a:lvl4pPr>
      <a:lvl5pPr marL="1371465" algn="l" defTabSz="685733" rtl="0" eaLnBrk="1" latinLnBrk="0" hangingPunct="1">
        <a:defRPr sz="1350" kern="1200">
          <a:solidFill>
            <a:schemeClr val="tx1"/>
          </a:solidFill>
          <a:latin typeface="+mn-lt"/>
          <a:ea typeface="+mn-ea"/>
          <a:cs typeface="+mn-cs"/>
        </a:defRPr>
      </a:lvl5pPr>
      <a:lvl6pPr marL="1714330" algn="l" defTabSz="685733" rtl="0" eaLnBrk="1" latinLnBrk="0" hangingPunct="1">
        <a:defRPr sz="1350" kern="1200">
          <a:solidFill>
            <a:schemeClr val="tx1"/>
          </a:solidFill>
          <a:latin typeface="+mn-lt"/>
          <a:ea typeface="+mn-ea"/>
          <a:cs typeface="+mn-cs"/>
        </a:defRPr>
      </a:lvl6pPr>
      <a:lvl7pPr marL="2057195" algn="l" defTabSz="685733" rtl="0" eaLnBrk="1" latinLnBrk="0" hangingPunct="1">
        <a:defRPr sz="1350" kern="1200">
          <a:solidFill>
            <a:schemeClr val="tx1"/>
          </a:solidFill>
          <a:latin typeface="+mn-lt"/>
          <a:ea typeface="+mn-ea"/>
          <a:cs typeface="+mn-cs"/>
        </a:defRPr>
      </a:lvl7pPr>
      <a:lvl8pPr marL="2400060" algn="l" defTabSz="685733" rtl="0" eaLnBrk="1" latinLnBrk="0" hangingPunct="1">
        <a:defRPr sz="1350" kern="1200">
          <a:solidFill>
            <a:schemeClr val="tx1"/>
          </a:solidFill>
          <a:latin typeface="+mn-lt"/>
          <a:ea typeface="+mn-ea"/>
          <a:cs typeface="+mn-cs"/>
        </a:defRPr>
      </a:lvl8pPr>
      <a:lvl9pPr marL="2742930" algn="l" defTabSz="68573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1" userDrawn="1">
          <p15:clr>
            <a:srgbClr val="F26B43"/>
          </p15:clr>
        </p15:guide>
        <p15:guide id="3" orient="horz" pos="36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hbr.org/2018/06/25-years-ago-i-coined-the-phrase-triple-bottom-line-heres-why-im-giving-up-on-it"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B5EB2883-4F6E-E9DE-07C0-98C6D919957F}"/>
              </a:ext>
            </a:extLst>
          </p:cNvPr>
          <p:cNvSpPr>
            <a:spLocks noGrp="1"/>
          </p:cNvSpPr>
          <p:nvPr>
            <p:ph type="pic" idx="13"/>
          </p:nvPr>
        </p:nvSpPr>
        <p:spPr>
          <a:solidFill>
            <a:schemeClr val="bg1"/>
          </a:solidFill>
        </p:spPr>
      </p:sp>
      <p:sp>
        <p:nvSpPr>
          <p:cNvPr id="2" name="Otsikko 1"/>
          <p:cNvSpPr>
            <a:spLocks noGrp="1"/>
          </p:cNvSpPr>
          <p:nvPr>
            <p:ph type="title"/>
          </p:nvPr>
        </p:nvSpPr>
        <p:spPr>
          <a:xfrm>
            <a:off x="442403" y="425568"/>
            <a:ext cx="2398782" cy="1446439"/>
          </a:xfrm>
        </p:spPr>
        <p:txBody>
          <a:bodyPr/>
          <a:lstStyle/>
          <a:p>
            <a:r>
              <a:rPr lang="fi-FI" sz="3500" err="1">
                <a:cs typeface="Arial"/>
              </a:rPr>
              <a:t>Triple</a:t>
            </a:r>
            <a:r>
              <a:rPr lang="fi-FI" sz="3500">
                <a:cs typeface="Arial"/>
              </a:rPr>
              <a:t> </a:t>
            </a:r>
            <a:r>
              <a:rPr lang="fi-FI" sz="3500" err="1">
                <a:cs typeface="Arial"/>
              </a:rPr>
              <a:t>Bottom</a:t>
            </a:r>
            <a:r>
              <a:rPr lang="fi-FI" sz="3500">
                <a:cs typeface="Arial"/>
              </a:rPr>
              <a:t> Line</a:t>
            </a:r>
          </a:p>
        </p:txBody>
      </p:sp>
      <p:sp>
        <p:nvSpPr>
          <p:cNvPr id="3" name="Tekstin paikkamerkki 2"/>
          <p:cNvSpPr>
            <a:spLocks noGrp="1"/>
          </p:cNvSpPr>
          <p:nvPr>
            <p:ph type="body" sz="half" idx="2"/>
          </p:nvPr>
        </p:nvSpPr>
        <p:spPr>
          <a:xfrm>
            <a:off x="442403" y="2264604"/>
            <a:ext cx="4783537" cy="390769"/>
          </a:xfrm>
        </p:spPr>
        <p:txBody>
          <a:bodyPr lIns="0" tIns="0" rIns="0" bIns="0" anchor="t"/>
          <a:lstStyle/>
          <a:p>
            <a:r>
              <a:rPr lang="fi-FI" sz="2500" err="1">
                <a:latin typeface="arial"/>
                <a:cs typeface="arial"/>
              </a:rPr>
              <a:t>Sustainability</a:t>
            </a:r>
            <a:r>
              <a:rPr lang="fi-FI" sz="2500">
                <a:latin typeface="arial"/>
                <a:cs typeface="arial"/>
              </a:rPr>
              <a:t> Framework</a:t>
            </a:r>
            <a:endParaRPr lang="fi-FI" sz="2500">
              <a:cs typeface="arial"/>
            </a:endParaRPr>
          </a:p>
        </p:txBody>
      </p:sp>
      <p:sp>
        <p:nvSpPr>
          <p:cNvPr id="4" name="Tekstin paikkamerkki 3"/>
          <p:cNvSpPr>
            <a:spLocks noGrp="1"/>
          </p:cNvSpPr>
          <p:nvPr>
            <p:ph type="body" sz="half" idx="11"/>
          </p:nvPr>
        </p:nvSpPr>
        <p:spPr/>
        <p:txBody>
          <a:bodyPr lIns="0" tIns="0" rIns="0" bIns="0" anchor="t"/>
          <a:lstStyle/>
          <a:p>
            <a:r>
              <a:rPr lang="fi-FI">
                <a:latin typeface="arial"/>
                <a:cs typeface="arial"/>
              </a:rPr>
              <a:t>Juho, Albert, Tilda, Max</a:t>
            </a:r>
            <a:endParaRPr lang="fi-FI"/>
          </a:p>
        </p:txBody>
      </p:sp>
      <p:sp>
        <p:nvSpPr>
          <p:cNvPr id="5" name="Tekstin paikkamerkki 4"/>
          <p:cNvSpPr>
            <a:spLocks noGrp="1"/>
          </p:cNvSpPr>
          <p:nvPr>
            <p:ph type="body" sz="half" idx="12"/>
          </p:nvPr>
        </p:nvSpPr>
        <p:spPr/>
        <p:txBody>
          <a:bodyPr lIns="0" tIns="0" rIns="0" bIns="0" anchor="t"/>
          <a:lstStyle/>
          <a:p>
            <a:r>
              <a:rPr lang="fi-FI">
                <a:latin typeface="arial"/>
                <a:cs typeface="arial"/>
              </a:rPr>
              <a:t>22.02.2024</a:t>
            </a:r>
            <a:endParaRPr lang="en-US"/>
          </a:p>
        </p:txBody>
      </p:sp>
      <p:cxnSp>
        <p:nvCxnSpPr>
          <p:cNvPr id="7" name="Suora yhdysviiva 6">
            <a:extLst>
              <a:ext uri="{FF2B5EF4-FFF2-40B4-BE49-F238E27FC236}">
                <a16:creationId xmlns:a16="http://schemas.microsoft.com/office/drawing/2014/main" id="{44D42085-CC57-854B-9151-3C66E83D17EE}"/>
              </a:ext>
            </a:extLst>
          </p:cNvPr>
          <p:cNvCxnSpPr/>
          <p:nvPr/>
        </p:nvCxnSpPr>
        <p:spPr>
          <a:xfrm>
            <a:off x="442403" y="1874112"/>
            <a:ext cx="379683" cy="0"/>
          </a:xfrm>
          <a:prstGeom prst="line">
            <a:avLst/>
          </a:prstGeom>
          <a:ln w="571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descr="A diagram of a diagram&#10;&#10;Description automatically generated">
            <a:extLst>
              <a:ext uri="{FF2B5EF4-FFF2-40B4-BE49-F238E27FC236}">
                <a16:creationId xmlns:a16="http://schemas.microsoft.com/office/drawing/2014/main" id="{A86DC338-9BA3-54EF-F536-BCC01CCFB02B}"/>
              </a:ext>
            </a:extLst>
          </p:cNvPr>
          <p:cNvPicPr>
            <a:picLocks noChangeAspect="1"/>
          </p:cNvPicPr>
          <p:nvPr/>
        </p:nvPicPr>
        <p:blipFill rotWithShape="1">
          <a:blip r:embed="rId3"/>
          <a:srcRect b="2845"/>
          <a:stretch/>
        </p:blipFill>
        <p:spPr>
          <a:xfrm>
            <a:off x="4690494" y="1198113"/>
            <a:ext cx="4307449" cy="3582360"/>
          </a:xfrm>
          <a:prstGeom prst="rect">
            <a:avLst/>
          </a:prstGeom>
        </p:spPr>
      </p:pic>
    </p:spTree>
    <p:extLst>
      <p:ext uri="{BB962C8B-B14F-4D97-AF65-F5344CB8AC3E}">
        <p14:creationId xmlns:p14="http://schemas.microsoft.com/office/powerpoint/2010/main" val="144030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511EA0A-7255-AD12-DB8D-2640612899F1}"/>
              </a:ext>
            </a:extLst>
          </p:cNvPr>
          <p:cNvSpPr>
            <a:spLocks noGrp="1"/>
          </p:cNvSpPr>
          <p:nvPr>
            <p:ph type="body" sz="half" idx="2"/>
          </p:nvPr>
        </p:nvSpPr>
        <p:spPr>
          <a:xfrm>
            <a:off x="4808156" y="376679"/>
            <a:ext cx="4052221" cy="3250514"/>
          </a:xfrm>
        </p:spPr>
        <p:txBody>
          <a:bodyPr lIns="0" tIns="0" rIns="0" bIns="0" anchor="t"/>
          <a:lstStyle/>
          <a:p>
            <a:pPr algn="r"/>
            <a:r>
              <a:rPr lang="en-US">
                <a:cs typeface="Arial"/>
              </a:rPr>
              <a:t>Coined by John Elkington in 1994</a:t>
            </a:r>
          </a:p>
        </p:txBody>
      </p:sp>
      <p:sp>
        <p:nvSpPr>
          <p:cNvPr id="4" name="Text Placeholder 3">
            <a:extLst>
              <a:ext uri="{FF2B5EF4-FFF2-40B4-BE49-F238E27FC236}">
                <a16:creationId xmlns:a16="http://schemas.microsoft.com/office/drawing/2014/main" id="{8A0C8A38-6D20-0AEA-69A3-DBD4E18170EA}"/>
              </a:ext>
            </a:extLst>
          </p:cNvPr>
          <p:cNvSpPr>
            <a:spLocks noGrp="1"/>
          </p:cNvSpPr>
          <p:nvPr>
            <p:ph type="body" sz="half" idx="10"/>
          </p:nvPr>
        </p:nvSpPr>
        <p:spPr/>
        <p:txBody>
          <a:bodyPr lIns="0" tIns="0" rIns="0" bIns="0" anchor="t"/>
          <a:lstStyle/>
          <a:p>
            <a:r>
              <a:rPr lang="en-US" sz="3500">
                <a:cs typeface="Arial"/>
              </a:rPr>
              <a:t>People, Profits, Planet</a:t>
            </a:r>
          </a:p>
        </p:txBody>
      </p:sp>
      <p:pic>
        <p:nvPicPr>
          <p:cNvPr id="11" name="Picture 10" descr="Planet. People. Profit. The Business Case for Renewable Energy">
            <a:extLst>
              <a:ext uri="{FF2B5EF4-FFF2-40B4-BE49-F238E27FC236}">
                <a16:creationId xmlns:a16="http://schemas.microsoft.com/office/drawing/2014/main" id="{901C45B1-3603-321A-9F8D-04A90C920230}"/>
              </a:ext>
            </a:extLst>
          </p:cNvPr>
          <p:cNvPicPr>
            <a:picLocks noChangeAspect="1"/>
          </p:cNvPicPr>
          <p:nvPr/>
        </p:nvPicPr>
        <p:blipFill rotWithShape="1">
          <a:blip r:embed="rId2"/>
          <a:srcRect r="3202" b="4898"/>
          <a:stretch/>
        </p:blipFill>
        <p:spPr>
          <a:xfrm>
            <a:off x="5016540" y="2346257"/>
            <a:ext cx="3958240" cy="1711034"/>
          </a:xfrm>
          <a:prstGeom prst="rect">
            <a:avLst/>
          </a:prstGeom>
        </p:spPr>
      </p:pic>
      <p:sp>
        <p:nvSpPr>
          <p:cNvPr id="12" name="TextBox 11">
            <a:extLst>
              <a:ext uri="{FF2B5EF4-FFF2-40B4-BE49-F238E27FC236}">
                <a16:creationId xmlns:a16="http://schemas.microsoft.com/office/drawing/2014/main" id="{F2340C50-3024-3BDC-B3CA-3A162EF937C7}"/>
              </a:ext>
            </a:extLst>
          </p:cNvPr>
          <p:cNvSpPr txBox="1"/>
          <p:nvPr/>
        </p:nvSpPr>
        <p:spPr>
          <a:xfrm>
            <a:off x="409880" y="1736288"/>
            <a:ext cx="5257378"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a:cs typeface="Arial"/>
              </a:rPr>
              <a:t>Expansion of traditions single bottom line (profit) reporting.</a:t>
            </a:r>
          </a:p>
          <a:p>
            <a:pPr marL="342900" indent="-342900">
              <a:buFont typeface="Arial"/>
              <a:buChar char="•"/>
            </a:pPr>
            <a:endParaRPr lang="en-US" sz="2000">
              <a:cs typeface="Arial"/>
            </a:endParaRPr>
          </a:p>
          <a:p>
            <a:pPr marL="342900" indent="-342900">
              <a:buFont typeface="Arial"/>
              <a:buChar char="•"/>
            </a:pPr>
            <a:r>
              <a:rPr lang="en-US" sz="2000">
                <a:cs typeface="Arial"/>
              </a:rPr>
              <a:t>The addition of social (people) and environmental (planet) considerations</a:t>
            </a:r>
          </a:p>
          <a:p>
            <a:pPr marL="342900" indent="-342900">
              <a:buFont typeface="Arial"/>
              <a:buChar char="•"/>
            </a:pPr>
            <a:endParaRPr lang="en-US" sz="2000">
              <a:cs typeface="Arial"/>
            </a:endParaRPr>
          </a:p>
          <a:p>
            <a:pPr marL="342900" indent="-342900">
              <a:buFont typeface="Arial"/>
              <a:buChar char="•"/>
            </a:pPr>
            <a:r>
              <a:rPr lang="en-US" sz="2000">
                <a:cs typeface="Arial"/>
              </a:rPr>
              <a:t>Aim is to encourage voluntary efforts towards three-pronged sustainability </a:t>
            </a:r>
            <a:r>
              <a:rPr lang="en-US" sz="2000" i="1">
                <a:cs typeface="Arial"/>
              </a:rPr>
              <a:t>Triple Bottom Line</a:t>
            </a:r>
          </a:p>
        </p:txBody>
      </p:sp>
      <p:sp>
        <p:nvSpPr>
          <p:cNvPr id="13" name="TextBox 12">
            <a:extLst>
              <a:ext uri="{FF2B5EF4-FFF2-40B4-BE49-F238E27FC236}">
                <a16:creationId xmlns:a16="http://schemas.microsoft.com/office/drawing/2014/main" id="{ABED8E6E-379F-4DDD-D580-A8E203CBC2E8}"/>
              </a:ext>
            </a:extLst>
          </p:cNvPr>
          <p:cNvSpPr txBox="1"/>
          <p:nvPr/>
        </p:nvSpPr>
        <p:spPr>
          <a:xfrm>
            <a:off x="1875069" y="5270814"/>
            <a:ext cx="732304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highlight>
                  <a:srgbClr val="FFFFFF"/>
                </a:highlight>
                <a:cs typeface="Arial"/>
              </a:rPr>
              <a:t>Marshall, J.D. and Toffel, M.W., 2005. Framing the Elusive Concept of Sustainability: A Sustainability Hierarchy. Environmental Science &amp; Technology, [e-journal] 39(3), pp.673-682. Available at: https://pubs.acs.org/doi/full/10.1021/es040394k# (Accessed: 22 February 2024) </a:t>
            </a:r>
            <a:endParaRPr lang="en-US" sz="900">
              <a:cs typeface="Arial"/>
            </a:endParaRPr>
          </a:p>
        </p:txBody>
      </p:sp>
    </p:spTree>
    <p:extLst>
      <p:ext uri="{BB962C8B-B14F-4D97-AF65-F5344CB8AC3E}">
        <p14:creationId xmlns:p14="http://schemas.microsoft.com/office/powerpoint/2010/main" val="2913086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4A086A-858F-EA48-A744-1FAAD9049289}"/>
              </a:ext>
            </a:extLst>
          </p:cNvPr>
          <p:cNvSpPr>
            <a:spLocks noGrp="1"/>
          </p:cNvSpPr>
          <p:nvPr>
            <p:ph type="body" sz="half" idx="10"/>
          </p:nvPr>
        </p:nvSpPr>
        <p:spPr/>
        <p:txBody>
          <a:bodyPr/>
          <a:lstStyle/>
          <a:p>
            <a:r>
              <a:rPr lang="en-US" sz="3200">
                <a:cs typeface="Arial"/>
              </a:rPr>
              <a:t>Stakeholder Theory vs Shareholder Theory</a:t>
            </a:r>
          </a:p>
        </p:txBody>
      </p:sp>
      <p:sp>
        <p:nvSpPr>
          <p:cNvPr id="3" name="Text Placeholder 2">
            <a:extLst>
              <a:ext uri="{FF2B5EF4-FFF2-40B4-BE49-F238E27FC236}">
                <a16:creationId xmlns:a16="http://schemas.microsoft.com/office/drawing/2014/main" id="{08473076-3888-F6F8-D485-0F7CEE123733}"/>
              </a:ext>
            </a:extLst>
          </p:cNvPr>
          <p:cNvSpPr>
            <a:spLocks noGrp="1"/>
          </p:cNvSpPr>
          <p:nvPr>
            <p:ph type="body" sz="half" idx="11"/>
          </p:nvPr>
        </p:nvSpPr>
        <p:spPr>
          <a:xfrm>
            <a:off x="295181" y="1125288"/>
            <a:ext cx="4463810" cy="3466285"/>
          </a:xfrm>
        </p:spPr>
        <p:txBody>
          <a:bodyPr lIns="0" tIns="0" rIns="0" bIns="0" anchor="t"/>
          <a:lstStyle/>
          <a:p>
            <a:pPr marL="628015" lvl="1" indent="-285115"/>
            <a:r>
              <a:rPr lang="en-US" b="1">
                <a:cs typeface="Arial"/>
              </a:rPr>
              <a:t>Value creation for all stakeholders</a:t>
            </a:r>
          </a:p>
          <a:p>
            <a:pPr marL="804545" lvl="2" indent="-175895">
              <a:buFont typeface="Wingdings" panose="020B0604020202020204" pitchFamily="34" charset="0"/>
              <a:buChar char="§"/>
            </a:pPr>
            <a:r>
              <a:rPr lang="en-US" sz="1900">
                <a:cs typeface="Arial"/>
              </a:rPr>
              <a:t>Employees</a:t>
            </a:r>
          </a:p>
          <a:p>
            <a:pPr marL="804545" lvl="2" indent="-175895">
              <a:buFont typeface="Wingdings" panose="020B0604020202020204" pitchFamily="34" charset="0"/>
              <a:buChar char="§"/>
            </a:pPr>
            <a:r>
              <a:rPr lang="en-US" sz="1900">
                <a:cs typeface="Arial"/>
              </a:rPr>
              <a:t>Customers</a:t>
            </a:r>
          </a:p>
          <a:p>
            <a:pPr marL="804545" lvl="2" indent="-175895">
              <a:buFont typeface="Wingdings" panose="020B0604020202020204" pitchFamily="34" charset="0"/>
              <a:buChar char="§"/>
            </a:pPr>
            <a:r>
              <a:rPr lang="en-US" sz="1900">
                <a:cs typeface="Arial"/>
              </a:rPr>
              <a:t>Owners</a:t>
            </a:r>
          </a:p>
          <a:p>
            <a:pPr marL="804545" lvl="2" indent="-175895">
              <a:buFont typeface="Wingdings" panose="020B0604020202020204" pitchFamily="34" charset="0"/>
              <a:buChar char="§"/>
            </a:pPr>
            <a:r>
              <a:rPr lang="en-US" sz="1900">
                <a:cs typeface="Arial"/>
              </a:rPr>
              <a:t>Government</a:t>
            </a:r>
          </a:p>
          <a:p>
            <a:pPr marL="804545" lvl="2" indent="-175895">
              <a:buFont typeface="Wingdings" panose="020B0604020202020204" pitchFamily="34" charset="0"/>
              <a:buChar char="§"/>
            </a:pPr>
            <a:r>
              <a:rPr lang="en-US" sz="1900">
                <a:cs typeface="Arial"/>
              </a:rPr>
              <a:t>Community</a:t>
            </a:r>
          </a:p>
          <a:p>
            <a:pPr marL="628015" lvl="1" indent="-285115">
              <a:buFont typeface="Arial"/>
              <a:buChar char="•"/>
            </a:pPr>
            <a:endParaRPr lang="en-US" b="1">
              <a:cs typeface="Arial"/>
            </a:endParaRPr>
          </a:p>
          <a:p>
            <a:pPr marL="628015" lvl="1" indent="-285115">
              <a:buFont typeface="Arial"/>
              <a:buChar char="•"/>
            </a:pPr>
            <a:r>
              <a:rPr lang="en-US" b="1">
                <a:cs typeface="Arial"/>
              </a:rPr>
              <a:t>Long-term </a:t>
            </a:r>
            <a:r>
              <a:rPr lang="en-US" b="1" u="sng">
                <a:cs typeface="Arial"/>
              </a:rPr>
              <a:t>multifaceted gains</a:t>
            </a:r>
            <a:r>
              <a:rPr lang="en-US" b="1">
                <a:cs typeface="Arial"/>
              </a:rPr>
              <a:t> orientation</a:t>
            </a:r>
            <a:endParaRPr lang="en-US">
              <a:cs typeface="Arial"/>
            </a:endParaRPr>
          </a:p>
          <a:p>
            <a:pPr marL="628015" lvl="1" indent="-285115">
              <a:buFont typeface="Arial"/>
              <a:buChar char="•"/>
            </a:pPr>
            <a:endParaRPr lang="en-US" b="1">
              <a:solidFill>
                <a:srgbClr val="000000"/>
              </a:solidFill>
              <a:cs typeface="Arial"/>
            </a:endParaRPr>
          </a:p>
          <a:p>
            <a:pPr marL="342900" lvl="1" indent="0">
              <a:buNone/>
            </a:pPr>
            <a:r>
              <a:rPr lang="en-US" sz="1900">
                <a:solidFill>
                  <a:srgbClr val="000000"/>
                </a:solidFill>
                <a:cs typeface="Arial"/>
              </a:rPr>
              <a:t>Edward Freeman 1980s</a:t>
            </a:r>
          </a:p>
          <a:p>
            <a:pPr marL="342900" lvl="1" indent="0">
              <a:buNone/>
            </a:pPr>
            <a:endParaRPr lang="en-US" sz="1800">
              <a:solidFill>
                <a:schemeClr val="tx2">
                  <a:lumMod val="50000"/>
                </a:schemeClr>
              </a:solidFill>
              <a:cs typeface="Arial"/>
            </a:endParaRPr>
          </a:p>
          <a:p>
            <a:pPr marL="628015" lvl="1" indent="-285115"/>
            <a:endParaRPr lang="en-US" sz="1800">
              <a:solidFill>
                <a:schemeClr val="tx2">
                  <a:lumMod val="50000"/>
                </a:schemeClr>
              </a:solidFill>
              <a:cs typeface="Arial"/>
            </a:endParaRPr>
          </a:p>
          <a:p>
            <a:pPr marL="628015" lvl="1" indent="-285115"/>
            <a:endParaRPr lang="en-US" sz="1800">
              <a:solidFill>
                <a:schemeClr val="tx2">
                  <a:lumMod val="50000"/>
                </a:schemeClr>
              </a:solidFill>
              <a:cs typeface="Arial"/>
            </a:endParaRPr>
          </a:p>
          <a:p>
            <a:pPr marL="628015" lvl="1" indent="-285115"/>
            <a:endParaRPr lang="en-US" sz="1800">
              <a:solidFill>
                <a:schemeClr val="tx2">
                  <a:lumMod val="50000"/>
                </a:schemeClr>
              </a:solidFill>
              <a:cs typeface="Arial"/>
            </a:endParaRPr>
          </a:p>
          <a:p>
            <a:pPr marL="342900" lvl="1" indent="0">
              <a:buNone/>
            </a:pPr>
            <a:endParaRPr lang="en-US" sz="1800">
              <a:solidFill>
                <a:schemeClr val="tx2">
                  <a:lumMod val="50000"/>
                </a:schemeClr>
              </a:solidFill>
              <a:cs typeface="Arial"/>
            </a:endParaRPr>
          </a:p>
        </p:txBody>
      </p:sp>
      <p:sp>
        <p:nvSpPr>
          <p:cNvPr id="4" name="Text Placeholder 3">
            <a:extLst>
              <a:ext uri="{FF2B5EF4-FFF2-40B4-BE49-F238E27FC236}">
                <a16:creationId xmlns:a16="http://schemas.microsoft.com/office/drawing/2014/main" id="{CD67E277-DBAF-1CF0-6F32-1DE1957407E1}"/>
              </a:ext>
            </a:extLst>
          </p:cNvPr>
          <p:cNvSpPr>
            <a:spLocks noGrp="1"/>
          </p:cNvSpPr>
          <p:nvPr>
            <p:ph type="body" sz="half" idx="12"/>
          </p:nvPr>
        </p:nvSpPr>
        <p:spPr>
          <a:xfrm>
            <a:off x="4871227" y="1125288"/>
            <a:ext cx="4086526" cy="3787705"/>
          </a:xfrm>
        </p:spPr>
        <p:txBody>
          <a:bodyPr lIns="0" tIns="0" rIns="0" bIns="0" anchor="t"/>
          <a:lstStyle/>
          <a:p>
            <a:pPr marL="342265" indent="-342265"/>
            <a:r>
              <a:rPr lang="en-US">
                <a:cs typeface="Arial"/>
              </a:rPr>
              <a:t>Value creation solely for shareholders/owners</a:t>
            </a:r>
          </a:p>
          <a:p>
            <a:pPr marL="342265" indent="-342265"/>
            <a:endParaRPr lang="en-US">
              <a:cs typeface="Arial"/>
            </a:endParaRPr>
          </a:p>
          <a:p>
            <a:pPr marL="342265" indent="-342265"/>
            <a:r>
              <a:rPr lang="en-US">
                <a:cs typeface="Arial"/>
              </a:rPr>
              <a:t>Continuous maximization of short-term </a:t>
            </a:r>
            <a:r>
              <a:rPr lang="en-US" u="sng">
                <a:cs typeface="Arial"/>
              </a:rPr>
              <a:t>profit</a:t>
            </a:r>
          </a:p>
          <a:p>
            <a:pPr marL="342265" indent="-342265"/>
            <a:endParaRPr lang="en-US" u="sng">
              <a:cs typeface="Arial"/>
            </a:endParaRPr>
          </a:p>
          <a:p>
            <a:pPr marL="342265" indent="-342265"/>
            <a:endParaRPr lang="en-US" u="sng">
              <a:cs typeface="Arial"/>
            </a:endParaRPr>
          </a:p>
          <a:p>
            <a:pPr marL="342265" indent="-342265"/>
            <a:endParaRPr lang="en-US" u="sng">
              <a:cs typeface="Arial"/>
            </a:endParaRPr>
          </a:p>
          <a:p>
            <a:pPr marL="342265" indent="-342265"/>
            <a:endParaRPr lang="en-US" u="sng">
              <a:cs typeface="Arial"/>
            </a:endParaRPr>
          </a:p>
          <a:p>
            <a:pPr marL="0" indent="0">
              <a:buNone/>
            </a:pPr>
            <a:r>
              <a:rPr lang="en-US" sz="1900" b="0">
                <a:cs typeface="Arial"/>
              </a:rPr>
              <a:t>Milton Friedman 1970s</a:t>
            </a:r>
          </a:p>
          <a:p>
            <a:pPr marL="342265" indent="-342265"/>
            <a:endParaRPr lang="en-US">
              <a:cs typeface="Arial"/>
            </a:endParaRPr>
          </a:p>
        </p:txBody>
      </p:sp>
    </p:spTree>
    <p:extLst>
      <p:ext uri="{BB962C8B-B14F-4D97-AF65-F5344CB8AC3E}">
        <p14:creationId xmlns:p14="http://schemas.microsoft.com/office/powerpoint/2010/main" val="2067212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5169BE-A059-9F56-4292-5ADBB7685324}"/>
              </a:ext>
            </a:extLst>
          </p:cNvPr>
          <p:cNvSpPr>
            <a:spLocks noGrp="1"/>
          </p:cNvSpPr>
          <p:nvPr>
            <p:ph type="body" sz="half" idx="10"/>
          </p:nvPr>
        </p:nvSpPr>
        <p:spPr>
          <a:xfrm>
            <a:off x="292353" y="215948"/>
            <a:ext cx="8492897" cy="764951"/>
          </a:xfrm>
        </p:spPr>
        <p:txBody>
          <a:bodyPr lIns="0" tIns="0" rIns="0" bIns="0" anchor="t"/>
          <a:lstStyle/>
          <a:p>
            <a:r>
              <a:rPr lang="en-US">
                <a:cs typeface="Arial"/>
              </a:rPr>
              <a:t>Pressures</a:t>
            </a:r>
            <a:endParaRPr lang="en-US"/>
          </a:p>
        </p:txBody>
      </p:sp>
      <p:sp>
        <p:nvSpPr>
          <p:cNvPr id="3" name="Text Placeholder 2">
            <a:extLst>
              <a:ext uri="{FF2B5EF4-FFF2-40B4-BE49-F238E27FC236}">
                <a16:creationId xmlns:a16="http://schemas.microsoft.com/office/drawing/2014/main" id="{EC062C7C-882C-FE7F-D93C-05CB5C85151E}"/>
              </a:ext>
            </a:extLst>
          </p:cNvPr>
          <p:cNvSpPr>
            <a:spLocks noGrp="1"/>
          </p:cNvSpPr>
          <p:nvPr>
            <p:ph type="body" sz="half" idx="11"/>
          </p:nvPr>
        </p:nvSpPr>
        <p:spPr>
          <a:xfrm>
            <a:off x="668778" y="1050806"/>
            <a:ext cx="8116472" cy="3901244"/>
          </a:xfrm>
        </p:spPr>
        <p:txBody>
          <a:bodyPr lIns="0" tIns="0" rIns="0" bIns="0" anchor="t"/>
          <a:lstStyle/>
          <a:p>
            <a:r>
              <a:rPr lang="en-US">
                <a:cs typeface="Arial"/>
              </a:rPr>
              <a:t>Coercive isomorphisms:</a:t>
            </a:r>
          </a:p>
          <a:p>
            <a:pPr marL="342900" indent="-342900">
              <a:buChar char="•"/>
            </a:pPr>
            <a:r>
              <a:rPr lang="en-US" b="0">
                <a:cs typeface="Arial"/>
              </a:rPr>
              <a:t>The triple bottom line is a theory which isn't formally regulated.</a:t>
            </a:r>
          </a:p>
          <a:p>
            <a:pPr marL="342900" indent="-342900">
              <a:buChar char="•"/>
            </a:pPr>
            <a:r>
              <a:rPr lang="en-US" b="0">
                <a:cs typeface="Arial"/>
              </a:rPr>
              <a:t>Elements of triple bottom line may be regulated individually</a:t>
            </a:r>
          </a:p>
          <a:p>
            <a:r>
              <a:rPr lang="en-US">
                <a:cs typeface="Arial"/>
              </a:rPr>
              <a:t>Mimetic processes:</a:t>
            </a:r>
          </a:p>
          <a:p>
            <a:pPr marL="342900" indent="-342900">
              <a:buChar char="•"/>
            </a:pPr>
            <a:r>
              <a:rPr lang="en-US" b="0">
                <a:cs typeface="Arial"/>
              </a:rPr>
              <a:t>Many large firms have adopted and popularized the triple bottom line</a:t>
            </a:r>
          </a:p>
          <a:p>
            <a:pPr marL="342900" indent="-342900">
              <a:buChar char="•"/>
            </a:pPr>
            <a:r>
              <a:rPr lang="en-US" b="0">
                <a:cs typeface="Arial"/>
              </a:rPr>
              <a:t>Unilever, DHL, Patagonia, Novo Nordisk...</a:t>
            </a:r>
          </a:p>
          <a:p>
            <a:r>
              <a:rPr lang="en-US">
                <a:cs typeface="Arial"/>
              </a:rPr>
              <a:t>Normative pressures:</a:t>
            </a:r>
          </a:p>
          <a:p>
            <a:pPr marL="342900" indent="-342900">
              <a:buChar char="•"/>
            </a:pPr>
            <a:r>
              <a:rPr lang="en-US" b="0">
                <a:cs typeface="Arial"/>
              </a:rPr>
              <a:t>Triple bottom line is still widely recognized and taught but has its downsides.</a:t>
            </a:r>
          </a:p>
        </p:txBody>
      </p:sp>
      <p:sp>
        <p:nvSpPr>
          <p:cNvPr id="5" name="TextBox 4">
            <a:extLst>
              <a:ext uri="{FF2B5EF4-FFF2-40B4-BE49-F238E27FC236}">
                <a16:creationId xmlns:a16="http://schemas.microsoft.com/office/drawing/2014/main" id="{6B6EDE8B-A3AB-55CA-1A4E-0DB2F3B6420B}"/>
              </a:ext>
            </a:extLst>
          </p:cNvPr>
          <p:cNvSpPr txBox="1"/>
          <p:nvPr/>
        </p:nvSpPr>
        <p:spPr>
          <a:xfrm>
            <a:off x="5609410" y="5426532"/>
            <a:ext cx="359130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750"/>
              </a:spcBef>
            </a:pPr>
            <a:r>
              <a:rPr lang="en-US" sz="1000">
                <a:solidFill>
                  <a:srgbClr val="002060"/>
                </a:solidFill>
                <a:ea typeface="+mn-lt"/>
                <a:cs typeface="+mn-lt"/>
              </a:rPr>
              <a:t>https://managementweekly.org/triple-bottom-line-examples/</a:t>
            </a:r>
            <a:endParaRPr lang="en-US"/>
          </a:p>
          <a:p>
            <a:pPr algn="l"/>
            <a:endParaRPr lang="en-US" sz="1000">
              <a:solidFill>
                <a:srgbClr val="002060"/>
              </a:solidFill>
              <a:cs typeface="Arial"/>
            </a:endParaRPr>
          </a:p>
        </p:txBody>
      </p:sp>
    </p:spTree>
    <p:extLst>
      <p:ext uri="{BB962C8B-B14F-4D97-AF65-F5344CB8AC3E}">
        <p14:creationId xmlns:p14="http://schemas.microsoft.com/office/powerpoint/2010/main" val="2588063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1E5047E-E1F1-C233-816B-24EE26591780}"/>
              </a:ext>
            </a:extLst>
          </p:cNvPr>
          <p:cNvSpPr>
            <a:spLocks noGrp="1"/>
          </p:cNvSpPr>
          <p:nvPr>
            <p:ph type="body" sz="half" idx="2"/>
          </p:nvPr>
        </p:nvSpPr>
        <p:spPr>
          <a:xfrm>
            <a:off x="287363" y="1364839"/>
            <a:ext cx="7767136" cy="3579511"/>
          </a:xfrm>
        </p:spPr>
        <p:txBody>
          <a:bodyPr lIns="0" tIns="0" rIns="0" bIns="0" anchor="t"/>
          <a:lstStyle/>
          <a:p>
            <a:pPr marL="342900" indent="-342900">
              <a:buFont typeface="Arial"/>
              <a:buChar char="•"/>
            </a:pPr>
            <a:r>
              <a:rPr lang="en-US">
                <a:ea typeface="+mn-lt"/>
                <a:cs typeface="+mn-lt"/>
              </a:rPr>
              <a:t>The legitimacy of TBL is questionable</a:t>
            </a:r>
          </a:p>
          <a:p>
            <a:pPr marL="685165" lvl="1" indent="-342900">
              <a:buFont typeface="Courier New"/>
              <a:buChar char="o"/>
            </a:pPr>
            <a:r>
              <a:rPr lang="en-US">
                <a:ea typeface="+mn-lt"/>
                <a:cs typeface="+mn-lt"/>
              </a:rPr>
              <a:t>A term that companies throw around to promote their sustainability</a:t>
            </a:r>
            <a:endParaRPr lang="en-US" b="0">
              <a:ea typeface="+mn-lt"/>
              <a:cs typeface="+mn-lt"/>
            </a:endParaRPr>
          </a:p>
          <a:p>
            <a:pPr marL="685165" lvl="1" indent="-342900">
              <a:buFont typeface="Courier New"/>
              <a:buChar char="o"/>
            </a:pPr>
            <a:r>
              <a:rPr lang="en-US">
                <a:ea typeface="+mn-lt"/>
                <a:cs typeface="+mn-lt"/>
              </a:rPr>
              <a:t>Lack of benchmarks and clarity of real-world impact in TBL reports</a:t>
            </a:r>
          </a:p>
          <a:p>
            <a:pPr marL="342900" indent="-342900">
              <a:buFont typeface="Arial"/>
              <a:buChar char="•"/>
            </a:pPr>
            <a:r>
              <a:rPr lang="en-US">
                <a:ea typeface="+mn-lt"/>
                <a:cs typeface="+mn-lt"/>
              </a:rPr>
              <a:t>John Elkington himself argues that TBL needs to be rethought</a:t>
            </a:r>
          </a:p>
          <a:p>
            <a:pPr marL="685165" lvl="1" indent="-342900">
              <a:buFont typeface="Courier New"/>
              <a:buChar char="o"/>
            </a:pPr>
            <a:r>
              <a:rPr lang="en-US">
                <a:ea typeface="+mn-lt"/>
                <a:cs typeface="+mn-lt"/>
              </a:rPr>
              <a:t>Used by companies as an accounting system</a:t>
            </a:r>
          </a:p>
          <a:p>
            <a:pPr marL="685165" lvl="1" indent="-342900">
              <a:buFont typeface="Courier New"/>
              <a:buChar char="o"/>
            </a:pPr>
            <a:r>
              <a:rPr lang="en-US">
                <a:ea typeface="+mn-lt"/>
                <a:cs typeface="+mn-lt"/>
              </a:rPr>
              <a:t>Thought of as a balancing act with trade-offs</a:t>
            </a:r>
          </a:p>
          <a:p>
            <a:pPr marL="685165" lvl="1" indent="-342900">
              <a:buFont typeface="Courier New"/>
              <a:buChar char="o"/>
            </a:pPr>
            <a:r>
              <a:rPr lang="en-US">
                <a:ea typeface="+mn-lt"/>
                <a:cs typeface="+mn-lt"/>
              </a:rPr>
              <a:t>Originally supposed to provoke change to capitalism</a:t>
            </a:r>
          </a:p>
          <a:p>
            <a:pPr marL="685165" lvl="1" indent="-342900">
              <a:buFont typeface="Courier New"/>
              <a:buChar char="o"/>
            </a:pPr>
            <a:endParaRPr lang="en-US">
              <a:ea typeface="+mn-lt"/>
              <a:cs typeface="+mn-lt"/>
            </a:endParaRPr>
          </a:p>
          <a:p>
            <a:pPr marL="685165" lvl="1" indent="-342900">
              <a:buFont typeface="Courier New"/>
              <a:buChar char="o"/>
            </a:pPr>
            <a:endParaRPr lang="en-US">
              <a:ea typeface="+mn-lt"/>
              <a:cs typeface="+mn-lt"/>
            </a:endParaRPr>
          </a:p>
          <a:p>
            <a:pPr marL="342265" lvl="1"/>
            <a:endParaRPr lang="en-US">
              <a:ea typeface="+mn-lt"/>
              <a:cs typeface="+mn-lt"/>
            </a:endParaRPr>
          </a:p>
          <a:p>
            <a:pPr marL="342900" indent="-342900">
              <a:buFont typeface="Arial"/>
              <a:buChar char="•"/>
            </a:pPr>
            <a:endParaRPr lang="en-US" b="0">
              <a:cs typeface="Arial" panose="020B0604020202020204"/>
            </a:endParaRPr>
          </a:p>
          <a:p>
            <a:pPr marL="342900" indent="-342900">
              <a:buFont typeface="Arial"/>
              <a:buChar char="•"/>
            </a:pPr>
            <a:endParaRPr lang="en-US" b="0">
              <a:cs typeface="Arial" panose="020B0604020202020204"/>
            </a:endParaRPr>
          </a:p>
        </p:txBody>
      </p:sp>
      <p:sp>
        <p:nvSpPr>
          <p:cNvPr id="4" name="Text Placeholder 3">
            <a:extLst>
              <a:ext uri="{FF2B5EF4-FFF2-40B4-BE49-F238E27FC236}">
                <a16:creationId xmlns:a16="http://schemas.microsoft.com/office/drawing/2014/main" id="{8C734FD7-DA6B-C3B0-37F3-84CCAD3CAF15}"/>
              </a:ext>
            </a:extLst>
          </p:cNvPr>
          <p:cNvSpPr>
            <a:spLocks noGrp="1"/>
          </p:cNvSpPr>
          <p:nvPr>
            <p:ph type="body" sz="half" idx="10"/>
          </p:nvPr>
        </p:nvSpPr>
        <p:spPr/>
        <p:txBody>
          <a:bodyPr lIns="0" tIns="0" rIns="0" bIns="0" anchor="t"/>
          <a:lstStyle/>
          <a:p>
            <a:r>
              <a:rPr lang="en-US">
                <a:cs typeface="Arial"/>
              </a:rPr>
              <a:t>Legitimacy</a:t>
            </a:r>
            <a:endParaRPr lang="en-US"/>
          </a:p>
        </p:txBody>
      </p:sp>
      <p:sp>
        <p:nvSpPr>
          <p:cNvPr id="5" name="TextBox 4">
            <a:extLst>
              <a:ext uri="{FF2B5EF4-FFF2-40B4-BE49-F238E27FC236}">
                <a16:creationId xmlns:a16="http://schemas.microsoft.com/office/drawing/2014/main" id="{2810910B-F3B3-7257-3C86-39E99A3D7A73}"/>
              </a:ext>
            </a:extLst>
          </p:cNvPr>
          <p:cNvSpPr txBox="1"/>
          <p:nvPr/>
        </p:nvSpPr>
        <p:spPr>
          <a:xfrm>
            <a:off x="3111537" y="5404230"/>
            <a:ext cx="6345656"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750"/>
              </a:spcBef>
            </a:pPr>
            <a:r>
              <a:rPr lang="en-US" sz="1000">
                <a:solidFill>
                  <a:srgbClr val="002060"/>
                </a:solidFill>
                <a:cs typeface="Arial"/>
                <a:hlinkClick r:id="rId3">
                  <a:extLst>
                    <a:ext uri="{A12FA001-AC4F-418D-AE19-62706E023703}">
                      <ahyp:hlinkClr xmlns:ahyp="http://schemas.microsoft.com/office/drawing/2018/hyperlinkcolor" val="tx"/>
                    </a:ext>
                  </a:extLst>
                </a:hlinkClick>
              </a:rPr>
              <a:t>25 Years Ago I Coined the Phrase “Triple Bottom Line.” Here’s Why It’s Time to Rethink It. (hbr.org)</a:t>
            </a:r>
          </a:p>
          <a:p>
            <a:pPr algn="l"/>
            <a:endParaRPr lang="en-US" sz="1000">
              <a:solidFill>
                <a:srgbClr val="002060"/>
              </a:solidFill>
              <a:cs typeface="Arial"/>
            </a:endParaRPr>
          </a:p>
        </p:txBody>
      </p:sp>
    </p:spTree>
    <p:extLst>
      <p:ext uri="{BB962C8B-B14F-4D97-AF65-F5344CB8AC3E}">
        <p14:creationId xmlns:p14="http://schemas.microsoft.com/office/powerpoint/2010/main" val="701816793"/>
      </p:ext>
    </p:extLst>
  </p:cSld>
  <p:clrMapOvr>
    <a:masterClrMapping/>
  </p:clrMapOvr>
</p:sld>
</file>

<file path=ppt/theme/theme1.xml><?xml version="1.0" encoding="utf-8"?>
<a:theme xmlns:a="http://schemas.openxmlformats.org/drawingml/2006/main" name="Office-teema">
  <a:themeElements>
    <a:clrScheme name="Mukautettu 5">
      <a:dk1>
        <a:sysClr val="windowText" lastClr="000000"/>
      </a:dk1>
      <a:lt1>
        <a:sysClr val="window" lastClr="FFFFFF"/>
      </a:lt1>
      <a:dk2>
        <a:srgbClr val="78BE20"/>
      </a:dk2>
      <a:lt2>
        <a:srgbClr val="AED879"/>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lto_BIZ_1610_EN.pptx" id="{EC6E3AE2-1BDE-421F-8314-35A9DDFB8605}" vid="{62C2226C-79BD-4E50-AC62-889D4E413A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D8067A49724945B01A3FCDF2E7485D" ma:contentTypeVersion="4" ma:contentTypeDescription="Create a new document." ma:contentTypeScope="" ma:versionID="d8cbf66e851f692858053630a4fd929b">
  <xsd:schema xmlns:xsd="http://www.w3.org/2001/XMLSchema" xmlns:xs="http://www.w3.org/2001/XMLSchema" xmlns:p="http://schemas.microsoft.com/office/2006/metadata/properties" xmlns:ns2="1f75d104-e856-40ea-a1e1-b25d46133343" targetNamespace="http://schemas.microsoft.com/office/2006/metadata/properties" ma:root="true" ma:fieldsID="91c2c2fa05b3920c0388e21b562e0193" ns2:_="">
    <xsd:import namespace="1f75d104-e856-40ea-a1e1-b25d4613334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75d104-e856-40ea-a1e1-b25d461333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14CE43-7ABE-4AAA-B82D-D738A77BB327}">
  <ds:schemaRefs>
    <ds:schemaRef ds:uri="1f75d104-e856-40ea-a1e1-b25d4613334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63B04A4-A866-4DCF-B040-3E694F28CF6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3F9ED59-9E5C-48E1-94D8-E863E6C62E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(16:10)</PresentationFormat>
  <Slides>5</Slides>
  <Notes>2</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Office-teema</vt:lpstr>
      <vt:lpstr>Triple Bottom Line</vt:lpstr>
      <vt:lpstr>PowerPoint Presentation</vt:lpstr>
      <vt:lpstr>PowerPoint Presentation</vt:lpstr>
      <vt:lpstr>PowerPoint Presentation</vt:lpstr>
      <vt:lpstr>PowerPoint Presentation</vt:lpstr>
    </vt:vector>
  </TitlesOfParts>
  <Company>Unigrafia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cp:revision>
  <dcterms:created xsi:type="dcterms:W3CDTF">2024-02-22T08:17:04Z</dcterms:created>
  <dcterms:modified xsi:type="dcterms:W3CDTF">2024-03-05T10:33:13Z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0x01010077D8067A49724945B01A3FCDF2E7485D</vt:lpwstr>
  </property>
</Properties>
</file>