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72FAE-9E41-F7C0-013A-C88D7BA2E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A6069D-07DB-F4C4-E1AB-DB3B75167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4E683-56D7-FBC4-37B9-6839FB74D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5B3C9-18A1-66A5-3EC6-1BA86F80E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20531-7CEB-DDD2-8F58-35AD8DAD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5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E19EF-04FA-818E-C4C8-3CE3FB5A5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C081D7-D09A-5225-9452-8FBBD2EFB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52145-4A8B-AC4F-5F75-C7F845D5B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6925D-6BDA-3F55-A7AE-1EA065B7E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165A7-F337-842F-C73F-477A8654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7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EE6C0E-54E1-4865-3126-F5A0A45165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11228-0CC5-F20B-3312-BAA0BA03F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65192-E0BE-1762-D0C7-75FB877D3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70D34-BF25-2F8B-46FB-55EDD2012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FFE70-712C-D4FC-A7AF-573B4220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8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7C434-4783-DE3B-81EF-D4B857DFA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ECC4F-D6C1-F99A-BA1D-9FD801862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78352-F4EF-57D5-BE4D-B42FC7E5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89B14-C467-003D-A789-625093A7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A95DE-FC00-EED3-A5BD-00D0354AE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9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1A62E-3B09-F813-4E9D-7FEB3E774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942FB-07C4-3F6D-E68D-5167D67B2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33A83-E4BE-3539-344E-F1D9B07A8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41F87-D356-8215-D66B-F8A48FF35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1BA1F-D305-9735-E01E-62AFE8F7E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8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4A8BC-10A3-707E-7221-9CA3EFF22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74DEB-CC5A-7AC9-E882-3838E6E1D6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5D79E-2675-75C1-5641-9C6D3B178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A0E79-9960-CB70-8C54-2ED06C4E0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CDB0F-7F4B-97CE-4A82-4B73831A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6B507-6558-DA33-7A48-E1F7499A1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9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B5817-5570-9B36-3725-C9996B126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A3D9DB-CC3F-CA8C-F2A0-582924962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242B97-E36B-0627-2987-83A39ECD4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59D3D4-5A83-D1CD-E9F0-570578031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900F70-EF61-F7A8-AB68-5D7852D49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397E2C-2FC3-71EE-5A29-6ABC9C7A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4B3DDA-EFF1-3873-8F31-FF51ECCF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6DD561-0F2A-6F81-E4C2-DDC639361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6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26778-4DDD-F377-6658-25928577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703CE5-64B2-CF3B-313F-8384F207F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318AF3-DF14-28B4-92CD-B87240906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B71B82-C5A2-3A55-BDC8-21982B4C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1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9281D4-8D46-A336-C531-9482C08A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7AC93A-2FC2-DC93-8F73-53212464D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C474B-832F-F72B-79FD-788AD2C22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6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C7FB3-42D7-404C-A89A-BF499383B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51536-A3FE-0FF9-B3AF-A8F59DAE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1E9C2-57C7-C6E7-C702-6D160CF5A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0A8B3-EFD5-CD4F-BC86-17FD4BFEB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5DC9F-4049-F42E-64F3-3915054E5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20F84-9D7B-EF35-A413-E9D56842A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2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BC1FF-A6FB-9A60-FD06-727F97D06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9757A7-B02A-959B-E5B8-B6DE18DC62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2E36F-755F-4309-66AE-9C9112E6D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FCD5B2-19BD-AD9B-19E8-EC497153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4C823-FFB7-46DD-3159-DE9D54A8E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1DAE9-1AD6-7C3C-AFD2-734681EB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3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84D000-FD36-0732-08AB-A10DC05F7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9C17D-83C1-6F69-72EC-C199F5A96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789B9-7406-BA4A-6005-535F801789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BBA62-6DD8-487D-B05F-70F67A4B607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6E319-FDE9-64DE-9A63-F94CF9A5A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CC88F-4D2A-E9A2-F64F-58376D2CD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78F11-0470-4C15-842F-465A898F4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7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313A1D29-6FBC-BB86-EA97-0CAB315E2F1B}"/>
              </a:ext>
            </a:extLst>
          </p:cNvPr>
          <p:cNvSpPr txBox="1">
            <a:spLocks noChangeArrowheads="1"/>
          </p:cNvSpPr>
          <p:nvPr/>
        </p:nvSpPr>
        <p:spPr bwMode="auto">
          <a:xfrm rot="1843367">
            <a:off x="2011817" y="857828"/>
            <a:ext cx="2533077" cy="279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ArchUp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85623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rPr>
              <a:t>Towards being well in studying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B121BBD4-B2B6-C924-A0FB-F446B309107C}"/>
              </a:ext>
            </a:extLst>
          </p:cNvPr>
          <p:cNvSpPr txBox="1">
            <a:spLocks noChangeArrowheads="1"/>
          </p:cNvSpPr>
          <p:nvPr/>
        </p:nvSpPr>
        <p:spPr bwMode="auto">
          <a:xfrm rot="216071">
            <a:off x="9255393" y="753436"/>
            <a:ext cx="2498131" cy="28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ArchUp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en-US" sz="8000" b="0" i="0" u="none" strike="noStrike" cap="none" normalizeH="0" baseline="0" dirty="0">
                <a:ln>
                  <a:noFill/>
                </a:ln>
                <a:solidFill>
                  <a:srgbClr val="385623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kumimoji="0" lang="en-US" altLang="en-US" sz="8000" b="0" i="0" u="none" strike="noStrike" cap="none" normalizeH="0" baseline="0" dirty="0">
                <a:ln>
                  <a:noFill/>
                </a:ln>
                <a:solidFill>
                  <a:srgbClr val="385623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rPr>
              <a:t>Space for recovery and focus on studying</a:t>
            </a:r>
            <a:endParaRPr kumimoji="0" lang="fi-FI" altLang="en-US" sz="8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en-US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E7C57BDE-2801-76B0-8C87-DC13E90362BB}"/>
              </a:ext>
            </a:extLst>
          </p:cNvPr>
          <p:cNvSpPr txBox="1">
            <a:spLocks noChangeArrowheads="1"/>
          </p:cNvSpPr>
          <p:nvPr/>
        </p:nvSpPr>
        <p:spPr bwMode="auto">
          <a:xfrm rot="3360251">
            <a:off x="4680004" y="3903554"/>
            <a:ext cx="2877591" cy="316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ArchUp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85623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rPr>
              <a:t>A place to pause - time for thoughts and feelings</a:t>
            </a:r>
            <a:endParaRPr kumimoji="0" lang="fi-FI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4D45CF82-5761-D946-2BCE-C24F058150E0}"/>
              </a:ext>
            </a:extLst>
          </p:cNvPr>
          <p:cNvSpPr txBox="1">
            <a:spLocks noChangeArrowheads="1"/>
          </p:cNvSpPr>
          <p:nvPr/>
        </p:nvSpPr>
        <p:spPr bwMode="auto">
          <a:xfrm rot="2605215">
            <a:off x="5344859" y="296801"/>
            <a:ext cx="2999284" cy="3315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ArchUp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85623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rPr>
              <a:t>Meaningful use of time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94FA441D-7AA4-014B-953B-E1E766BD9445}"/>
              </a:ext>
            </a:extLst>
          </p:cNvPr>
          <p:cNvSpPr txBox="1">
            <a:spLocks noChangeArrowheads="1"/>
          </p:cNvSpPr>
          <p:nvPr/>
        </p:nvSpPr>
        <p:spPr bwMode="auto">
          <a:xfrm rot="4656570">
            <a:off x="8402736" y="3860878"/>
            <a:ext cx="2655095" cy="2694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ArchUp">
              <a:avLst>
                <a:gd name="adj" fmla="val 10692575"/>
              </a:avLst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85623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rPr>
              <a:t>Study techniques: How do I study?</a:t>
            </a:r>
            <a:endParaRPr kumimoji="0" lang="fi-FI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238C76D3-2CA1-6E5C-34AE-FC6A089D7119}"/>
              </a:ext>
            </a:extLst>
          </p:cNvPr>
          <p:cNvSpPr txBox="1">
            <a:spLocks noChangeArrowheads="1"/>
          </p:cNvSpPr>
          <p:nvPr/>
        </p:nvSpPr>
        <p:spPr bwMode="auto">
          <a:xfrm rot="4895951">
            <a:off x="1461187" y="3830044"/>
            <a:ext cx="2794415" cy="2914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ArchUp">
              <a:avLst>
                <a:gd name="adj" fmla="val 10762300"/>
              </a:avLst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85623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rPr>
              <a:t>In search of a compassionate-self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8562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phic 9" descr="Badge 6 outline">
            <a:extLst>
              <a:ext uri="{FF2B5EF4-FFF2-40B4-BE49-F238E27FC236}">
                <a16:creationId xmlns:a16="http://schemas.microsoft.com/office/drawing/2014/main" id="{1502FC7E-3603-E8F7-E8D7-4DB1AB103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1674" y="3397327"/>
            <a:ext cx="914400" cy="914400"/>
          </a:xfrm>
          <a:prstGeom prst="rect">
            <a:avLst/>
          </a:prstGeom>
        </p:spPr>
      </p:pic>
      <p:pic>
        <p:nvPicPr>
          <p:cNvPr id="14" name="Graphic 7" descr="Badge 4 outline">
            <a:extLst>
              <a:ext uri="{FF2B5EF4-FFF2-40B4-BE49-F238E27FC236}">
                <a16:creationId xmlns:a16="http://schemas.microsoft.com/office/drawing/2014/main" id="{571D1BD2-1D07-8A2E-C9D8-F559C2DBE8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33441" y="3268142"/>
            <a:ext cx="914400" cy="914400"/>
          </a:xfrm>
          <a:prstGeom prst="rect">
            <a:avLst/>
          </a:prstGeom>
        </p:spPr>
      </p:pic>
      <p:pic>
        <p:nvPicPr>
          <p:cNvPr id="15" name="Graphic 6" descr="Badge 3 outline">
            <a:extLst>
              <a:ext uri="{FF2B5EF4-FFF2-40B4-BE49-F238E27FC236}">
                <a16:creationId xmlns:a16="http://schemas.microsoft.com/office/drawing/2014/main" id="{B7F3ED6A-EAFF-36A4-3B1B-939C97C0A6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95747" y="2157249"/>
            <a:ext cx="914400" cy="914400"/>
          </a:xfrm>
          <a:prstGeom prst="rect">
            <a:avLst/>
          </a:prstGeom>
        </p:spPr>
      </p:pic>
      <p:pic>
        <p:nvPicPr>
          <p:cNvPr id="16" name="Graphic 5" descr="Badge outline">
            <a:extLst>
              <a:ext uri="{FF2B5EF4-FFF2-40B4-BE49-F238E27FC236}">
                <a16:creationId xmlns:a16="http://schemas.microsoft.com/office/drawing/2014/main" id="{05FD4101-90C5-2294-8728-E912965F035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832499" y="643956"/>
            <a:ext cx="914400" cy="914400"/>
          </a:xfrm>
          <a:prstGeom prst="rect">
            <a:avLst/>
          </a:prstGeom>
        </p:spPr>
      </p:pic>
      <p:pic>
        <p:nvPicPr>
          <p:cNvPr id="17" name="Graphic 4" descr="Badge 1 outline">
            <a:extLst>
              <a:ext uri="{FF2B5EF4-FFF2-40B4-BE49-F238E27FC236}">
                <a16:creationId xmlns:a16="http://schemas.microsoft.com/office/drawing/2014/main" id="{82E199C2-8F9F-F046-EF8E-45912116E83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79538" y="1415481"/>
            <a:ext cx="914400" cy="914400"/>
          </a:xfrm>
          <a:prstGeom prst="rect">
            <a:avLst/>
          </a:prstGeom>
        </p:spPr>
      </p:pic>
      <p:pic>
        <p:nvPicPr>
          <p:cNvPr id="18" name="Graphic 8" descr="Badge 5 outline">
            <a:extLst>
              <a:ext uri="{FF2B5EF4-FFF2-40B4-BE49-F238E27FC236}">
                <a16:creationId xmlns:a16="http://schemas.microsoft.com/office/drawing/2014/main" id="{9CA22865-FF3D-C90E-3405-F0270CA8972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484158" y="3418740"/>
            <a:ext cx="914400" cy="9144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3EC1075-791E-D669-F456-6BFD46D00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3811E3D-4B64-7AE8-E027-F46808927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5312" y="263127"/>
            <a:ext cx="203136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2800" dirty="0" err="1">
                <a:solidFill>
                  <a:schemeClr val="accent6">
                    <a:lumMod val="50000"/>
                  </a:schemeClr>
                </a:solidFill>
                <a:latin typeface="Modern Love Caps" panose="04070805081001020A01" pitchFamily="82" charset="0"/>
              </a:rPr>
              <a:t>Mind</a:t>
            </a:r>
            <a:r>
              <a:rPr lang="fi-FI" sz="2800" dirty="0">
                <a:solidFill>
                  <a:schemeClr val="accent6">
                    <a:lumMod val="50000"/>
                  </a:schemeClr>
                </a:solidFill>
                <a:latin typeface="Modern Love Caps" panose="04070805081001020A01" pitchFamily="82" charset="0"/>
              </a:rPr>
              <a:t> </a:t>
            </a:r>
          </a:p>
          <a:p>
            <a:pPr algn="ctr"/>
            <a:r>
              <a:rPr lang="fi-FI" sz="2800" dirty="0">
                <a:solidFill>
                  <a:schemeClr val="accent6">
                    <a:lumMod val="50000"/>
                  </a:schemeClr>
                </a:solidFill>
                <a:latin typeface="Modern Love Caps" panose="04070805081001020A01" pitchFamily="82" charset="0"/>
              </a:rPr>
              <a:t>&amp;</a:t>
            </a:r>
          </a:p>
          <a:p>
            <a:pPr algn="ctr"/>
            <a:r>
              <a:rPr lang="fi-FI" sz="2800" dirty="0">
                <a:solidFill>
                  <a:schemeClr val="accent6">
                    <a:lumMod val="50000"/>
                  </a:schemeClr>
                </a:solidFill>
                <a:latin typeface="Modern Love Caps" panose="04070805081001020A01" pitchFamily="82" charset="0"/>
              </a:rPr>
              <a:t> </a:t>
            </a:r>
            <a:r>
              <a:rPr lang="fi-FI" sz="2800" dirty="0" err="1">
                <a:solidFill>
                  <a:schemeClr val="accent6">
                    <a:lumMod val="50000"/>
                  </a:schemeClr>
                </a:solidFill>
                <a:latin typeface="Modern Love Caps" panose="04070805081001020A01" pitchFamily="82" charset="0"/>
              </a:rPr>
              <a:t>Study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Modern Love Caps" panose="04070805081001020A01" pitchFamily="82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2346591E-4FB4-1C63-3283-9EA41EDE6AA3}"/>
              </a:ext>
            </a:extLst>
          </p:cNvPr>
          <p:cNvSpPr/>
          <p:nvPr/>
        </p:nvSpPr>
        <p:spPr>
          <a:xfrm>
            <a:off x="4909376" y="1830631"/>
            <a:ext cx="437795" cy="62664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1F85043E-4A58-5354-6BF5-3A96AD283F42}"/>
              </a:ext>
            </a:extLst>
          </p:cNvPr>
          <p:cNvSpPr/>
          <p:nvPr/>
        </p:nvSpPr>
        <p:spPr>
          <a:xfrm rot="6135972">
            <a:off x="10638238" y="3299494"/>
            <a:ext cx="437795" cy="62664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25E63805-7CDE-EAC0-8DC5-C8176D68CE15}"/>
              </a:ext>
            </a:extLst>
          </p:cNvPr>
          <p:cNvSpPr/>
          <p:nvPr/>
        </p:nvSpPr>
        <p:spPr>
          <a:xfrm rot="10800000">
            <a:off x="7842778" y="5002239"/>
            <a:ext cx="437795" cy="62664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0B740813-6A04-B466-654C-32EDA2999702}"/>
              </a:ext>
            </a:extLst>
          </p:cNvPr>
          <p:cNvSpPr/>
          <p:nvPr/>
        </p:nvSpPr>
        <p:spPr>
          <a:xfrm rot="10994490">
            <a:off x="4497239" y="4310760"/>
            <a:ext cx="437795" cy="62664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08AF9834-F2EA-1321-6432-D0F9E34A188F}"/>
              </a:ext>
            </a:extLst>
          </p:cNvPr>
          <p:cNvSpPr/>
          <p:nvPr/>
        </p:nvSpPr>
        <p:spPr>
          <a:xfrm rot="436320">
            <a:off x="8354454" y="1641214"/>
            <a:ext cx="437795" cy="62664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A1D22DC1-4347-8E72-49D3-193235C67693}"/>
              </a:ext>
            </a:extLst>
          </p:cNvPr>
          <p:cNvSpPr/>
          <p:nvPr/>
        </p:nvSpPr>
        <p:spPr>
          <a:xfrm>
            <a:off x="2041857" y="790814"/>
            <a:ext cx="2570902" cy="2618148"/>
          </a:xfrm>
          <a:custGeom>
            <a:avLst/>
            <a:gdLst>
              <a:gd name="connsiteX0" fmla="*/ 0 w 2570902"/>
              <a:gd name="connsiteY0" fmla="*/ 1309074 h 2618148"/>
              <a:gd name="connsiteX1" fmla="*/ 1285451 w 2570902"/>
              <a:gd name="connsiteY1" fmla="*/ 0 h 2618148"/>
              <a:gd name="connsiteX2" fmla="*/ 2570902 w 2570902"/>
              <a:gd name="connsiteY2" fmla="*/ 1309074 h 2618148"/>
              <a:gd name="connsiteX3" fmla="*/ 1285451 w 2570902"/>
              <a:gd name="connsiteY3" fmla="*/ 2618148 h 2618148"/>
              <a:gd name="connsiteX4" fmla="*/ 0 w 2570902"/>
              <a:gd name="connsiteY4" fmla="*/ 1309074 h 2618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0902" h="2618148">
                <a:moveTo>
                  <a:pt x="0" y="1309074"/>
                </a:moveTo>
                <a:cubicBezTo>
                  <a:pt x="0" y="586092"/>
                  <a:pt x="575516" y="0"/>
                  <a:pt x="1285451" y="0"/>
                </a:cubicBezTo>
                <a:cubicBezTo>
                  <a:pt x="1995386" y="0"/>
                  <a:pt x="2570902" y="586092"/>
                  <a:pt x="2570902" y="1309074"/>
                </a:cubicBezTo>
                <a:cubicBezTo>
                  <a:pt x="2570902" y="2032056"/>
                  <a:pt x="1995386" y="2618148"/>
                  <a:pt x="1285451" y="2618148"/>
                </a:cubicBezTo>
                <a:cubicBezTo>
                  <a:pt x="575516" y="2618148"/>
                  <a:pt x="0" y="2032056"/>
                  <a:pt x="0" y="1309074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394280" tIns="401199" rIns="394280" bIns="401199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kern="1200" dirty="0">
              <a:solidFill>
                <a:schemeClr val="accent6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4CCA6CA-DC54-578F-CDA4-49A3963E58F2}"/>
              </a:ext>
            </a:extLst>
          </p:cNvPr>
          <p:cNvSpPr/>
          <p:nvPr/>
        </p:nvSpPr>
        <p:spPr>
          <a:xfrm>
            <a:off x="5628625" y="480400"/>
            <a:ext cx="2570505" cy="2599083"/>
          </a:xfrm>
          <a:custGeom>
            <a:avLst/>
            <a:gdLst>
              <a:gd name="connsiteX0" fmla="*/ 0 w 2570505"/>
              <a:gd name="connsiteY0" fmla="*/ 1299542 h 2599083"/>
              <a:gd name="connsiteX1" fmla="*/ 1285253 w 2570505"/>
              <a:gd name="connsiteY1" fmla="*/ 0 h 2599083"/>
              <a:gd name="connsiteX2" fmla="*/ 2570506 w 2570505"/>
              <a:gd name="connsiteY2" fmla="*/ 1299542 h 2599083"/>
              <a:gd name="connsiteX3" fmla="*/ 1285253 w 2570505"/>
              <a:gd name="connsiteY3" fmla="*/ 2599084 h 2599083"/>
              <a:gd name="connsiteX4" fmla="*/ 0 w 2570505"/>
              <a:gd name="connsiteY4" fmla="*/ 1299542 h 2599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0505" h="2599083">
                <a:moveTo>
                  <a:pt x="0" y="1299542"/>
                </a:moveTo>
                <a:cubicBezTo>
                  <a:pt x="0" y="581825"/>
                  <a:pt x="575427" y="0"/>
                  <a:pt x="1285253" y="0"/>
                </a:cubicBezTo>
                <a:cubicBezTo>
                  <a:pt x="1995079" y="0"/>
                  <a:pt x="2570506" y="581825"/>
                  <a:pt x="2570506" y="1299542"/>
                </a:cubicBezTo>
                <a:cubicBezTo>
                  <a:pt x="2570506" y="2017259"/>
                  <a:pt x="1995079" y="2599084"/>
                  <a:pt x="1285253" y="2599084"/>
                </a:cubicBezTo>
                <a:cubicBezTo>
                  <a:pt x="575427" y="2599084"/>
                  <a:pt x="0" y="2017259"/>
                  <a:pt x="0" y="1299542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394222" tIns="398407" rIns="394222" bIns="398407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kern="1200">
              <a:solidFill>
                <a:schemeClr val="accent6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D18F898-9399-FB74-CF1A-864739FBB3EC}"/>
              </a:ext>
            </a:extLst>
          </p:cNvPr>
          <p:cNvSpPr/>
          <p:nvPr/>
        </p:nvSpPr>
        <p:spPr>
          <a:xfrm>
            <a:off x="1637303" y="4035536"/>
            <a:ext cx="2501223" cy="2499762"/>
          </a:xfrm>
          <a:custGeom>
            <a:avLst/>
            <a:gdLst>
              <a:gd name="connsiteX0" fmla="*/ 0 w 2501223"/>
              <a:gd name="connsiteY0" fmla="*/ 1249881 h 2499762"/>
              <a:gd name="connsiteX1" fmla="*/ 1250612 w 2501223"/>
              <a:gd name="connsiteY1" fmla="*/ 0 h 2499762"/>
              <a:gd name="connsiteX2" fmla="*/ 2501224 w 2501223"/>
              <a:gd name="connsiteY2" fmla="*/ 1249881 h 2499762"/>
              <a:gd name="connsiteX3" fmla="*/ 1250612 w 2501223"/>
              <a:gd name="connsiteY3" fmla="*/ 2499762 h 2499762"/>
              <a:gd name="connsiteX4" fmla="*/ 0 w 2501223"/>
              <a:gd name="connsiteY4" fmla="*/ 1249881 h 249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1223" h="2499762">
                <a:moveTo>
                  <a:pt x="0" y="1249881"/>
                </a:moveTo>
                <a:cubicBezTo>
                  <a:pt x="0" y="559591"/>
                  <a:pt x="559918" y="0"/>
                  <a:pt x="1250612" y="0"/>
                </a:cubicBezTo>
                <a:cubicBezTo>
                  <a:pt x="1941306" y="0"/>
                  <a:pt x="2501224" y="559591"/>
                  <a:pt x="2501224" y="1249881"/>
                </a:cubicBezTo>
                <a:cubicBezTo>
                  <a:pt x="2501224" y="1940171"/>
                  <a:pt x="1941306" y="2499762"/>
                  <a:pt x="1250612" y="2499762"/>
                </a:cubicBezTo>
                <a:cubicBezTo>
                  <a:pt x="559918" y="2499762"/>
                  <a:pt x="0" y="1940171"/>
                  <a:pt x="0" y="1249881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384076" tIns="383862" rIns="384076" bIns="383862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kern="1200">
              <a:solidFill>
                <a:schemeClr val="accent6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CCBF509-A7B9-318F-F485-87BF247DA657}"/>
              </a:ext>
            </a:extLst>
          </p:cNvPr>
          <p:cNvSpPr/>
          <p:nvPr/>
        </p:nvSpPr>
        <p:spPr>
          <a:xfrm>
            <a:off x="4899894" y="4094058"/>
            <a:ext cx="2583033" cy="2625584"/>
          </a:xfrm>
          <a:custGeom>
            <a:avLst/>
            <a:gdLst>
              <a:gd name="connsiteX0" fmla="*/ 0 w 2583033"/>
              <a:gd name="connsiteY0" fmla="*/ 1312792 h 2625584"/>
              <a:gd name="connsiteX1" fmla="*/ 1291517 w 2583033"/>
              <a:gd name="connsiteY1" fmla="*/ 0 h 2625584"/>
              <a:gd name="connsiteX2" fmla="*/ 2583034 w 2583033"/>
              <a:gd name="connsiteY2" fmla="*/ 1312792 h 2625584"/>
              <a:gd name="connsiteX3" fmla="*/ 1291517 w 2583033"/>
              <a:gd name="connsiteY3" fmla="*/ 2625584 h 2625584"/>
              <a:gd name="connsiteX4" fmla="*/ 0 w 2583033"/>
              <a:gd name="connsiteY4" fmla="*/ 1312792 h 2625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3033" h="2625584">
                <a:moveTo>
                  <a:pt x="0" y="1312792"/>
                </a:moveTo>
                <a:cubicBezTo>
                  <a:pt x="0" y="587757"/>
                  <a:pt x="578232" y="0"/>
                  <a:pt x="1291517" y="0"/>
                </a:cubicBezTo>
                <a:cubicBezTo>
                  <a:pt x="2004802" y="0"/>
                  <a:pt x="2583034" y="587757"/>
                  <a:pt x="2583034" y="1312792"/>
                </a:cubicBezTo>
                <a:cubicBezTo>
                  <a:pt x="2583034" y="2037827"/>
                  <a:pt x="2004802" y="2625584"/>
                  <a:pt x="1291517" y="2625584"/>
                </a:cubicBezTo>
                <a:cubicBezTo>
                  <a:pt x="578232" y="2625584"/>
                  <a:pt x="0" y="2037827"/>
                  <a:pt x="0" y="1312792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396056" tIns="402288" rIns="396056" bIns="402288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kern="1200" dirty="0">
              <a:solidFill>
                <a:schemeClr val="accent6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0DD9E78-70E0-EF79-58A9-EF6A765C1BD4}"/>
              </a:ext>
            </a:extLst>
          </p:cNvPr>
          <p:cNvSpPr/>
          <p:nvPr/>
        </p:nvSpPr>
        <p:spPr>
          <a:xfrm>
            <a:off x="9223413" y="664031"/>
            <a:ext cx="2623494" cy="2581014"/>
          </a:xfrm>
          <a:custGeom>
            <a:avLst/>
            <a:gdLst>
              <a:gd name="connsiteX0" fmla="*/ 0 w 2623494"/>
              <a:gd name="connsiteY0" fmla="*/ 1290507 h 2581014"/>
              <a:gd name="connsiteX1" fmla="*/ 1311747 w 2623494"/>
              <a:gd name="connsiteY1" fmla="*/ 0 h 2581014"/>
              <a:gd name="connsiteX2" fmla="*/ 2623494 w 2623494"/>
              <a:gd name="connsiteY2" fmla="*/ 1290507 h 2581014"/>
              <a:gd name="connsiteX3" fmla="*/ 1311747 w 2623494"/>
              <a:gd name="connsiteY3" fmla="*/ 2581014 h 2581014"/>
              <a:gd name="connsiteX4" fmla="*/ 0 w 2623494"/>
              <a:gd name="connsiteY4" fmla="*/ 1290507 h 2581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3494" h="2581014">
                <a:moveTo>
                  <a:pt x="0" y="1290507"/>
                </a:moveTo>
                <a:cubicBezTo>
                  <a:pt x="0" y="577780"/>
                  <a:pt x="587289" y="0"/>
                  <a:pt x="1311747" y="0"/>
                </a:cubicBezTo>
                <a:cubicBezTo>
                  <a:pt x="2036205" y="0"/>
                  <a:pt x="2623494" y="577780"/>
                  <a:pt x="2623494" y="1290507"/>
                </a:cubicBezTo>
                <a:cubicBezTo>
                  <a:pt x="2623494" y="2003234"/>
                  <a:pt x="2036205" y="2581014"/>
                  <a:pt x="1311747" y="2581014"/>
                </a:cubicBezTo>
                <a:cubicBezTo>
                  <a:pt x="587289" y="2581014"/>
                  <a:pt x="0" y="2003234"/>
                  <a:pt x="0" y="1290507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401982" tIns="395761" rIns="401982" bIns="39576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kern="1200">
              <a:solidFill>
                <a:schemeClr val="accent6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8CC9030-C292-B9E1-6353-723F8AC24E87}"/>
              </a:ext>
            </a:extLst>
          </p:cNvPr>
          <p:cNvSpPr/>
          <p:nvPr/>
        </p:nvSpPr>
        <p:spPr>
          <a:xfrm>
            <a:off x="8392382" y="3945346"/>
            <a:ext cx="2573306" cy="2525180"/>
          </a:xfrm>
          <a:custGeom>
            <a:avLst/>
            <a:gdLst>
              <a:gd name="connsiteX0" fmla="*/ 0 w 2573306"/>
              <a:gd name="connsiteY0" fmla="*/ 1262590 h 2525180"/>
              <a:gd name="connsiteX1" fmla="*/ 1286653 w 2573306"/>
              <a:gd name="connsiteY1" fmla="*/ 0 h 2525180"/>
              <a:gd name="connsiteX2" fmla="*/ 2573306 w 2573306"/>
              <a:gd name="connsiteY2" fmla="*/ 1262590 h 2525180"/>
              <a:gd name="connsiteX3" fmla="*/ 1286653 w 2573306"/>
              <a:gd name="connsiteY3" fmla="*/ 2525180 h 2525180"/>
              <a:gd name="connsiteX4" fmla="*/ 0 w 2573306"/>
              <a:gd name="connsiteY4" fmla="*/ 1262590 h 2525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3306" h="2525180">
                <a:moveTo>
                  <a:pt x="0" y="1262590"/>
                </a:moveTo>
                <a:cubicBezTo>
                  <a:pt x="0" y="565281"/>
                  <a:pt x="576054" y="0"/>
                  <a:pt x="1286653" y="0"/>
                </a:cubicBezTo>
                <a:cubicBezTo>
                  <a:pt x="1997252" y="0"/>
                  <a:pt x="2573306" y="565281"/>
                  <a:pt x="2573306" y="1262590"/>
                </a:cubicBezTo>
                <a:cubicBezTo>
                  <a:pt x="2573306" y="1959899"/>
                  <a:pt x="1997252" y="2525180"/>
                  <a:pt x="1286653" y="2525180"/>
                </a:cubicBezTo>
                <a:cubicBezTo>
                  <a:pt x="576054" y="2525180"/>
                  <a:pt x="0" y="1959899"/>
                  <a:pt x="0" y="1262590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394632" tIns="387584" rIns="394632" bIns="387584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kern="1200">
              <a:solidFill>
                <a:schemeClr val="accent6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A22B2C-928B-BA22-1C60-33DD5A850247}"/>
              </a:ext>
            </a:extLst>
          </p:cNvPr>
          <p:cNvSpPr txBox="1"/>
          <p:nvPr/>
        </p:nvSpPr>
        <p:spPr>
          <a:xfrm>
            <a:off x="113103" y="1660425"/>
            <a:ext cx="145989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US" sz="1800" dirty="0">
                <a:solidFill>
                  <a:srgbClr val="385623"/>
                </a:solidFill>
                <a:effectLst/>
                <a:latin typeface="Modern Love Caps" panose="04070805081001020A01" pitchFamily="82" charset="0"/>
                <a:ea typeface="Calibri" panose="020F0502020204030204" pitchFamily="34" charset="0"/>
                <a:cs typeface="Arial" panose="020B0604020202020204" pitchFamily="34" charset="0"/>
              </a:rPr>
              <a:t>My key takeaways from each week that </a:t>
            </a:r>
            <a:r>
              <a:rPr lang="en-US" sz="1800" dirty="0" err="1">
                <a:solidFill>
                  <a:srgbClr val="385623"/>
                </a:solidFill>
                <a:effectLst/>
                <a:latin typeface="Modern Love Caps" panose="04070805081001020A01" pitchFamily="82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1800" dirty="0">
                <a:solidFill>
                  <a:srgbClr val="385623"/>
                </a:solidFill>
                <a:effectLst/>
                <a:latin typeface="Modern Love Caps" panose="04070805081001020A01" pitchFamily="82" charset="0"/>
                <a:ea typeface="Calibri" panose="020F0502020204030204" pitchFamily="34" charset="0"/>
                <a:cs typeface="Arial" panose="020B0604020202020204" pitchFamily="34" charset="0"/>
              </a:rPr>
              <a:t> want to implement into my everyday life are…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720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0da7a1-e5e2-4160-8a6e-35e08a733b94">
      <Terms xmlns="http://schemas.microsoft.com/office/infopath/2007/PartnerControls"/>
    </lcf76f155ced4ddcb4097134ff3c332f>
    <TaxCatchAll xmlns="b47ada59-e763-4e2f-8dc3-8449f31feb6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733DF1F88CF2469180E5691093295B" ma:contentTypeVersion="9" ma:contentTypeDescription="Create a new document." ma:contentTypeScope="" ma:versionID="1117c11b65d2d984321bbe5a6c572cb3">
  <xsd:schema xmlns:xsd="http://www.w3.org/2001/XMLSchema" xmlns:xs="http://www.w3.org/2001/XMLSchema" xmlns:p="http://schemas.microsoft.com/office/2006/metadata/properties" xmlns:ns2="4c0da7a1-e5e2-4160-8a6e-35e08a733b94" xmlns:ns3="b47ada59-e763-4e2f-8dc3-8449f31feb6c" targetNamespace="http://schemas.microsoft.com/office/2006/metadata/properties" ma:root="true" ma:fieldsID="991311c94a285d15dfc9cbee12bda91b" ns2:_="" ns3:_="">
    <xsd:import namespace="4c0da7a1-e5e2-4160-8a6e-35e08a733b94"/>
    <xsd:import namespace="b47ada59-e763-4e2f-8dc3-8449f31feb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da7a1-e5e2-4160-8a6e-35e08a733b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2d61bb93-c830-477f-800c-34a01ab1e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7ada59-e763-4e2f-8dc3-8449f31feb6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949c8b3-4f1e-48e5-85e3-552c8e91c43e}" ma:internalName="TaxCatchAll" ma:showField="CatchAllData" ma:web="b47ada59-e763-4e2f-8dc3-8449f31feb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F6860F-8014-4B2F-9278-EE479597F43F}">
  <ds:schemaRefs>
    <ds:schemaRef ds:uri="http://schemas.microsoft.com/office/2006/metadata/properties"/>
    <ds:schemaRef ds:uri="http://schemas.microsoft.com/office/infopath/2007/PartnerControls"/>
    <ds:schemaRef ds:uri="4c0da7a1-e5e2-4160-8a6e-35e08a733b94"/>
    <ds:schemaRef ds:uri="b47ada59-e763-4e2f-8dc3-8449f31feb6c"/>
  </ds:schemaRefs>
</ds:datastoreItem>
</file>

<file path=customXml/itemProps2.xml><?xml version="1.0" encoding="utf-8"?>
<ds:datastoreItem xmlns:ds="http://schemas.openxmlformats.org/officeDocument/2006/customXml" ds:itemID="{2F79B213-BCC4-4C04-8C60-2167B55C5E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E89FD0-C307-4D4B-8101-1717B0C1EB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0da7a1-e5e2-4160-8a6e-35e08a733b94"/>
    <ds:schemaRef ds:uri="b47ada59-e763-4e2f-8dc3-8449f31feb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Mattila Alli</dc:creator>
  <cp:lastModifiedBy>Mattila Alli</cp:lastModifiedBy>
  <cp:revision>2</cp:revision>
  <dcterms:created xsi:type="dcterms:W3CDTF">2023-11-30T13:32:12Z</dcterms:created>
  <dcterms:modified xsi:type="dcterms:W3CDTF">2023-12-20T10:51:29Z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0x01010054733DF1F88CF2469180E5691093295B</vt:lpwstr>
  </property>
</Properties>
</file>