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331AC8-0104-45D4-A4F3-728AA0F1E88B}" v="58" dt="2024-02-27T09:07:35.232"/>
    <p1510:client id="{6AD8E51E-D6E9-8041-869B-5EF4509CD50B}" v="1732" dt="2024-02-27T09:04:52.815"/>
    <p1510:client id="{8FA7A287-C9A5-6C50-B6A7-235550DF0093}" v="32" dt="2024-02-27T09:08:34.522"/>
    <p1510:client id="{E3A0F0C4-7D08-5641-0303-73B211DA3F51}" v="36" dt="2024-02-27T09:24:28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857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2251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5895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219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421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8773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09356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16651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8915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063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232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3026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261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960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165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1282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3242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882B-F6B5-BC41-BAF4-0E39ABF1671E}" type="datetimeFigureOut">
              <a:rPr lang="en-FI" smtClean="0"/>
              <a:t>03/05/2024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20322-7E59-F64C-BFF3-46C5F114D21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08806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7B60046-37F0-4194-8B6E-09D98BCAC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52018-0C1B-575D-293F-4B77A7A85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2" y="821265"/>
            <a:ext cx="6825041" cy="5222117"/>
          </a:xfrm>
        </p:spPr>
        <p:txBody>
          <a:bodyPr anchor="ctr">
            <a:normAutofit/>
          </a:bodyPr>
          <a:lstStyle/>
          <a:p>
            <a:pPr algn="ctr"/>
            <a:r>
              <a:rPr lang="en-FI" sz="5400"/>
              <a:t>Arguments against the </a:t>
            </a:r>
            <a:br>
              <a:rPr lang="en-FI" sz="5400"/>
            </a:br>
            <a:r>
              <a:rPr lang="en-FI" sz="5400"/>
              <a:t>B </a:t>
            </a:r>
            <a:r>
              <a:rPr lang="en-FI" sz="5400" err="1"/>
              <a:t>corp</a:t>
            </a:r>
            <a:r>
              <a:rPr lang="en-FI" sz="5400"/>
              <a:t> Certification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8B336-9CD8-145F-8D06-0BE4F5398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2885" y="821265"/>
            <a:ext cx="2950028" cy="5222117"/>
          </a:xfrm>
        </p:spPr>
        <p:txBody>
          <a:bodyPr anchor="ctr">
            <a:normAutofit/>
          </a:bodyPr>
          <a:lstStyle/>
          <a:p>
            <a:r>
              <a:rPr lang="en-FI"/>
              <a:t>Team Liquid &amp; Team Tesla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82B97DB-6349-4445-984C-90FE26D6D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1624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83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2D622-ED69-37CB-565B-771256646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FI" sz="2200"/>
              <a:t>Questionble application process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CF013-0737-CFF6-0BBE-F4F6BD4E1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en-FI" sz="2000"/>
              <a:t>Companies applying for the B Corp. Certification requires a score of 80 out of 200 to qualify. </a:t>
            </a:r>
          </a:p>
          <a:p>
            <a:r>
              <a:rPr lang="en-FI" sz="2000"/>
              <a:t>Consisting of five categories governance, workers, community, environment, </a:t>
            </a:r>
            <a:r>
              <a:rPr lang="en-GB" sz="2000"/>
              <a:t>and </a:t>
            </a:r>
            <a:r>
              <a:rPr lang="en-FI" sz="2000"/>
              <a:t>customers. </a:t>
            </a:r>
          </a:p>
          <a:p>
            <a:r>
              <a:rPr lang="en-GB" sz="2000"/>
              <a:t>This m</a:t>
            </a:r>
            <a:r>
              <a:rPr lang="en-FI" sz="2000"/>
              <a:t>eans that in theory a company can score full points in two of the five categories and still qualify for the certification. </a:t>
            </a:r>
          </a:p>
          <a:p>
            <a:r>
              <a:rPr lang="en-FI" sz="2000"/>
              <a:t>Companies need to renew their certification after 3 years, however, they do not need to show improvement to renew.</a:t>
            </a:r>
          </a:p>
          <a:p>
            <a:r>
              <a:rPr lang="en-FI" sz="2000"/>
              <a:t>Cases of companies' scores decreasing over time with no repercussion. </a:t>
            </a:r>
          </a:p>
        </p:txBody>
      </p:sp>
    </p:spTree>
    <p:extLst>
      <p:ext uri="{BB962C8B-B14F-4D97-AF65-F5344CB8AC3E}">
        <p14:creationId xmlns:p14="http://schemas.microsoft.com/office/powerpoint/2010/main" val="179546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93475-4197-48B9-1C82-31D2DE78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457" y="1044788"/>
            <a:ext cx="3423624" cy="4155309"/>
          </a:xfrm>
        </p:spPr>
        <p:txBody>
          <a:bodyPr>
            <a:normAutofit/>
          </a:bodyPr>
          <a:lstStyle/>
          <a:p>
            <a:r>
              <a:rPr lang="en-US" sz="3200">
                <a:ea typeface="+mj-lt"/>
                <a:cs typeface="+mj-lt"/>
              </a:rPr>
              <a:t>relies on </a:t>
            </a:r>
            <a:br>
              <a:rPr lang="en-US" sz="3200">
                <a:ea typeface="+mj-lt"/>
                <a:cs typeface="+mj-lt"/>
              </a:rPr>
            </a:br>
            <a:r>
              <a:rPr lang="en-US" sz="3200">
                <a:ea typeface="+mj-lt"/>
                <a:cs typeface="+mj-lt"/>
              </a:rPr>
              <a:t>self-reporting</a:t>
            </a:r>
            <a:endParaRPr lang="en-US" sz="3200">
              <a:solidFill>
                <a:srgbClr val="000000"/>
              </a:solidFill>
              <a:ea typeface="+mj-lt"/>
              <a:cs typeface="+mj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67D0A-99C0-860C-6D70-B1BD7A191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  <a:ea typeface="+mn-lt"/>
                <a:cs typeface="+mn-lt"/>
              </a:rPr>
              <a:t>Academics and ethical consumer action organizations have argued that it makes it relatively easy to manipulate internal reporting procedures or misrepresent findings.</a:t>
            </a:r>
            <a:endParaRPr lang="en-US">
              <a:ea typeface="+mn-lt"/>
              <a:cs typeface="+mn-lt"/>
            </a:endParaRPr>
          </a:p>
          <a:p>
            <a:endParaRPr lang="en-FI" sz="2000"/>
          </a:p>
        </p:txBody>
      </p:sp>
    </p:spTree>
    <p:extLst>
      <p:ext uri="{BB962C8B-B14F-4D97-AF65-F5344CB8AC3E}">
        <p14:creationId xmlns:p14="http://schemas.microsoft.com/office/powerpoint/2010/main" val="16988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93475-4197-48B9-1C82-31D2DE78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721" y="764372"/>
            <a:ext cx="3286576" cy="5216013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  <a:ea typeface="+mj-lt"/>
                <a:cs typeface="+mj-lt"/>
              </a:rPr>
              <a:t>Lack of transparency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67D0A-99C0-860C-6D70-B1BD7A191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They list their standards, but they don’t actually show clearly the performance of a business against those standards. </a:t>
            </a:r>
            <a:endParaRPr lang="en-US">
              <a:ea typeface="+mn-lt"/>
              <a:cs typeface="+mn-lt"/>
            </a:endParaRPr>
          </a:p>
          <a:p>
            <a:r>
              <a:rPr lang="en-US" sz="2000">
                <a:ea typeface="+mn-lt"/>
                <a:cs typeface="+mn-lt"/>
              </a:rPr>
              <a:t>The organization doesn’t release survey results for the vast majority of B Corps, making it unclear how most companies have scored, and does not make public what companies pay to attain and retain that status.</a:t>
            </a:r>
          </a:p>
        </p:txBody>
      </p:sp>
    </p:spTree>
    <p:extLst>
      <p:ext uri="{BB962C8B-B14F-4D97-AF65-F5344CB8AC3E}">
        <p14:creationId xmlns:p14="http://schemas.microsoft.com/office/powerpoint/2010/main" val="419930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C98C59-EDF0-2C1A-B285-AB78D7638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FI"/>
              <a:t>Nespresso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72F7E-97FC-4413-4EB1-E2D7D8BD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en-FI" sz="2000"/>
              <a:t>Certified as a B corporation</a:t>
            </a:r>
          </a:p>
          <a:p>
            <a:r>
              <a:rPr lang="en-FI" sz="2000"/>
              <a:t>Unsustainable business model of single-use coffee pods</a:t>
            </a:r>
          </a:p>
          <a:p>
            <a:r>
              <a:rPr lang="en-FI" sz="2000"/>
              <a:t>Several records of human rights violations in supply chains</a:t>
            </a:r>
          </a:p>
          <a:p>
            <a:pPr lvl="1"/>
            <a:r>
              <a:rPr lang="en-FI" sz="1800"/>
              <a:t>Wage theft and child labor on plantations</a:t>
            </a:r>
          </a:p>
          <a:p>
            <a:pPr lvl="1"/>
            <a:r>
              <a:rPr lang="en-FI" sz="1800"/>
              <a:t>Aluminum coming from mines with environmental, labor and human rights violations</a:t>
            </a:r>
            <a:endParaRPr lang="en-FI"/>
          </a:p>
          <a:p>
            <a:r>
              <a:rPr lang="en-FI" sz="2000"/>
              <a:t>A subsidiary of Nestle, which has a long record of unsustainable practises</a:t>
            </a:r>
          </a:p>
        </p:txBody>
      </p:sp>
    </p:spTree>
    <p:extLst>
      <p:ext uri="{BB962C8B-B14F-4D97-AF65-F5344CB8AC3E}">
        <p14:creationId xmlns:p14="http://schemas.microsoft.com/office/powerpoint/2010/main" val="13021670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{EEBC1CA5-9FF7-CF4E-B1A2-4632BCFE02DC}tf10001079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Vapor Trail</vt:lpstr>
      <vt:lpstr>Arguments against the  B corp Certification</vt:lpstr>
      <vt:lpstr>Questionble application process</vt:lpstr>
      <vt:lpstr>relies on  self-reporting</vt:lpstr>
      <vt:lpstr>Lack of transparency</vt:lpstr>
      <vt:lpstr>Nespresso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Järvenpää Otso</dc:creator>
  <cp:revision>2</cp:revision>
  <dcterms:created xsi:type="dcterms:W3CDTF">2024-02-27T08:37:21Z</dcterms:created>
  <dcterms:modified xsi:type="dcterms:W3CDTF">2024-03-05T10:48:01Z</dcterms:modified>
</cp:coreProperties>
</file>